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60" r:id="rId4"/>
    <p:sldMasterId id="2147483798" r:id="rId5"/>
    <p:sldMasterId id="2147483810" r:id="rId6"/>
    <p:sldMasterId id="2147483836" r:id="rId7"/>
    <p:sldMasterId id="2147483872" r:id="rId8"/>
    <p:sldMasterId id="2147483884" r:id="rId9"/>
    <p:sldMasterId id="2147483898" r:id="rId10"/>
    <p:sldMasterId id="2147483910" r:id="rId11"/>
    <p:sldMasterId id="2147483948" r:id="rId12"/>
    <p:sldMasterId id="2147483960" r:id="rId13"/>
    <p:sldMasterId id="2147483973" r:id="rId14"/>
    <p:sldMasterId id="2147483997" r:id="rId15"/>
    <p:sldMasterId id="2147484033" r:id="rId16"/>
    <p:sldMasterId id="2147484046" r:id="rId17"/>
    <p:sldMasterId id="2147484053" r:id="rId18"/>
  </p:sldMasterIdLst>
  <p:notesMasterIdLst>
    <p:notesMasterId r:id="rId65"/>
  </p:notesMasterIdLst>
  <p:sldIdLst>
    <p:sldId id="2158" r:id="rId19"/>
    <p:sldId id="2205" r:id="rId20"/>
    <p:sldId id="2138" r:id="rId21"/>
    <p:sldId id="2139" r:id="rId22"/>
    <p:sldId id="2160" r:id="rId23"/>
    <p:sldId id="538" r:id="rId24"/>
    <p:sldId id="2151" r:id="rId25"/>
    <p:sldId id="2161" r:id="rId26"/>
    <p:sldId id="2162" r:id="rId27"/>
    <p:sldId id="2051" r:id="rId28"/>
    <p:sldId id="2206" r:id="rId29"/>
    <p:sldId id="2203" r:id="rId30"/>
    <p:sldId id="2171" r:id="rId31"/>
    <p:sldId id="2165" r:id="rId32"/>
    <p:sldId id="2167" r:id="rId33"/>
    <p:sldId id="2172" r:id="rId34"/>
    <p:sldId id="2174" r:id="rId35"/>
    <p:sldId id="2177" r:id="rId36"/>
    <p:sldId id="2198" r:id="rId37"/>
    <p:sldId id="2175" r:id="rId38"/>
    <p:sldId id="2178" r:id="rId39"/>
    <p:sldId id="2180" r:id="rId40"/>
    <p:sldId id="2186" r:id="rId41"/>
    <p:sldId id="2187" r:id="rId42"/>
    <p:sldId id="2199" r:id="rId43"/>
    <p:sldId id="2147" r:id="rId44"/>
    <p:sldId id="2209" r:id="rId45"/>
    <p:sldId id="2210" r:id="rId46"/>
    <p:sldId id="2159" r:id="rId47"/>
    <p:sldId id="2181" r:id="rId48"/>
    <p:sldId id="753" r:id="rId49"/>
    <p:sldId id="2200" r:id="rId50"/>
    <p:sldId id="2191" r:id="rId51"/>
    <p:sldId id="2192" r:id="rId52"/>
    <p:sldId id="2153" r:id="rId53"/>
    <p:sldId id="2154" r:id="rId54"/>
    <p:sldId id="2155" r:id="rId55"/>
    <p:sldId id="2193" r:id="rId56"/>
    <p:sldId id="2194" r:id="rId57"/>
    <p:sldId id="2182" r:id="rId58"/>
    <p:sldId id="2183" r:id="rId59"/>
    <p:sldId id="2211" r:id="rId60"/>
    <p:sldId id="2212" r:id="rId61"/>
    <p:sldId id="2204" r:id="rId62"/>
    <p:sldId id="2163" r:id="rId63"/>
    <p:sldId id="2202" r:id="rId6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3F3"/>
    <a:srgbClr val="1B439C"/>
    <a:srgbClr val="FFCCFF"/>
    <a:srgbClr val="FFFFFF"/>
    <a:srgbClr val="CCFFFF"/>
    <a:srgbClr val="00FF99"/>
    <a:srgbClr val="C1E5F5"/>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1C1E2C-A687-45B5-AD08-568E1B77F113}" v="26" dt="2024-07-25T09:17:38.42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4336" autoAdjust="0"/>
    <p:restoredTop sz="87877" autoAdjust="0"/>
  </p:normalViewPr>
  <p:slideViewPr>
    <p:cSldViewPr snapToGrid="0">
      <p:cViewPr>
        <p:scale>
          <a:sx n="100" d="100"/>
          <a:sy n="100" d="100"/>
        </p:scale>
        <p:origin x="1476" y="168"/>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presProps" Target="presProps.xml"/><Relationship Id="rId74"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viewProps" Target="view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notesMaster" Target="notesMasters/notesMaster1.xml"/><Relationship Id="rId73"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丸谷美紀" userId="31b3c778-37fa-413a-9c8c-6e327904e2aa" providerId="ADAL" clId="{2C1249F1-2AC5-4187-95E9-AD039F20E7E5}"/>
    <pc:docChg chg="undo custSel addSld delSld modSld">
      <pc:chgData name="丸谷美紀" userId="31b3c778-37fa-413a-9c8c-6e327904e2aa" providerId="ADAL" clId="{2C1249F1-2AC5-4187-95E9-AD039F20E7E5}" dt="2024-07-22T05:45:08.121" v="1385" actId="207"/>
      <pc:docMkLst>
        <pc:docMk/>
      </pc:docMkLst>
      <pc:sldChg chg="addSp modSp mod">
        <pc:chgData name="丸谷美紀" userId="31b3c778-37fa-413a-9c8c-6e327904e2aa" providerId="ADAL" clId="{2C1249F1-2AC5-4187-95E9-AD039F20E7E5}" dt="2024-07-22T05:43:54.883" v="1377" actId="1076"/>
        <pc:sldMkLst>
          <pc:docMk/>
          <pc:sldMk cId="793941917" sldId="256"/>
        </pc:sldMkLst>
        <pc:spChg chg="mod">
          <ac:chgData name="丸谷美紀" userId="31b3c778-37fa-413a-9c8c-6e327904e2aa" providerId="ADAL" clId="{2C1249F1-2AC5-4187-95E9-AD039F20E7E5}" dt="2024-07-22T05:42:15.450" v="1373" actId="1076"/>
          <ac:spMkLst>
            <pc:docMk/>
            <pc:sldMk cId="793941917" sldId="256"/>
            <ac:spMk id="2" creationId="{51D91D90-F46A-E508-8DAB-6FAAD3C31FDA}"/>
          </ac:spMkLst>
        </pc:spChg>
        <pc:spChg chg="mod">
          <ac:chgData name="丸谷美紀" userId="31b3c778-37fa-413a-9c8c-6e327904e2aa" providerId="ADAL" clId="{2C1249F1-2AC5-4187-95E9-AD039F20E7E5}" dt="2024-07-22T05:41:27.798" v="1366" actId="1076"/>
          <ac:spMkLst>
            <pc:docMk/>
            <pc:sldMk cId="793941917" sldId="256"/>
            <ac:spMk id="3" creationId="{39E0B2FC-0EBE-6625-A41E-732C06317F4A}"/>
          </ac:spMkLst>
        </pc:spChg>
        <pc:spChg chg="add mod">
          <ac:chgData name="丸谷美紀" userId="31b3c778-37fa-413a-9c8c-6e327904e2aa" providerId="ADAL" clId="{2C1249F1-2AC5-4187-95E9-AD039F20E7E5}" dt="2024-07-22T05:43:54.883" v="1377" actId="1076"/>
          <ac:spMkLst>
            <pc:docMk/>
            <pc:sldMk cId="793941917" sldId="256"/>
            <ac:spMk id="5" creationId="{7E8848D0-F584-3934-2379-D2A9DDC9875C}"/>
          </ac:spMkLst>
        </pc:spChg>
        <pc:picChg chg="add mod">
          <ac:chgData name="丸谷美紀" userId="31b3c778-37fa-413a-9c8c-6e327904e2aa" providerId="ADAL" clId="{2C1249F1-2AC5-4187-95E9-AD039F20E7E5}" dt="2024-07-22T05:09:58.121" v="833" actId="1076"/>
          <ac:picMkLst>
            <pc:docMk/>
            <pc:sldMk cId="793941917" sldId="256"/>
            <ac:picMk id="4" creationId="{D60B10AB-DFC4-0164-4824-08C14636BFD6}"/>
          </ac:picMkLst>
        </pc:picChg>
      </pc:sldChg>
      <pc:sldChg chg="addSp modSp mod">
        <pc:chgData name="丸谷美紀" userId="31b3c778-37fa-413a-9c8c-6e327904e2aa" providerId="ADAL" clId="{2C1249F1-2AC5-4187-95E9-AD039F20E7E5}" dt="2024-07-22T05:41:03.319" v="1364" actId="1076"/>
        <pc:sldMkLst>
          <pc:docMk/>
          <pc:sldMk cId="3939450569" sldId="257"/>
        </pc:sldMkLst>
        <pc:spChg chg="add mod">
          <ac:chgData name="丸谷美紀" userId="31b3c778-37fa-413a-9c8c-6e327904e2aa" providerId="ADAL" clId="{2C1249F1-2AC5-4187-95E9-AD039F20E7E5}" dt="2024-07-22T05:41:03.319" v="1364" actId="1076"/>
          <ac:spMkLst>
            <pc:docMk/>
            <pc:sldMk cId="3939450569" sldId="257"/>
            <ac:spMk id="15" creationId="{6FB10800-577D-27A2-9294-50F4F7202398}"/>
          </ac:spMkLst>
        </pc:spChg>
      </pc:sldChg>
      <pc:sldChg chg="modSp mod">
        <pc:chgData name="丸谷美紀" userId="31b3c778-37fa-413a-9c8c-6e327904e2aa" providerId="ADAL" clId="{2C1249F1-2AC5-4187-95E9-AD039F20E7E5}" dt="2024-07-22T05:29:22.783" v="1234" actId="14100"/>
        <pc:sldMkLst>
          <pc:docMk/>
          <pc:sldMk cId="2330813819" sldId="258"/>
        </pc:sldMkLst>
        <pc:spChg chg="mod">
          <ac:chgData name="丸谷美紀" userId="31b3c778-37fa-413a-9c8c-6e327904e2aa" providerId="ADAL" clId="{2C1249F1-2AC5-4187-95E9-AD039F20E7E5}" dt="2024-07-22T05:29:22.783" v="1234" actId="14100"/>
          <ac:spMkLst>
            <pc:docMk/>
            <pc:sldMk cId="2330813819" sldId="258"/>
            <ac:spMk id="3" creationId="{0F584DD1-05E5-3945-6111-8A8F9C1EBE42}"/>
          </ac:spMkLst>
        </pc:spChg>
        <pc:spChg chg="mod">
          <ac:chgData name="丸谷美紀" userId="31b3c778-37fa-413a-9c8c-6e327904e2aa" providerId="ADAL" clId="{2C1249F1-2AC5-4187-95E9-AD039F20E7E5}" dt="2024-07-22T05:23:21.384" v="1036" actId="1076"/>
          <ac:spMkLst>
            <pc:docMk/>
            <pc:sldMk cId="2330813819" sldId="258"/>
            <ac:spMk id="7" creationId="{CECB73A6-3BCF-C438-DBC8-BAD2F351A203}"/>
          </ac:spMkLst>
        </pc:spChg>
        <pc:graphicFrameChg chg="mod">
          <ac:chgData name="丸谷美紀" userId="31b3c778-37fa-413a-9c8c-6e327904e2aa" providerId="ADAL" clId="{2C1249F1-2AC5-4187-95E9-AD039F20E7E5}" dt="2024-07-22T05:23:21.384" v="1036" actId="1076"/>
          <ac:graphicFrameMkLst>
            <pc:docMk/>
            <pc:sldMk cId="2330813819" sldId="258"/>
            <ac:graphicFrameMk id="4" creationId="{4ECAA3EE-61B3-4ADF-5C42-ECE17CCBD44F}"/>
          </ac:graphicFrameMkLst>
        </pc:graphicFrameChg>
      </pc:sldChg>
      <pc:sldChg chg="modSp mod">
        <pc:chgData name="丸谷美紀" userId="31b3c778-37fa-413a-9c8c-6e327904e2aa" providerId="ADAL" clId="{2C1249F1-2AC5-4187-95E9-AD039F20E7E5}" dt="2024-07-22T05:31:11.257" v="1235" actId="207"/>
        <pc:sldMkLst>
          <pc:docMk/>
          <pc:sldMk cId="1890051525" sldId="261"/>
        </pc:sldMkLst>
        <pc:spChg chg="mod">
          <ac:chgData name="丸谷美紀" userId="31b3c778-37fa-413a-9c8c-6e327904e2aa" providerId="ADAL" clId="{2C1249F1-2AC5-4187-95E9-AD039F20E7E5}" dt="2024-07-22T05:26:47.890" v="1180" actId="1076"/>
          <ac:spMkLst>
            <pc:docMk/>
            <pc:sldMk cId="1890051525" sldId="261"/>
            <ac:spMk id="2" creationId="{2BCE6E1A-503F-C8C6-A676-772DE5363F9A}"/>
          </ac:spMkLst>
        </pc:spChg>
        <pc:spChg chg="mod">
          <ac:chgData name="丸谷美紀" userId="31b3c778-37fa-413a-9c8c-6e327904e2aa" providerId="ADAL" clId="{2C1249F1-2AC5-4187-95E9-AD039F20E7E5}" dt="2024-07-22T05:31:11.257" v="1235" actId="207"/>
          <ac:spMkLst>
            <pc:docMk/>
            <pc:sldMk cId="1890051525" sldId="261"/>
            <ac:spMk id="3" creationId="{9747DFF7-4B4F-EE99-149A-B5FF54810E5B}"/>
          </ac:spMkLst>
        </pc:spChg>
        <pc:spChg chg="mod">
          <ac:chgData name="丸谷美紀" userId="31b3c778-37fa-413a-9c8c-6e327904e2aa" providerId="ADAL" clId="{2C1249F1-2AC5-4187-95E9-AD039F20E7E5}" dt="2024-07-22T05:26:04.760" v="1172" actId="1076"/>
          <ac:spMkLst>
            <pc:docMk/>
            <pc:sldMk cId="1890051525" sldId="261"/>
            <ac:spMk id="4" creationId="{81BA2755-C072-1580-1BAF-0B6B1DE21B9E}"/>
          </ac:spMkLst>
        </pc:spChg>
        <pc:spChg chg="mod">
          <ac:chgData name="丸谷美紀" userId="31b3c778-37fa-413a-9c8c-6e327904e2aa" providerId="ADAL" clId="{2C1249F1-2AC5-4187-95E9-AD039F20E7E5}" dt="2024-07-22T05:26:35.909" v="1179" actId="1076"/>
          <ac:spMkLst>
            <pc:docMk/>
            <pc:sldMk cId="1890051525" sldId="261"/>
            <ac:spMk id="5" creationId="{9AB47D91-82EB-FFA4-2B68-1112D6355B09}"/>
          </ac:spMkLst>
        </pc:spChg>
        <pc:graphicFrameChg chg="mod">
          <ac:chgData name="丸谷美紀" userId="31b3c778-37fa-413a-9c8c-6e327904e2aa" providerId="ADAL" clId="{2C1249F1-2AC5-4187-95E9-AD039F20E7E5}" dt="2024-07-22T05:26:47.890" v="1180" actId="1076"/>
          <ac:graphicFrameMkLst>
            <pc:docMk/>
            <pc:sldMk cId="1890051525" sldId="261"/>
            <ac:graphicFrameMk id="6" creationId="{52D87B52-2EA2-F3A7-246D-76F3F46ED990}"/>
          </ac:graphicFrameMkLst>
        </pc:graphicFrameChg>
        <pc:graphicFrameChg chg="mod">
          <ac:chgData name="丸谷美紀" userId="31b3c778-37fa-413a-9c8c-6e327904e2aa" providerId="ADAL" clId="{2C1249F1-2AC5-4187-95E9-AD039F20E7E5}" dt="2024-07-22T05:26:35.909" v="1179" actId="1076"/>
          <ac:graphicFrameMkLst>
            <pc:docMk/>
            <pc:sldMk cId="1890051525" sldId="261"/>
            <ac:graphicFrameMk id="9" creationId="{B3B3D0FF-51D4-6466-BE58-2EBF1D027561}"/>
          </ac:graphicFrameMkLst>
        </pc:graphicFrameChg>
        <pc:graphicFrameChg chg="mod">
          <ac:chgData name="丸谷美紀" userId="31b3c778-37fa-413a-9c8c-6e327904e2aa" providerId="ADAL" clId="{2C1249F1-2AC5-4187-95E9-AD039F20E7E5}" dt="2024-07-22T05:26:04.760" v="1172" actId="1076"/>
          <ac:graphicFrameMkLst>
            <pc:docMk/>
            <pc:sldMk cId="1890051525" sldId="261"/>
            <ac:graphicFrameMk id="12" creationId="{0F48ADC9-7DF0-5BB5-F134-C74EC4422439}"/>
          </ac:graphicFrameMkLst>
        </pc:graphicFrameChg>
      </pc:sldChg>
      <pc:sldChg chg="modSp mod">
        <pc:chgData name="丸谷美紀" userId="31b3c778-37fa-413a-9c8c-6e327904e2aa" providerId="ADAL" clId="{2C1249F1-2AC5-4187-95E9-AD039F20E7E5}" dt="2024-07-22T05:31:15.975" v="1236" actId="207"/>
        <pc:sldMkLst>
          <pc:docMk/>
          <pc:sldMk cId="3461780612" sldId="262"/>
        </pc:sldMkLst>
        <pc:spChg chg="mod">
          <ac:chgData name="丸谷美紀" userId="31b3c778-37fa-413a-9c8c-6e327904e2aa" providerId="ADAL" clId="{2C1249F1-2AC5-4187-95E9-AD039F20E7E5}" dt="2024-07-22T05:31:15.975" v="1236" actId="207"/>
          <ac:spMkLst>
            <pc:docMk/>
            <pc:sldMk cId="3461780612" sldId="262"/>
            <ac:spMk id="3" creationId="{94FA83D3-56D0-840A-5652-1A1DADA9D876}"/>
          </ac:spMkLst>
        </pc:spChg>
      </pc:sldChg>
      <pc:sldChg chg="del">
        <pc:chgData name="丸谷美紀" userId="31b3c778-37fa-413a-9c8c-6e327904e2aa" providerId="ADAL" clId="{2C1249F1-2AC5-4187-95E9-AD039F20E7E5}" dt="2024-07-22T02:36:57.286" v="793" actId="47"/>
        <pc:sldMkLst>
          <pc:docMk/>
          <pc:sldMk cId="1279496550" sldId="265"/>
        </pc:sldMkLst>
      </pc:sldChg>
      <pc:sldChg chg="modSp mod">
        <pc:chgData name="丸谷美紀" userId="31b3c778-37fa-413a-9c8c-6e327904e2aa" providerId="ADAL" clId="{2C1249F1-2AC5-4187-95E9-AD039F20E7E5}" dt="2024-07-22T05:31:36.720" v="1242" actId="20577"/>
        <pc:sldMkLst>
          <pc:docMk/>
          <pc:sldMk cId="2714460626" sldId="268"/>
        </pc:sldMkLst>
        <pc:spChg chg="mod">
          <ac:chgData name="丸谷美紀" userId="31b3c778-37fa-413a-9c8c-6e327904e2aa" providerId="ADAL" clId="{2C1249F1-2AC5-4187-95E9-AD039F20E7E5}" dt="2024-07-22T05:31:36.720" v="1242" actId="20577"/>
          <ac:spMkLst>
            <pc:docMk/>
            <pc:sldMk cId="2714460626" sldId="268"/>
            <ac:spMk id="9" creationId="{2F94EB84-264C-CC1E-5510-AACBC24A7147}"/>
          </ac:spMkLst>
        </pc:spChg>
      </pc:sldChg>
      <pc:sldChg chg="modSp mod">
        <pc:chgData name="丸谷美紀" userId="31b3c778-37fa-413a-9c8c-6e327904e2aa" providerId="ADAL" clId="{2C1249F1-2AC5-4187-95E9-AD039F20E7E5}" dt="2024-07-22T05:31:45.937" v="1243" actId="207"/>
        <pc:sldMkLst>
          <pc:docMk/>
          <pc:sldMk cId="1330159530" sldId="271"/>
        </pc:sldMkLst>
        <pc:spChg chg="mod">
          <ac:chgData name="丸谷美紀" userId="31b3c778-37fa-413a-9c8c-6e327904e2aa" providerId="ADAL" clId="{2C1249F1-2AC5-4187-95E9-AD039F20E7E5}" dt="2024-07-22T05:31:45.937" v="1243" actId="207"/>
          <ac:spMkLst>
            <pc:docMk/>
            <pc:sldMk cId="1330159530" sldId="271"/>
            <ac:spMk id="7" creationId="{10263949-33A8-63C4-E525-D83DE0F7A0F9}"/>
          </ac:spMkLst>
        </pc:spChg>
      </pc:sldChg>
      <pc:sldChg chg="modSp mod">
        <pc:chgData name="丸谷美紀" userId="31b3c778-37fa-413a-9c8c-6e327904e2aa" providerId="ADAL" clId="{2C1249F1-2AC5-4187-95E9-AD039F20E7E5}" dt="2024-07-22T05:31:24.488" v="1237" actId="255"/>
        <pc:sldMkLst>
          <pc:docMk/>
          <pc:sldMk cId="3611397478" sldId="272"/>
        </pc:sldMkLst>
        <pc:spChg chg="mod">
          <ac:chgData name="丸谷美紀" userId="31b3c778-37fa-413a-9c8c-6e327904e2aa" providerId="ADAL" clId="{2C1249F1-2AC5-4187-95E9-AD039F20E7E5}" dt="2024-07-22T05:27:54.024" v="1209" actId="1076"/>
          <ac:spMkLst>
            <pc:docMk/>
            <pc:sldMk cId="3611397478" sldId="272"/>
            <ac:spMk id="2" creationId="{30D81ABD-E6DC-8829-F6A0-B29F11DCC6D9}"/>
          </ac:spMkLst>
        </pc:spChg>
        <pc:spChg chg="mod">
          <ac:chgData name="丸谷美紀" userId="31b3c778-37fa-413a-9c8c-6e327904e2aa" providerId="ADAL" clId="{2C1249F1-2AC5-4187-95E9-AD039F20E7E5}" dt="2024-07-22T05:31:24.488" v="1237" actId="255"/>
          <ac:spMkLst>
            <pc:docMk/>
            <pc:sldMk cId="3611397478" sldId="272"/>
            <ac:spMk id="6" creationId="{9625762D-AC6F-FDE6-3F06-C8664190C24F}"/>
          </ac:spMkLst>
        </pc:spChg>
        <pc:spChg chg="mod">
          <ac:chgData name="丸谷美紀" userId="31b3c778-37fa-413a-9c8c-6e327904e2aa" providerId="ADAL" clId="{2C1249F1-2AC5-4187-95E9-AD039F20E7E5}" dt="2024-07-22T05:27:54.024" v="1209" actId="1076"/>
          <ac:spMkLst>
            <pc:docMk/>
            <pc:sldMk cId="3611397478" sldId="272"/>
            <ac:spMk id="7" creationId="{CECB73A6-3BCF-C438-DBC8-BAD2F351A203}"/>
          </ac:spMkLst>
        </pc:spChg>
        <pc:spChg chg="mod">
          <ac:chgData name="丸谷美紀" userId="31b3c778-37fa-413a-9c8c-6e327904e2aa" providerId="ADAL" clId="{2C1249F1-2AC5-4187-95E9-AD039F20E7E5}" dt="2024-07-22T05:27:54.024" v="1209" actId="1076"/>
          <ac:spMkLst>
            <pc:docMk/>
            <pc:sldMk cId="3611397478" sldId="272"/>
            <ac:spMk id="8" creationId="{81316C0B-33F9-EAE8-4EDC-841ECCCF96C5}"/>
          </ac:spMkLst>
        </pc:spChg>
        <pc:graphicFrameChg chg="mod">
          <ac:chgData name="丸谷美紀" userId="31b3c778-37fa-413a-9c8c-6e327904e2aa" providerId="ADAL" clId="{2C1249F1-2AC5-4187-95E9-AD039F20E7E5}" dt="2024-07-22T05:27:54.024" v="1209" actId="1076"/>
          <ac:graphicFrameMkLst>
            <pc:docMk/>
            <pc:sldMk cId="3611397478" sldId="272"/>
            <ac:graphicFrameMk id="4" creationId="{4ECAA3EE-61B3-4ADF-5C42-ECE17CCBD44F}"/>
          </ac:graphicFrameMkLst>
        </pc:graphicFrameChg>
      </pc:sldChg>
      <pc:sldChg chg="modSp mod">
        <pc:chgData name="丸谷美紀" userId="31b3c778-37fa-413a-9c8c-6e327904e2aa" providerId="ADAL" clId="{2C1249F1-2AC5-4187-95E9-AD039F20E7E5}" dt="2024-07-22T05:32:23.059" v="1249" actId="207"/>
        <pc:sldMkLst>
          <pc:docMk/>
          <pc:sldMk cId="1953558745" sldId="274"/>
        </pc:sldMkLst>
        <pc:spChg chg="mod">
          <ac:chgData name="丸谷美紀" userId="31b3c778-37fa-413a-9c8c-6e327904e2aa" providerId="ADAL" clId="{2C1249F1-2AC5-4187-95E9-AD039F20E7E5}" dt="2024-07-22T05:32:23.059" v="1249" actId="207"/>
          <ac:spMkLst>
            <pc:docMk/>
            <pc:sldMk cId="1953558745" sldId="274"/>
            <ac:spMk id="2" creationId="{791F5F92-6865-D4A9-D4E9-46F343CADC8E}"/>
          </ac:spMkLst>
        </pc:spChg>
      </pc:sldChg>
      <pc:sldChg chg="modSp add mod">
        <pc:chgData name="丸谷美紀" userId="31b3c778-37fa-413a-9c8c-6e327904e2aa" providerId="ADAL" clId="{2C1249F1-2AC5-4187-95E9-AD039F20E7E5}" dt="2024-07-22T01:44:36.626" v="344" actId="1076"/>
        <pc:sldMkLst>
          <pc:docMk/>
          <pc:sldMk cId="1167673279" sldId="275"/>
        </pc:sldMkLst>
        <pc:spChg chg="mod">
          <ac:chgData name="丸谷美紀" userId="31b3c778-37fa-413a-9c8c-6e327904e2aa" providerId="ADAL" clId="{2C1249F1-2AC5-4187-95E9-AD039F20E7E5}" dt="2024-07-22T01:44:36.626" v="344" actId="1076"/>
          <ac:spMkLst>
            <pc:docMk/>
            <pc:sldMk cId="1167673279" sldId="275"/>
            <ac:spMk id="2" creationId="{41B0CA41-971F-4899-79CB-748A823933CD}"/>
          </ac:spMkLst>
        </pc:spChg>
        <pc:spChg chg="mod">
          <ac:chgData name="丸谷美紀" userId="31b3c778-37fa-413a-9c8c-6e327904e2aa" providerId="ADAL" clId="{2C1249F1-2AC5-4187-95E9-AD039F20E7E5}" dt="2024-07-22T01:44:36.626" v="344" actId="1076"/>
          <ac:spMkLst>
            <pc:docMk/>
            <pc:sldMk cId="1167673279" sldId="275"/>
            <ac:spMk id="6" creationId="{27B5CF2C-6158-A36C-763A-F2090BCC0888}"/>
          </ac:spMkLst>
        </pc:spChg>
        <pc:spChg chg="mod">
          <ac:chgData name="丸谷美紀" userId="31b3c778-37fa-413a-9c8c-6e327904e2aa" providerId="ADAL" clId="{2C1249F1-2AC5-4187-95E9-AD039F20E7E5}" dt="2024-07-22T01:44:36.626" v="344" actId="1076"/>
          <ac:spMkLst>
            <pc:docMk/>
            <pc:sldMk cId="1167673279" sldId="275"/>
            <ac:spMk id="8" creationId="{9B94E8AF-8236-5B88-8DDF-E1D49942DA76}"/>
          </ac:spMkLst>
        </pc:spChg>
        <pc:spChg chg="mod">
          <ac:chgData name="丸谷美紀" userId="31b3c778-37fa-413a-9c8c-6e327904e2aa" providerId="ADAL" clId="{2C1249F1-2AC5-4187-95E9-AD039F20E7E5}" dt="2024-07-22T01:44:36.626" v="344" actId="1076"/>
          <ac:spMkLst>
            <pc:docMk/>
            <pc:sldMk cId="1167673279" sldId="275"/>
            <ac:spMk id="9" creationId="{24FEF731-E981-8635-A96C-8B3C513B0A29}"/>
          </ac:spMkLst>
        </pc:spChg>
        <pc:graphicFrameChg chg="mod">
          <ac:chgData name="丸谷美紀" userId="31b3c778-37fa-413a-9c8c-6e327904e2aa" providerId="ADAL" clId="{2C1249F1-2AC5-4187-95E9-AD039F20E7E5}" dt="2024-07-22T01:44:36.626" v="344" actId="1076"/>
          <ac:graphicFrameMkLst>
            <pc:docMk/>
            <pc:sldMk cId="1167673279" sldId="275"/>
            <ac:graphicFrameMk id="3" creationId="{F34BABC3-941C-61C8-E78B-FA068975D44E}"/>
          </ac:graphicFrameMkLst>
        </pc:graphicFrameChg>
        <pc:graphicFrameChg chg="mod">
          <ac:chgData name="丸谷美紀" userId="31b3c778-37fa-413a-9c8c-6e327904e2aa" providerId="ADAL" clId="{2C1249F1-2AC5-4187-95E9-AD039F20E7E5}" dt="2024-07-22T01:44:36.626" v="344" actId="1076"/>
          <ac:graphicFrameMkLst>
            <pc:docMk/>
            <pc:sldMk cId="1167673279" sldId="275"/>
            <ac:graphicFrameMk id="5" creationId="{05EF7511-D7F0-5AE1-6E44-3107EFD166A1}"/>
          </ac:graphicFrameMkLst>
        </pc:graphicFrameChg>
      </pc:sldChg>
      <pc:sldChg chg="del">
        <pc:chgData name="丸谷美紀" userId="31b3c778-37fa-413a-9c8c-6e327904e2aa" providerId="ADAL" clId="{2C1249F1-2AC5-4187-95E9-AD039F20E7E5}" dt="2024-07-22T01:40:07.612" v="267" actId="2696"/>
        <pc:sldMkLst>
          <pc:docMk/>
          <pc:sldMk cId="3746811063" sldId="275"/>
        </pc:sldMkLst>
      </pc:sldChg>
      <pc:sldChg chg="modSp mod">
        <pc:chgData name="丸谷美紀" userId="31b3c778-37fa-413a-9c8c-6e327904e2aa" providerId="ADAL" clId="{2C1249F1-2AC5-4187-95E9-AD039F20E7E5}" dt="2024-07-22T05:32:11.078" v="1247" actId="207"/>
        <pc:sldMkLst>
          <pc:docMk/>
          <pc:sldMk cId="3117990435" sldId="277"/>
        </pc:sldMkLst>
        <pc:spChg chg="mod">
          <ac:chgData name="丸谷美紀" userId="31b3c778-37fa-413a-9c8c-6e327904e2aa" providerId="ADAL" clId="{2C1249F1-2AC5-4187-95E9-AD039F20E7E5}" dt="2024-07-22T05:32:03.267" v="1245" actId="207"/>
          <ac:spMkLst>
            <pc:docMk/>
            <pc:sldMk cId="3117990435" sldId="277"/>
            <ac:spMk id="7" creationId="{10263949-33A8-63C4-E525-D83DE0F7A0F9}"/>
          </ac:spMkLst>
        </pc:spChg>
        <pc:spChg chg="mod">
          <ac:chgData name="丸谷美紀" userId="31b3c778-37fa-413a-9c8c-6e327904e2aa" providerId="ADAL" clId="{2C1249F1-2AC5-4187-95E9-AD039F20E7E5}" dt="2024-07-22T05:32:11.078" v="1247" actId="207"/>
          <ac:spMkLst>
            <pc:docMk/>
            <pc:sldMk cId="3117990435" sldId="277"/>
            <ac:spMk id="9" creationId="{00C300A2-8429-01DB-6758-553C4EBEA026}"/>
          </ac:spMkLst>
        </pc:spChg>
      </pc:sldChg>
      <pc:sldChg chg="modSp mod">
        <pc:chgData name="丸谷美紀" userId="31b3c778-37fa-413a-9c8c-6e327904e2aa" providerId="ADAL" clId="{2C1249F1-2AC5-4187-95E9-AD039F20E7E5}" dt="2024-07-22T05:32:16.998" v="1248" actId="207"/>
        <pc:sldMkLst>
          <pc:docMk/>
          <pc:sldMk cId="2447631516" sldId="278"/>
        </pc:sldMkLst>
        <pc:spChg chg="mod">
          <ac:chgData name="丸谷美紀" userId="31b3c778-37fa-413a-9c8c-6e327904e2aa" providerId="ADAL" clId="{2C1249F1-2AC5-4187-95E9-AD039F20E7E5}" dt="2024-07-22T05:32:16.998" v="1248" actId="207"/>
          <ac:spMkLst>
            <pc:docMk/>
            <pc:sldMk cId="2447631516" sldId="278"/>
            <ac:spMk id="9" creationId="{00C300A2-8429-01DB-6758-553C4EBEA026}"/>
          </ac:spMkLst>
        </pc:spChg>
      </pc:sldChg>
      <pc:sldChg chg="modSp mod">
        <pc:chgData name="丸谷美紀" userId="31b3c778-37fa-413a-9c8c-6e327904e2aa" providerId="ADAL" clId="{2C1249F1-2AC5-4187-95E9-AD039F20E7E5}" dt="2024-07-22T05:31:56.903" v="1244" actId="207"/>
        <pc:sldMkLst>
          <pc:docMk/>
          <pc:sldMk cId="3289939739" sldId="279"/>
        </pc:sldMkLst>
        <pc:spChg chg="mod">
          <ac:chgData name="丸谷美紀" userId="31b3c778-37fa-413a-9c8c-6e327904e2aa" providerId="ADAL" clId="{2C1249F1-2AC5-4187-95E9-AD039F20E7E5}" dt="2024-07-22T05:31:56.903" v="1244" actId="207"/>
          <ac:spMkLst>
            <pc:docMk/>
            <pc:sldMk cId="3289939739" sldId="279"/>
            <ac:spMk id="7" creationId="{10263949-33A8-63C4-E525-D83DE0F7A0F9}"/>
          </ac:spMkLst>
        </pc:spChg>
      </pc:sldChg>
      <pc:sldChg chg="modSp mod">
        <pc:chgData name="丸谷美紀" userId="31b3c778-37fa-413a-9c8c-6e327904e2aa" providerId="ADAL" clId="{2C1249F1-2AC5-4187-95E9-AD039F20E7E5}" dt="2024-07-22T05:32:32.260" v="1250" actId="207"/>
        <pc:sldMkLst>
          <pc:docMk/>
          <pc:sldMk cId="760711958" sldId="281"/>
        </pc:sldMkLst>
        <pc:spChg chg="mod">
          <ac:chgData name="丸谷美紀" userId="31b3c778-37fa-413a-9c8c-6e327904e2aa" providerId="ADAL" clId="{2C1249F1-2AC5-4187-95E9-AD039F20E7E5}" dt="2024-07-22T05:32:32.260" v="1250" actId="207"/>
          <ac:spMkLst>
            <pc:docMk/>
            <pc:sldMk cId="760711958" sldId="281"/>
            <ac:spMk id="2" creationId="{791F5F92-6865-D4A9-D4E9-46F343CADC8E}"/>
          </ac:spMkLst>
        </pc:spChg>
      </pc:sldChg>
      <pc:sldChg chg="modSp mod">
        <pc:chgData name="丸谷美紀" userId="31b3c778-37fa-413a-9c8c-6e327904e2aa" providerId="ADAL" clId="{2C1249F1-2AC5-4187-95E9-AD039F20E7E5}" dt="2024-07-22T05:32:36.806" v="1251" actId="207"/>
        <pc:sldMkLst>
          <pc:docMk/>
          <pc:sldMk cId="1076228908" sldId="282"/>
        </pc:sldMkLst>
        <pc:spChg chg="mod">
          <ac:chgData name="丸谷美紀" userId="31b3c778-37fa-413a-9c8c-6e327904e2aa" providerId="ADAL" clId="{2C1249F1-2AC5-4187-95E9-AD039F20E7E5}" dt="2024-07-22T05:32:36.806" v="1251" actId="207"/>
          <ac:spMkLst>
            <pc:docMk/>
            <pc:sldMk cId="1076228908" sldId="282"/>
            <ac:spMk id="2" creationId="{791F5F92-6865-D4A9-D4E9-46F343CADC8E}"/>
          </ac:spMkLst>
        </pc:spChg>
      </pc:sldChg>
      <pc:sldChg chg="modSp mod">
        <pc:chgData name="丸谷美紀" userId="31b3c778-37fa-413a-9c8c-6e327904e2aa" providerId="ADAL" clId="{2C1249F1-2AC5-4187-95E9-AD039F20E7E5}" dt="2024-07-22T05:32:42.211" v="1252" actId="207"/>
        <pc:sldMkLst>
          <pc:docMk/>
          <pc:sldMk cId="3715817793" sldId="283"/>
        </pc:sldMkLst>
        <pc:spChg chg="mod">
          <ac:chgData name="丸谷美紀" userId="31b3c778-37fa-413a-9c8c-6e327904e2aa" providerId="ADAL" clId="{2C1249F1-2AC5-4187-95E9-AD039F20E7E5}" dt="2024-07-22T05:32:42.211" v="1252" actId="207"/>
          <ac:spMkLst>
            <pc:docMk/>
            <pc:sldMk cId="3715817793" sldId="283"/>
            <ac:spMk id="2" creationId="{791F5F92-6865-D4A9-D4E9-46F343CADC8E}"/>
          </ac:spMkLst>
        </pc:spChg>
      </pc:sldChg>
      <pc:sldChg chg="del">
        <pc:chgData name="丸谷美紀" userId="31b3c778-37fa-413a-9c8c-6e327904e2aa" providerId="ADAL" clId="{2C1249F1-2AC5-4187-95E9-AD039F20E7E5}" dt="2024-07-22T02:36:49.335" v="790" actId="47"/>
        <pc:sldMkLst>
          <pc:docMk/>
          <pc:sldMk cId="47561571" sldId="284"/>
        </pc:sldMkLst>
      </pc:sldChg>
      <pc:sldChg chg="modSp mod">
        <pc:chgData name="丸谷美紀" userId="31b3c778-37fa-413a-9c8c-6e327904e2aa" providerId="ADAL" clId="{2C1249F1-2AC5-4187-95E9-AD039F20E7E5}" dt="2024-07-22T05:35:23.055" v="1292" actId="255"/>
        <pc:sldMkLst>
          <pc:docMk/>
          <pc:sldMk cId="3549416157" sldId="285"/>
        </pc:sldMkLst>
        <pc:spChg chg="mod">
          <ac:chgData name="丸谷美紀" userId="31b3c778-37fa-413a-9c8c-6e327904e2aa" providerId="ADAL" clId="{2C1249F1-2AC5-4187-95E9-AD039F20E7E5}" dt="2024-07-22T05:35:23.055" v="1292" actId="255"/>
          <ac:spMkLst>
            <pc:docMk/>
            <pc:sldMk cId="3549416157" sldId="285"/>
            <ac:spMk id="4" creationId="{DCF3F2BA-3AE8-9253-06D5-12CFD8EFD977}"/>
          </ac:spMkLst>
        </pc:spChg>
        <pc:spChg chg="mod">
          <ac:chgData name="丸谷美紀" userId="31b3c778-37fa-413a-9c8c-6e327904e2aa" providerId="ADAL" clId="{2C1249F1-2AC5-4187-95E9-AD039F20E7E5}" dt="2024-07-22T01:40:40.357" v="274" actId="20577"/>
          <ac:spMkLst>
            <pc:docMk/>
            <pc:sldMk cId="3549416157" sldId="285"/>
            <ac:spMk id="19" creationId="{962F23D6-6C0A-58C7-9679-A7A5B5F7B2AF}"/>
          </ac:spMkLst>
        </pc:spChg>
      </pc:sldChg>
      <pc:sldChg chg="del">
        <pc:chgData name="丸谷美紀" userId="31b3c778-37fa-413a-9c8c-6e327904e2aa" providerId="ADAL" clId="{2C1249F1-2AC5-4187-95E9-AD039F20E7E5}" dt="2024-07-22T02:36:47.851" v="789" actId="47"/>
        <pc:sldMkLst>
          <pc:docMk/>
          <pc:sldMk cId="2410611432" sldId="286"/>
        </pc:sldMkLst>
      </pc:sldChg>
      <pc:sldChg chg="del">
        <pc:chgData name="丸谷美紀" userId="31b3c778-37fa-413a-9c8c-6e327904e2aa" providerId="ADAL" clId="{2C1249F1-2AC5-4187-95E9-AD039F20E7E5}" dt="2024-07-22T00:56:51.868" v="0" actId="2696"/>
        <pc:sldMkLst>
          <pc:docMk/>
          <pc:sldMk cId="543862187" sldId="287"/>
        </pc:sldMkLst>
      </pc:sldChg>
      <pc:sldChg chg="delSp modSp add mod">
        <pc:chgData name="丸谷美紀" userId="31b3c778-37fa-413a-9c8c-6e327904e2aa" providerId="ADAL" clId="{2C1249F1-2AC5-4187-95E9-AD039F20E7E5}" dt="2024-07-22T05:35:41.051" v="1298" actId="14100"/>
        <pc:sldMkLst>
          <pc:docMk/>
          <pc:sldMk cId="687987652" sldId="287"/>
        </pc:sldMkLst>
        <pc:spChg chg="mod">
          <ac:chgData name="丸谷美紀" userId="31b3c778-37fa-413a-9c8c-6e327904e2aa" providerId="ADAL" clId="{2C1249F1-2AC5-4187-95E9-AD039F20E7E5}" dt="2024-07-22T01:45:33.251" v="393" actId="1076"/>
          <ac:spMkLst>
            <pc:docMk/>
            <pc:sldMk cId="687987652" sldId="287"/>
            <ac:spMk id="3" creationId="{20FE1065-04BF-6344-50F2-33A6955F09F9}"/>
          </ac:spMkLst>
        </pc:spChg>
        <pc:spChg chg="mod">
          <ac:chgData name="丸谷美紀" userId="31b3c778-37fa-413a-9c8c-6e327904e2aa" providerId="ADAL" clId="{2C1249F1-2AC5-4187-95E9-AD039F20E7E5}" dt="2024-07-22T05:35:41.051" v="1298" actId="14100"/>
          <ac:spMkLst>
            <pc:docMk/>
            <pc:sldMk cId="687987652" sldId="287"/>
            <ac:spMk id="4" creationId="{DCF3F2BA-3AE8-9253-06D5-12CFD8EFD977}"/>
          </ac:spMkLst>
        </pc:spChg>
        <pc:spChg chg="mod">
          <ac:chgData name="丸谷美紀" userId="31b3c778-37fa-413a-9c8c-6e327904e2aa" providerId="ADAL" clId="{2C1249F1-2AC5-4187-95E9-AD039F20E7E5}" dt="2024-07-22T04:26:01.810" v="799" actId="20577"/>
          <ac:spMkLst>
            <pc:docMk/>
            <pc:sldMk cId="687987652" sldId="287"/>
            <ac:spMk id="6" creationId="{78035B24-9A38-9ED9-A042-58E581D0D6D3}"/>
          </ac:spMkLst>
        </pc:spChg>
        <pc:spChg chg="del mod">
          <ac:chgData name="丸谷美紀" userId="31b3c778-37fa-413a-9c8c-6e327904e2aa" providerId="ADAL" clId="{2C1249F1-2AC5-4187-95E9-AD039F20E7E5}" dt="2024-07-22T01:11:36.184" v="15" actId="478"/>
          <ac:spMkLst>
            <pc:docMk/>
            <pc:sldMk cId="687987652" sldId="287"/>
            <ac:spMk id="8" creationId="{72A52824-203C-7041-4CF8-07EBFC8992F2}"/>
          </ac:spMkLst>
        </pc:spChg>
        <pc:spChg chg="mod">
          <ac:chgData name="丸谷美紀" userId="31b3c778-37fa-413a-9c8c-6e327904e2aa" providerId="ADAL" clId="{2C1249F1-2AC5-4187-95E9-AD039F20E7E5}" dt="2024-07-22T01:45:30.042" v="392" actId="1076"/>
          <ac:spMkLst>
            <pc:docMk/>
            <pc:sldMk cId="687987652" sldId="287"/>
            <ac:spMk id="9" creationId="{39EC3A4C-77DE-7EB0-4866-846A821EE5DE}"/>
          </ac:spMkLst>
        </pc:spChg>
        <pc:graphicFrameChg chg="mod modGraphic">
          <ac:chgData name="丸谷美紀" userId="31b3c778-37fa-413a-9c8c-6e327904e2aa" providerId="ADAL" clId="{2C1249F1-2AC5-4187-95E9-AD039F20E7E5}" dt="2024-07-22T01:45:35.802" v="394" actId="1076"/>
          <ac:graphicFrameMkLst>
            <pc:docMk/>
            <pc:sldMk cId="687987652" sldId="287"/>
            <ac:graphicFrameMk id="5" creationId="{A952254A-AB0D-274C-7A43-98CBE6B325A9}"/>
          </ac:graphicFrameMkLst>
        </pc:graphicFrameChg>
        <pc:graphicFrameChg chg="mod modGraphic">
          <ac:chgData name="丸谷美紀" userId="31b3c778-37fa-413a-9c8c-6e327904e2aa" providerId="ADAL" clId="{2C1249F1-2AC5-4187-95E9-AD039F20E7E5}" dt="2024-07-22T01:35:07.197" v="227" actId="20577"/>
          <ac:graphicFrameMkLst>
            <pc:docMk/>
            <pc:sldMk cId="687987652" sldId="287"/>
            <ac:graphicFrameMk id="7" creationId="{96B1F889-B344-7CFE-5A55-D372B7110F53}"/>
          </ac:graphicFrameMkLst>
        </pc:graphicFrameChg>
      </pc:sldChg>
      <pc:sldChg chg="modSp del mod">
        <pc:chgData name="丸谷美紀" userId="31b3c778-37fa-413a-9c8c-6e327904e2aa" providerId="ADAL" clId="{2C1249F1-2AC5-4187-95E9-AD039F20E7E5}" dt="2024-07-22T01:43:53.377" v="321" actId="47"/>
        <pc:sldMkLst>
          <pc:docMk/>
          <pc:sldMk cId="189604478" sldId="290"/>
        </pc:sldMkLst>
        <pc:spChg chg="mod">
          <ac:chgData name="丸谷美紀" userId="31b3c778-37fa-413a-9c8c-6e327904e2aa" providerId="ADAL" clId="{2C1249F1-2AC5-4187-95E9-AD039F20E7E5}" dt="2024-07-22T01:40:53.628" v="275" actId="6549"/>
          <ac:spMkLst>
            <pc:docMk/>
            <pc:sldMk cId="189604478" sldId="290"/>
            <ac:spMk id="2" creationId="{E631CB55-82BC-A67A-3CC3-FD3759EE25D4}"/>
          </ac:spMkLst>
        </pc:spChg>
      </pc:sldChg>
      <pc:sldChg chg="addSp delSp modSp mod">
        <pc:chgData name="丸谷美紀" userId="31b3c778-37fa-413a-9c8c-6e327904e2aa" providerId="ADAL" clId="{2C1249F1-2AC5-4187-95E9-AD039F20E7E5}" dt="2024-07-22T01:43:49.837" v="320" actId="478"/>
        <pc:sldMkLst>
          <pc:docMk/>
          <pc:sldMk cId="1763932661" sldId="291"/>
        </pc:sldMkLst>
        <pc:spChg chg="del mod">
          <ac:chgData name="丸谷美紀" userId="31b3c778-37fa-413a-9c8c-6e327904e2aa" providerId="ADAL" clId="{2C1249F1-2AC5-4187-95E9-AD039F20E7E5}" dt="2024-07-22T01:42:39.768" v="305" actId="478"/>
          <ac:spMkLst>
            <pc:docMk/>
            <pc:sldMk cId="1763932661" sldId="291"/>
            <ac:spMk id="2" creationId="{E631CB55-82BC-A67A-3CC3-FD3759EE25D4}"/>
          </ac:spMkLst>
        </pc:spChg>
        <pc:spChg chg="del mod">
          <ac:chgData name="丸谷美紀" userId="31b3c778-37fa-413a-9c8c-6e327904e2aa" providerId="ADAL" clId="{2C1249F1-2AC5-4187-95E9-AD039F20E7E5}" dt="2024-07-22T01:43:44.567" v="318" actId="478"/>
          <ac:spMkLst>
            <pc:docMk/>
            <pc:sldMk cId="1763932661" sldId="291"/>
            <ac:spMk id="3" creationId="{85EFB8C7-DC03-CA18-A704-0BC04D80EB53}"/>
          </ac:spMkLst>
        </pc:spChg>
        <pc:spChg chg="mod">
          <ac:chgData name="丸谷美紀" userId="31b3c778-37fa-413a-9c8c-6e327904e2aa" providerId="ADAL" clId="{2C1249F1-2AC5-4187-95E9-AD039F20E7E5}" dt="2024-07-22T01:43:35.235" v="315" actId="207"/>
          <ac:spMkLst>
            <pc:docMk/>
            <pc:sldMk cId="1763932661" sldId="291"/>
            <ac:spMk id="4" creationId="{02F0865B-E377-428B-93B8-8768E3130478}"/>
          </ac:spMkLst>
        </pc:spChg>
        <pc:spChg chg="del mod">
          <ac:chgData name="丸谷美紀" userId="31b3c778-37fa-413a-9c8c-6e327904e2aa" providerId="ADAL" clId="{2C1249F1-2AC5-4187-95E9-AD039F20E7E5}" dt="2024-07-22T01:43:47.340" v="319" actId="478"/>
          <ac:spMkLst>
            <pc:docMk/>
            <pc:sldMk cId="1763932661" sldId="291"/>
            <ac:spMk id="5" creationId="{9220CE02-1107-D3B0-41BF-C86BE9C6AF0C}"/>
          </ac:spMkLst>
        </pc:spChg>
        <pc:spChg chg="mod">
          <ac:chgData name="丸谷美紀" userId="31b3c778-37fa-413a-9c8c-6e327904e2aa" providerId="ADAL" clId="{2C1249F1-2AC5-4187-95E9-AD039F20E7E5}" dt="2024-07-22T01:43:38.225" v="316" actId="207"/>
          <ac:spMkLst>
            <pc:docMk/>
            <pc:sldMk cId="1763932661" sldId="291"/>
            <ac:spMk id="6" creationId="{8E37998F-340E-E7CA-D1E0-A91A33505561}"/>
          </ac:spMkLst>
        </pc:spChg>
        <pc:spChg chg="mod">
          <ac:chgData name="丸谷美紀" userId="31b3c778-37fa-413a-9c8c-6e327904e2aa" providerId="ADAL" clId="{2C1249F1-2AC5-4187-95E9-AD039F20E7E5}" dt="2024-07-22T01:42:55.584" v="308" actId="1076"/>
          <ac:spMkLst>
            <pc:docMk/>
            <pc:sldMk cId="1763932661" sldId="291"/>
            <ac:spMk id="7" creationId="{C81642F4-AD18-26C1-15E1-144B362158CB}"/>
          </ac:spMkLst>
        </pc:spChg>
        <pc:spChg chg="mod">
          <ac:chgData name="丸谷美紀" userId="31b3c778-37fa-413a-9c8c-6e327904e2aa" providerId="ADAL" clId="{2C1249F1-2AC5-4187-95E9-AD039F20E7E5}" dt="2024-07-22T01:43:42.240" v="317" actId="207"/>
          <ac:spMkLst>
            <pc:docMk/>
            <pc:sldMk cId="1763932661" sldId="291"/>
            <ac:spMk id="8" creationId="{41BDB987-BA03-64EF-EF8B-292075F5CFA9}"/>
          </ac:spMkLst>
        </pc:spChg>
        <pc:spChg chg="mod">
          <ac:chgData name="丸谷美紀" userId="31b3c778-37fa-413a-9c8c-6e327904e2aa" providerId="ADAL" clId="{2C1249F1-2AC5-4187-95E9-AD039F20E7E5}" dt="2024-07-22T01:43:03.901" v="310" actId="1076"/>
          <ac:spMkLst>
            <pc:docMk/>
            <pc:sldMk cId="1763932661" sldId="291"/>
            <ac:spMk id="9" creationId="{28961496-C948-C813-C0E8-3E95FA3D0C78}"/>
          </ac:spMkLst>
        </pc:spChg>
        <pc:spChg chg="del mod">
          <ac:chgData name="丸谷美紀" userId="31b3c778-37fa-413a-9c8c-6e327904e2aa" providerId="ADAL" clId="{2C1249F1-2AC5-4187-95E9-AD039F20E7E5}" dt="2024-07-22T01:43:49.837" v="320" actId="478"/>
          <ac:spMkLst>
            <pc:docMk/>
            <pc:sldMk cId="1763932661" sldId="291"/>
            <ac:spMk id="10" creationId="{E2F3C864-A902-052F-AA38-B0D11E97B8B0}"/>
          </ac:spMkLst>
        </pc:spChg>
        <pc:spChg chg="add del mod">
          <ac:chgData name="丸谷美紀" userId="31b3c778-37fa-413a-9c8c-6e327904e2aa" providerId="ADAL" clId="{2C1249F1-2AC5-4187-95E9-AD039F20E7E5}" dt="2024-07-22T01:42:42.358" v="306" actId="478"/>
          <ac:spMkLst>
            <pc:docMk/>
            <pc:sldMk cId="1763932661" sldId="291"/>
            <ac:spMk id="13" creationId="{4C4DD05D-2A12-A5EA-A37A-D8D7DC2903E1}"/>
          </ac:spMkLst>
        </pc:spChg>
        <pc:spChg chg="add mod">
          <ac:chgData name="丸谷美紀" userId="31b3c778-37fa-413a-9c8c-6e327904e2aa" providerId="ADAL" clId="{2C1249F1-2AC5-4187-95E9-AD039F20E7E5}" dt="2024-07-22T01:43:14.480" v="313"/>
          <ac:spMkLst>
            <pc:docMk/>
            <pc:sldMk cId="1763932661" sldId="291"/>
            <ac:spMk id="14" creationId="{6CB12CD2-1A4E-8C5A-6E68-8BD3CC1383D5}"/>
          </ac:spMkLst>
        </pc:spChg>
      </pc:sldChg>
      <pc:sldChg chg="modSp mod">
        <pc:chgData name="丸谷美紀" userId="31b3c778-37fa-413a-9c8c-6e327904e2aa" providerId="ADAL" clId="{2C1249F1-2AC5-4187-95E9-AD039F20E7E5}" dt="2024-07-22T01:44:23.582" v="343" actId="1076"/>
        <pc:sldMkLst>
          <pc:docMk/>
          <pc:sldMk cId="3991833103" sldId="292"/>
        </pc:sldMkLst>
        <pc:spChg chg="mod">
          <ac:chgData name="丸谷美紀" userId="31b3c778-37fa-413a-9c8c-6e327904e2aa" providerId="ADAL" clId="{2C1249F1-2AC5-4187-95E9-AD039F20E7E5}" dt="2024-07-22T01:44:23.582" v="343" actId="1076"/>
          <ac:spMkLst>
            <pc:docMk/>
            <pc:sldMk cId="3991833103" sldId="292"/>
            <ac:spMk id="10" creationId="{E2F3C864-A902-052F-AA38-B0D11E97B8B0}"/>
          </ac:spMkLst>
        </pc:spChg>
      </pc:sldChg>
      <pc:sldChg chg="del">
        <pc:chgData name="丸谷美紀" userId="31b3c778-37fa-413a-9c8c-6e327904e2aa" providerId="ADAL" clId="{2C1249F1-2AC5-4187-95E9-AD039F20E7E5}" dt="2024-07-22T02:36:54.021" v="791" actId="47"/>
        <pc:sldMkLst>
          <pc:docMk/>
          <pc:sldMk cId="4225583841" sldId="294"/>
        </pc:sldMkLst>
      </pc:sldChg>
      <pc:sldChg chg="del">
        <pc:chgData name="丸谷美紀" userId="31b3c778-37fa-413a-9c8c-6e327904e2aa" providerId="ADAL" clId="{2C1249F1-2AC5-4187-95E9-AD039F20E7E5}" dt="2024-07-22T02:36:56.177" v="792" actId="47"/>
        <pc:sldMkLst>
          <pc:docMk/>
          <pc:sldMk cId="4027550505" sldId="295"/>
        </pc:sldMkLst>
      </pc:sldChg>
      <pc:sldChg chg="addSp modSp mod">
        <pc:chgData name="丸谷美紀" userId="31b3c778-37fa-413a-9c8c-6e327904e2aa" providerId="ADAL" clId="{2C1249F1-2AC5-4187-95E9-AD039F20E7E5}" dt="2024-07-22T05:37:18.377" v="1319" actId="207"/>
        <pc:sldMkLst>
          <pc:docMk/>
          <pc:sldMk cId="1382454151" sldId="296"/>
        </pc:sldMkLst>
        <pc:spChg chg="mod">
          <ac:chgData name="丸谷美紀" userId="31b3c778-37fa-413a-9c8c-6e327904e2aa" providerId="ADAL" clId="{2C1249F1-2AC5-4187-95E9-AD039F20E7E5}" dt="2024-07-22T02:13:15.026" v="530" actId="207"/>
          <ac:spMkLst>
            <pc:docMk/>
            <pc:sldMk cId="1382454151" sldId="296"/>
            <ac:spMk id="2" creationId="{42016BAD-EC4C-DDB5-D762-9FEE8CBDF513}"/>
          </ac:spMkLst>
        </pc:spChg>
        <pc:spChg chg="mod">
          <ac:chgData name="丸谷美紀" userId="31b3c778-37fa-413a-9c8c-6e327904e2aa" providerId="ADAL" clId="{2C1249F1-2AC5-4187-95E9-AD039F20E7E5}" dt="2024-07-22T05:37:18.377" v="1319" actId="207"/>
          <ac:spMkLst>
            <pc:docMk/>
            <pc:sldMk cId="1382454151" sldId="296"/>
            <ac:spMk id="4" creationId="{9F8FEF26-B092-B860-8B05-2D4A8699B172}"/>
          </ac:spMkLst>
        </pc:spChg>
        <pc:spChg chg="add mod">
          <ac:chgData name="丸谷美紀" userId="31b3c778-37fa-413a-9c8c-6e327904e2aa" providerId="ADAL" clId="{2C1249F1-2AC5-4187-95E9-AD039F20E7E5}" dt="2024-07-22T02:12:20.340" v="522" actId="1076"/>
          <ac:spMkLst>
            <pc:docMk/>
            <pc:sldMk cId="1382454151" sldId="296"/>
            <ac:spMk id="5" creationId="{1F4DC1EE-157B-401B-F578-A541DF185FCF}"/>
          </ac:spMkLst>
        </pc:spChg>
        <pc:spChg chg="add mod">
          <ac:chgData name="丸谷美紀" userId="31b3c778-37fa-413a-9c8c-6e327904e2aa" providerId="ADAL" clId="{2C1249F1-2AC5-4187-95E9-AD039F20E7E5}" dt="2024-07-22T02:13:18.361" v="531" actId="207"/>
          <ac:spMkLst>
            <pc:docMk/>
            <pc:sldMk cId="1382454151" sldId="296"/>
            <ac:spMk id="7" creationId="{DB93A840-7D84-B64D-7F37-FFC7434CA562}"/>
          </ac:spMkLst>
        </pc:spChg>
        <pc:graphicFrameChg chg="add mod modGraphic">
          <ac:chgData name="丸谷美紀" userId="31b3c778-37fa-413a-9c8c-6e327904e2aa" providerId="ADAL" clId="{2C1249F1-2AC5-4187-95E9-AD039F20E7E5}" dt="2024-07-22T02:13:45.389" v="536" actId="1076"/>
          <ac:graphicFrameMkLst>
            <pc:docMk/>
            <pc:sldMk cId="1382454151" sldId="296"/>
            <ac:graphicFrameMk id="6" creationId="{201B330F-D1F4-C0E9-69CC-287F628B254E}"/>
          </ac:graphicFrameMkLst>
        </pc:graphicFrameChg>
        <pc:graphicFrameChg chg="add mod modGraphic">
          <ac:chgData name="丸谷美紀" userId="31b3c778-37fa-413a-9c8c-6e327904e2aa" providerId="ADAL" clId="{2C1249F1-2AC5-4187-95E9-AD039F20E7E5}" dt="2024-07-22T02:13:42.697" v="535" actId="1076"/>
          <ac:graphicFrameMkLst>
            <pc:docMk/>
            <pc:sldMk cId="1382454151" sldId="296"/>
            <ac:graphicFrameMk id="8" creationId="{5C330A00-A758-6D7C-2C43-491BB080C5DF}"/>
          </ac:graphicFrameMkLst>
        </pc:graphicFrameChg>
        <pc:graphicFrameChg chg="add mod modGraphic">
          <ac:chgData name="丸谷美紀" userId="31b3c778-37fa-413a-9c8c-6e327904e2aa" providerId="ADAL" clId="{2C1249F1-2AC5-4187-95E9-AD039F20E7E5}" dt="2024-07-22T02:13:09.253" v="529" actId="207"/>
          <ac:graphicFrameMkLst>
            <pc:docMk/>
            <pc:sldMk cId="1382454151" sldId="296"/>
            <ac:graphicFrameMk id="9" creationId="{035DD05C-614F-B29A-D778-E793DDD54639}"/>
          </ac:graphicFrameMkLst>
        </pc:graphicFrameChg>
      </pc:sldChg>
      <pc:sldChg chg="del">
        <pc:chgData name="丸谷美紀" userId="31b3c778-37fa-413a-9c8c-6e327904e2aa" providerId="ADAL" clId="{2C1249F1-2AC5-4187-95E9-AD039F20E7E5}" dt="2024-07-22T02:36:46.726" v="788" actId="47"/>
        <pc:sldMkLst>
          <pc:docMk/>
          <pc:sldMk cId="2393342564" sldId="297"/>
        </pc:sldMkLst>
      </pc:sldChg>
      <pc:sldChg chg="add">
        <pc:chgData name="丸谷美紀" userId="31b3c778-37fa-413a-9c8c-6e327904e2aa" providerId="ADAL" clId="{2C1249F1-2AC5-4187-95E9-AD039F20E7E5}" dt="2024-07-22T01:43:20.083" v="314"/>
        <pc:sldMkLst>
          <pc:docMk/>
          <pc:sldMk cId="2492099884" sldId="298"/>
        </pc:sldMkLst>
      </pc:sldChg>
      <pc:sldChg chg="addSp delSp modSp add mod">
        <pc:chgData name="丸谷美紀" userId="31b3c778-37fa-413a-9c8c-6e327904e2aa" providerId="ADAL" clId="{2C1249F1-2AC5-4187-95E9-AD039F20E7E5}" dt="2024-07-22T05:37:26.578" v="1325" actId="207"/>
        <pc:sldMkLst>
          <pc:docMk/>
          <pc:sldMk cId="837169033" sldId="299"/>
        </pc:sldMkLst>
        <pc:spChg chg="del">
          <ac:chgData name="丸谷美紀" userId="31b3c778-37fa-413a-9c8c-6e327904e2aa" providerId="ADAL" clId="{2C1249F1-2AC5-4187-95E9-AD039F20E7E5}" dt="2024-07-22T02:21:23.301" v="556" actId="478"/>
          <ac:spMkLst>
            <pc:docMk/>
            <pc:sldMk cId="837169033" sldId="299"/>
            <ac:spMk id="2" creationId="{42016BAD-EC4C-DDB5-D762-9FEE8CBDF513}"/>
          </ac:spMkLst>
        </pc:spChg>
        <pc:spChg chg="mod">
          <ac:chgData name="丸谷美紀" userId="31b3c778-37fa-413a-9c8c-6e327904e2aa" providerId="ADAL" clId="{2C1249F1-2AC5-4187-95E9-AD039F20E7E5}" dt="2024-07-22T05:37:26.578" v="1325" actId="207"/>
          <ac:spMkLst>
            <pc:docMk/>
            <pc:sldMk cId="837169033" sldId="299"/>
            <ac:spMk id="4" creationId="{9F8FEF26-B092-B860-8B05-2D4A8699B172}"/>
          </ac:spMkLst>
        </pc:spChg>
        <pc:spChg chg="del">
          <ac:chgData name="丸谷美紀" userId="31b3c778-37fa-413a-9c8c-6e327904e2aa" providerId="ADAL" clId="{2C1249F1-2AC5-4187-95E9-AD039F20E7E5}" dt="2024-07-22T02:18:30.689" v="541" actId="478"/>
          <ac:spMkLst>
            <pc:docMk/>
            <pc:sldMk cId="837169033" sldId="299"/>
            <ac:spMk id="5" creationId="{1F4DC1EE-157B-401B-F578-A541DF185FCF}"/>
          </ac:spMkLst>
        </pc:spChg>
        <pc:spChg chg="del">
          <ac:chgData name="丸谷美紀" userId="31b3c778-37fa-413a-9c8c-6e327904e2aa" providerId="ADAL" clId="{2C1249F1-2AC5-4187-95E9-AD039F20E7E5}" dt="2024-07-22T02:21:23.301" v="556" actId="478"/>
          <ac:spMkLst>
            <pc:docMk/>
            <pc:sldMk cId="837169033" sldId="299"/>
            <ac:spMk id="7" creationId="{DB93A840-7D84-B64D-7F37-FFC7434CA562}"/>
          </ac:spMkLst>
        </pc:spChg>
        <pc:spChg chg="add mod">
          <ac:chgData name="丸谷美紀" userId="31b3c778-37fa-413a-9c8c-6e327904e2aa" providerId="ADAL" clId="{2C1249F1-2AC5-4187-95E9-AD039F20E7E5}" dt="2024-07-22T02:18:55.814" v="549" actId="207"/>
          <ac:spMkLst>
            <pc:docMk/>
            <pc:sldMk cId="837169033" sldId="299"/>
            <ac:spMk id="10" creationId="{739E4B3B-EBCA-C906-EF19-BD87DFE58825}"/>
          </ac:spMkLst>
        </pc:spChg>
        <pc:spChg chg="add del mod">
          <ac:chgData name="丸谷美紀" userId="31b3c778-37fa-413a-9c8c-6e327904e2aa" providerId="ADAL" clId="{2C1249F1-2AC5-4187-95E9-AD039F20E7E5}" dt="2024-07-22T02:21:29.147" v="558" actId="478"/>
          <ac:spMkLst>
            <pc:docMk/>
            <pc:sldMk cId="837169033" sldId="299"/>
            <ac:spMk id="12" creationId="{EAF39846-1A61-2677-19CF-0303042AAFB3}"/>
          </ac:spMkLst>
        </pc:spChg>
        <pc:spChg chg="add mod">
          <ac:chgData name="丸谷美紀" userId="31b3c778-37fa-413a-9c8c-6e327904e2aa" providerId="ADAL" clId="{2C1249F1-2AC5-4187-95E9-AD039F20E7E5}" dt="2024-07-22T02:36:40.165" v="787" actId="1076"/>
          <ac:spMkLst>
            <pc:docMk/>
            <pc:sldMk cId="837169033" sldId="299"/>
            <ac:spMk id="14" creationId="{9BD1C5F5-8549-A089-4C63-53610D13F537}"/>
          </ac:spMkLst>
        </pc:spChg>
        <pc:graphicFrameChg chg="del">
          <ac:chgData name="丸谷美紀" userId="31b3c778-37fa-413a-9c8c-6e327904e2aa" providerId="ADAL" clId="{2C1249F1-2AC5-4187-95E9-AD039F20E7E5}" dt="2024-07-22T02:21:23.301" v="556" actId="478"/>
          <ac:graphicFrameMkLst>
            <pc:docMk/>
            <pc:sldMk cId="837169033" sldId="299"/>
            <ac:graphicFrameMk id="6" creationId="{201B330F-D1F4-C0E9-69CC-287F628B254E}"/>
          </ac:graphicFrameMkLst>
        </pc:graphicFrameChg>
        <pc:graphicFrameChg chg="del">
          <ac:chgData name="丸谷美紀" userId="31b3c778-37fa-413a-9c8c-6e327904e2aa" providerId="ADAL" clId="{2C1249F1-2AC5-4187-95E9-AD039F20E7E5}" dt="2024-07-22T02:21:23.301" v="556" actId="478"/>
          <ac:graphicFrameMkLst>
            <pc:docMk/>
            <pc:sldMk cId="837169033" sldId="299"/>
            <ac:graphicFrameMk id="8" creationId="{5C330A00-A758-6D7C-2C43-491BB080C5DF}"/>
          </ac:graphicFrameMkLst>
        </pc:graphicFrameChg>
        <pc:graphicFrameChg chg="del">
          <ac:chgData name="丸谷美紀" userId="31b3c778-37fa-413a-9c8c-6e327904e2aa" providerId="ADAL" clId="{2C1249F1-2AC5-4187-95E9-AD039F20E7E5}" dt="2024-07-22T02:21:23.301" v="556" actId="478"/>
          <ac:graphicFrameMkLst>
            <pc:docMk/>
            <pc:sldMk cId="837169033" sldId="299"/>
            <ac:graphicFrameMk id="9" creationId="{035DD05C-614F-B29A-D778-E793DDD54639}"/>
          </ac:graphicFrameMkLst>
        </pc:graphicFrameChg>
        <pc:graphicFrameChg chg="add mod modGraphic">
          <ac:chgData name="丸谷美紀" userId="31b3c778-37fa-413a-9c8c-6e327904e2aa" providerId="ADAL" clId="{2C1249F1-2AC5-4187-95E9-AD039F20E7E5}" dt="2024-07-22T02:33:37.638" v="735" actId="1076"/>
          <ac:graphicFrameMkLst>
            <pc:docMk/>
            <pc:sldMk cId="837169033" sldId="299"/>
            <ac:graphicFrameMk id="11" creationId="{7F10F31A-60F9-C23D-2455-C193584B4C58}"/>
          </ac:graphicFrameMkLst>
        </pc:graphicFrameChg>
        <pc:graphicFrameChg chg="add mod modGraphic">
          <ac:chgData name="丸谷美紀" userId="31b3c778-37fa-413a-9c8c-6e327904e2aa" providerId="ADAL" clId="{2C1249F1-2AC5-4187-95E9-AD039F20E7E5}" dt="2024-07-22T02:33:12.831" v="730" actId="1076"/>
          <ac:graphicFrameMkLst>
            <pc:docMk/>
            <pc:sldMk cId="837169033" sldId="299"/>
            <ac:graphicFrameMk id="13" creationId="{1837EF3E-AEF9-F882-A39C-270061BB4C2E}"/>
          </ac:graphicFrameMkLst>
        </pc:graphicFrameChg>
      </pc:sldChg>
      <pc:sldChg chg="delSp modSp new del mod">
        <pc:chgData name="丸谷美紀" userId="31b3c778-37fa-413a-9c8c-6e327904e2aa" providerId="ADAL" clId="{2C1249F1-2AC5-4187-95E9-AD039F20E7E5}" dt="2024-07-22T05:40:08.309" v="1354" actId="47"/>
        <pc:sldMkLst>
          <pc:docMk/>
          <pc:sldMk cId="1401907532" sldId="300"/>
        </pc:sldMkLst>
        <pc:spChg chg="del">
          <ac:chgData name="丸谷美紀" userId="31b3c778-37fa-413a-9c8c-6e327904e2aa" providerId="ADAL" clId="{2C1249F1-2AC5-4187-95E9-AD039F20E7E5}" dt="2024-07-22T05:22:28.529" v="1033" actId="478"/>
          <ac:spMkLst>
            <pc:docMk/>
            <pc:sldMk cId="1401907532" sldId="300"/>
            <ac:spMk id="2" creationId="{ED0937B4-BCCE-6A58-E04E-D42A2E54F862}"/>
          </ac:spMkLst>
        </pc:spChg>
        <pc:spChg chg="mod">
          <ac:chgData name="丸谷美紀" userId="31b3c778-37fa-413a-9c8c-6e327904e2aa" providerId="ADAL" clId="{2C1249F1-2AC5-4187-95E9-AD039F20E7E5}" dt="2024-07-22T05:28:32.117" v="1223" actId="207"/>
          <ac:spMkLst>
            <pc:docMk/>
            <pc:sldMk cId="1401907532" sldId="300"/>
            <ac:spMk id="3" creationId="{BBF15C68-32A1-75EF-7E6E-25D7C5AA216F}"/>
          </ac:spMkLst>
        </pc:spChg>
      </pc:sldChg>
      <pc:sldChg chg="addSp delSp modSp add mod">
        <pc:chgData name="丸谷美紀" userId="31b3c778-37fa-413a-9c8c-6e327904e2aa" providerId="ADAL" clId="{2C1249F1-2AC5-4187-95E9-AD039F20E7E5}" dt="2024-07-22T05:44:20.747" v="1382" actId="207"/>
        <pc:sldMkLst>
          <pc:docMk/>
          <pc:sldMk cId="3495970349" sldId="301"/>
        </pc:sldMkLst>
        <pc:spChg chg="mod">
          <ac:chgData name="丸谷美紀" userId="31b3c778-37fa-413a-9c8c-6e327904e2aa" providerId="ADAL" clId="{2C1249F1-2AC5-4187-95E9-AD039F20E7E5}" dt="2024-07-22T05:40:44.723" v="1361" actId="20577"/>
          <ac:spMkLst>
            <pc:docMk/>
            <pc:sldMk cId="3495970349" sldId="301"/>
            <ac:spMk id="2" creationId="{ED0937B4-BCCE-6A58-E04E-D42A2E54F862}"/>
          </ac:spMkLst>
        </pc:spChg>
        <pc:spChg chg="mod">
          <ac:chgData name="丸谷美紀" userId="31b3c778-37fa-413a-9c8c-6e327904e2aa" providerId="ADAL" clId="{2C1249F1-2AC5-4187-95E9-AD039F20E7E5}" dt="2024-07-22T05:40:54.627" v="1363" actId="255"/>
          <ac:spMkLst>
            <pc:docMk/>
            <pc:sldMk cId="3495970349" sldId="301"/>
            <ac:spMk id="3" creationId="{BBF15C68-32A1-75EF-7E6E-25D7C5AA216F}"/>
          </ac:spMkLst>
        </pc:spChg>
        <pc:spChg chg="add mod">
          <ac:chgData name="丸谷美紀" userId="31b3c778-37fa-413a-9c8c-6e327904e2aa" providerId="ADAL" clId="{2C1249F1-2AC5-4187-95E9-AD039F20E7E5}" dt="2024-07-22T05:15:58.286" v="890" actId="14100"/>
          <ac:spMkLst>
            <pc:docMk/>
            <pc:sldMk cId="3495970349" sldId="301"/>
            <ac:spMk id="5" creationId="{4CE3BC14-D8FC-35A9-5E7D-CEBD221478F4}"/>
          </ac:spMkLst>
        </pc:spChg>
        <pc:spChg chg="add del">
          <ac:chgData name="丸谷美紀" userId="31b3c778-37fa-413a-9c8c-6e327904e2aa" providerId="ADAL" clId="{2C1249F1-2AC5-4187-95E9-AD039F20E7E5}" dt="2024-07-22T05:20:31.650" v="1017" actId="11529"/>
          <ac:spMkLst>
            <pc:docMk/>
            <pc:sldMk cId="3495970349" sldId="301"/>
            <ac:spMk id="7" creationId="{5889BB24-0FD2-E447-6312-EDF417D5BCC8}"/>
          </ac:spMkLst>
        </pc:spChg>
        <pc:spChg chg="add mod">
          <ac:chgData name="丸谷美紀" userId="31b3c778-37fa-413a-9c8c-6e327904e2aa" providerId="ADAL" clId="{2C1249F1-2AC5-4187-95E9-AD039F20E7E5}" dt="2024-07-22T05:44:20.747" v="1382" actId="207"/>
          <ac:spMkLst>
            <pc:docMk/>
            <pc:sldMk cId="3495970349" sldId="301"/>
            <ac:spMk id="8" creationId="{E8C88BAD-F489-4DFB-748C-562658494F9D}"/>
          </ac:spMkLst>
        </pc:spChg>
        <pc:spChg chg="add mod ord">
          <ac:chgData name="丸谷美紀" userId="31b3c778-37fa-413a-9c8c-6e327904e2aa" providerId="ADAL" clId="{2C1249F1-2AC5-4187-95E9-AD039F20E7E5}" dt="2024-07-22T05:44:15.654" v="1381" actId="167"/>
          <ac:spMkLst>
            <pc:docMk/>
            <pc:sldMk cId="3495970349" sldId="301"/>
            <ac:spMk id="9" creationId="{0BD7E696-58B9-CB10-DA08-C03D93AA7254}"/>
          </ac:spMkLst>
        </pc:spChg>
        <pc:graphicFrameChg chg="add mod modGraphic">
          <ac:chgData name="丸谷美紀" userId="31b3c778-37fa-413a-9c8c-6e327904e2aa" providerId="ADAL" clId="{2C1249F1-2AC5-4187-95E9-AD039F20E7E5}" dt="2024-07-22T05:21:01.621" v="1021" actId="21"/>
          <ac:graphicFrameMkLst>
            <pc:docMk/>
            <pc:sldMk cId="3495970349" sldId="301"/>
            <ac:graphicFrameMk id="6" creationId="{D7A46345-5EC7-D64E-2EFE-269CC0145EA5}"/>
          </ac:graphicFrameMkLst>
        </pc:graphicFrameChg>
      </pc:sldChg>
      <pc:sldChg chg="addSp modSp add mod">
        <pc:chgData name="丸谷美紀" userId="31b3c778-37fa-413a-9c8c-6e327904e2aa" providerId="ADAL" clId="{2C1249F1-2AC5-4187-95E9-AD039F20E7E5}" dt="2024-07-22T05:44:36.665" v="1383"/>
        <pc:sldMkLst>
          <pc:docMk/>
          <pc:sldMk cId="3772512527" sldId="302"/>
        </pc:sldMkLst>
        <pc:spChg chg="add mod">
          <ac:chgData name="丸谷美紀" userId="31b3c778-37fa-413a-9c8c-6e327904e2aa" providerId="ADAL" clId="{2C1249F1-2AC5-4187-95E9-AD039F20E7E5}" dt="2024-07-22T05:44:36.665" v="1383"/>
          <ac:spMkLst>
            <pc:docMk/>
            <pc:sldMk cId="3772512527" sldId="302"/>
            <ac:spMk id="2" creationId="{079BA6B4-299B-B647-75B6-BA1914474808}"/>
          </ac:spMkLst>
        </pc:spChg>
        <pc:spChg chg="mod">
          <ac:chgData name="丸谷美紀" userId="31b3c778-37fa-413a-9c8c-6e327904e2aa" providerId="ADAL" clId="{2C1249F1-2AC5-4187-95E9-AD039F20E7E5}" dt="2024-07-22T05:38:39.328" v="1352" actId="14100"/>
          <ac:spMkLst>
            <pc:docMk/>
            <pc:sldMk cId="3772512527" sldId="302"/>
            <ac:spMk id="3" creationId="{BBF15C68-32A1-75EF-7E6E-25D7C5AA216F}"/>
          </ac:spMkLst>
        </pc:spChg>
      </pc:sldChg>
      <pc:sldChg chg="addSp delSp modSp add mod">
        <pc:chgData name="丸谷美紀" userId="31b3c778-37fa-413a-9c8c-6e327904e2aa" providerId="ADAL" clId="{2C1249F1-2AC5-4187-95E9-AD039F20E7E5}" dt="2024-07-22T05:44:03.547" v="1379"/>
        <pc:sldMkLst>
          <pc:docMk/>
          <pc:sldMk cId="4056659293" sldId="303"/>
        </pc:sldMkLst>
        <pc:spChg chg="add del mod">
          <ac:chgData name="丸谷美紀" userId="31b3c778-37fa-413a-9c8c-6e327904e2aa" providerId="ADAL" clId="{2C1249F1-2AC5-4187-95E9-AD039F20E7E5}" dt="2024-07-22T05:44:00.288" v="1378" actId="478"/>
          <ac:spMkLst>
            <pc:docMk/>
            <pc:sldMk cId="4056659293" sldId="303"/>
            <ac:spMk id="2" creationId="{9A7C93E1-3BEF-5028-6487-57D37FF6B489}"/>
          </ac:spMkLst>
        </pc:spChg>
        <pc:spChg chg="mod">
          <ac:chgData name="丸谷美紀" userId="31b3c778-37fa-413a-9c8c-6e327904e2aa" providerId="ADAL" clId="{2C1249F1-2AC5-4187-95E9-AD039F20E7E5}" dt="2024-07-22T05:40:16.526" v="1355" actId="207"/>
          <ac:spMkLst>
            <pc:docMk/>
            <pc:sldMk cId="4056659293" sldId="303"/>
            <ac:spMk id="3" creationId="{BBF15C68-32A1-75EF-7E6E-25D7C5AA216F}"/>
          </ac:spMkLst>
        </pc:spChg>
        <pc:spChg chg="add mod">
          <ac:chgData name="丸谷美紀" userId="31b3c778-37fa-413a-9c8c-6e327904e2aa" providerId="ADAL" clId="{2C1249F1-2AC5-4187-95E9-AD039F20E7E5}" dt="2024-07-22T05:44:03.547" v="1379"/>
          <ac:spMkLst>
            <pc:docMk/>
            <pc:sldMk cId="4056659293" sldId="303"/>
            <ac:spMk id="4" creationId="{96FFD552-3102-28AA-6762-BA7A43FDD6A4}"/>
          </ac:spMkLst>
        </pc:spChg>
      </pc:sldChg>
      <pc:sldChg chg="modSp add mod">
        <pc:chgData name="丸谷美紀" userId="31b3c778-37fa-413a-9c8c-6e327904e2aa" providerId="ADAL" clId="{2C1249F1-2AC5-4187-95E9-AD039F20E7E5}" dt="2024-07-22T05:45:08.121" v="1385" actId="207"/>
        <pc:sldMkLst>
          <pc:docMk/>
          <pc:sldMk cId="1797902733" sldId="304"/>
        </pc:sldMkLst>
        <pc:spChg chg="mod">
          <ac:chgData name="丸谷美紀" userId="31b3c778-37fa-413a-9c8c-6e327904e2aa" providerId="ADAL" clId="{2C1249F1-2AC5-4187-95E9-AD039F20E7E5}" dt="2024-07-22T05:45:08.121" v="1385" actId="207"/>
          <ac:spMkLst>
            <pc:docMk/>
            <pc:sldMk cId="1797902733" sldId="304"/>
            <ac:spMk id="3" creationId="{BBF15C68-32A1-75EF-7E6E-25D7C5AA216F}"/>
          </ac:spMkLst>
        </pc:spChg>
      </pc:sldChg>
    </pc:docChg>
  </pc:docChgLst>
  <pc:docChgLst>
    <pc:chgData name="丸谷美紀" userId="31b3c778-37fa-413a-9c8c-6e327904e2aa" providerId="ADAL" clId="{E41C1E2C-A687-45B5-AD08-568E1B77F113}"/>
    <pc:docChg chg="undo redo custSel addSld delSld modSld">
      <pc:chgData name="丸谷美紀" userId="31b3c778-37fa-413a-9c8c-6e327904e2aa" providerId="ADAL" clId="{E41C1E2C-A687-45B5-AD08-568E1B77F113}" dt="2024-07-25T09:19:57.909" v="7618" actId="14100"/>
      <pc:docMkLst>
        <pc:docMk/>
      </pc:docMkLst>
      <pc:sldChg chg="addSp delSp modSp del mod modNotesTx">
        <pc:chgData name="丸谷美紀" userId="31b3c778-37fa-413a-9c8c-6e327904e2aa" providerId="ADAL" clId="{E41C1E2C-A687-45B5-AD08-568E1B77F113}" dt="2024-07-25T09:18:28.152" v="7614" actId="47"/>
        <pc:sldMkLst>
          <pc:docMk/>
          <pc:sldMk cId="793941917" sldId="256"/>
        </pc:sldMkLst>
        <pc:spChg chg="mod">
          <ac:chgData name="丸谷美紀" userId="31b3c778-37fa-413a-9c8c-6e327904e2aa" providerId="ADAL" clId="{E41C1E2C-A687-45B5-AD08-568E1B77F113}" dt="2024-07-25T09:08:19.368" v="7582" actId="1076"/>
          <ac:spMkLst>
            <pc:docMk/>
            <pc:sldMk cId="793941917" sldId="256"/>
            <ac:spMk id="2" creationId="{51D91D90-F46A-E508-8DAB-6FAAD3C31FDA}"/>
          </ac:spMkLst>
        </pc:spChg>
        <pc:spChg chg="del">
          <ac:chgData name="丸谷美紀" userId="31b3c778-37fa-413a-9c8c-6e327904e2aa" providerId="ADAL" clId="{E41C1E2C-A687-45B5-AD08-568E1B77F113}" dt="2024-07-25T09:07:29.426" v="7576" actId="478"/>
          <ac:spMkLst>
            <pc:docMk/>
            <pc:sldMk cId="793941917" sldId="256"/>
            <ac:spMk id="5" creationId="{7E8848D0-F584-3934-2379-D2A9DDC9875C}"/>
          </ac:spMkLst>
        </pc:spChg>
        <pc:spChg chg="add del mod">
          <ac:chgData name="丸谷美紀" userId="31b3c778-37fa-413a-9c8c-6e327904e2aa" providerId="ADAL" clId="{E41C1E2C-A687-45B5-AD08-568E1B77F113}" dt="2024-07-14T11:40:32.988" v="2820" actId="21"/>
          <ac:spMkLst>
            <pc:docMk/>
            <pc:sldMk cId="793941917" sldId="256"/>
            <ac:spMk id="5" creationId="{BCFAFC27-662D-0806-059F-2337F7E22D79}"/>
          </ac:spMkLst>
        </pc:spChg>
        <pc:spChg chg="add del mod">
          <ac:chgData name="丸谷美紀" userId="31b3c778-37fa-413a-9c8c-6e327904e2aa" providerId="ADAL" clId="{E41C1E2C-A687-45B5-AD08-568E1B77F113}" dt="2024-07-25T09:16:19.778" v="7605" actId="21"/>
          <ac:spMkLst>
            <pc:docMk/>
            <pc:sldMk cId="793941917" sldId="256"/>
            <ac:spMk id="6" creationId="{740EEE4F-53EF-5F73-FE13-C4067374FE27}"/>
          </ac:spMkLst>
        </pc:spChg>
        <pc:spChg chg="add mod">
          <ac:chgData name="丸谷美紀" userId="31b3c778-37fa-413a-9c8c-6e327904e2aa" providerId="ADAL" clId="{E41C1E2C-A687-45B5-AD08-568E1B77F113}" dt="2024-07-25T09:13:23.800" v="7583"/>
          <ac:spMkLst>
            <pc:docMk/>
            <pc:sldMk cId="793941917" sldId="256"/>
            <ac:spMk id="7" creationId="{264BCB65-D92F-2915-3FF4-A2B94C290E1A}"/>
          </ac:spMkLst>
        </pc:spChg>
        <pc:picChg chg="del">
          <ac:chgData name="丸谷美紀" userId="31b3c778-37fa-413a-9c8c-6e327904e2aa" providerId="ADAL" clId="{E41C1E2C-A687-45B5-AD08-568E1B77F113}" dt="2024-07-25T09:08:13.612" v="7581" actId="478"/>
          <ac:picMkLst>
            <pc:docMk/>
            <pc:sldMk cId="793941917" sldId="256"/>
            <ac:picMk id="4" creationId="{D60B10AB-DFC4-0164-4824-08C14636BFD6}"/>
          </ac:picMkLst>
        </pc:picChg>
      </pc:sldChg>
      <pc:sldChg chg="addSp delSp modSp mod modNotesTx">
        <pc:chgData name="丸谷美紀" userId="31b3c778-37fa-413a-9c8c-6e327904e2aa" providerId="ADAL" clId="{E41C1E2C-A687-45B5-AD08-568E1B77F113}" dt="2024-07-23T05:06:38.380" v="6197" actId="20577"/>
        <pc:sldMkLst>
          <pc:docMk/>
          <pc:sldMk cId="3939450569" sldId="257"/>
        </pc:sldMkLst>
        <pc:spChg chg="add mod">
          <ac:chgData name="丸谷美紀" userId="31b3c778-37fa-413a-9c8c-6e327904e2aa" providerId="ADAL" clId="{E41C1E2C-A687-45B5-AD08-568E1B77F113}" dt="2024-07-23T00:58:19.859" v="5893" actId="1076"/>
          <ac:spMkLst>
            <pc:docMk/>
            <pc:sldMk cId="3939450569" sldId="257"/>
            <ac:spMk id="2" creationId="{1B73881D-8F5E-442A-EB49-DF10D52EDE57}"/>
          </ac:spMkLst>
        </pc:spChg>
        <pc:spChg chg="add mod">
          <ac:chgData name="丸谷美紀" userId="31b3c778-37fa-413a-9c8c-6e327904e2aa" providerId="ADAL" clId="{E41C1E2C-A687-45B5-AD08-568E1B77F113}" dt="2024-07-23T00:58:15.683" v="5892" actId="1076"/>
          <ac:spMkLst>
            <pc:docMk/>
            <pc:sldMk cId="3939450569" sldId="257"/>
            <ac:spMk id="3" creationId="{77504FB9-0F88-9410-D961-A3D4CD703F56}"/>
          </ac:spMkLst>
        </pc:spChg>
        <pc:spChg chg="del mod">
          <ac:chgData name="丸谷美紀" userId="31b3c778-37fa-413a-9c8c-6e327904e2aa" providerId="ADAL" clId="{E41C1E2C-A687-45B5-AD08-568E1B77F113}" dt="2024-07-13T07:19:09.574" v="329" actId="478"/>
          <ac:spMkLst>
            <pc:docMk/>
            <pc:sldMk cId="3939450569" sldId="257"/>
            <ac:spMk id="4" creationId="{53A4AD0F-C58B-6A32-7BBE-02F2D9EA2A11}"/>
          </ac:spMkLst>
        </pc:spChg>
        <pc:spChg chg="add mod">
          <ac:chgData name="丸谷美紀" userId="31b3c778-37fa-413a-9c8c-6e327904e2aa" providerId="ADAL" clId="{E41C1E2C-A687-45B5-AD08-568E1B77F113}" dt="2024-07-14T11:41:02.167" v="2826" actId="1076"/>
          <ac:spMkLst>
            <pc:docMk/>
            <pc:sldMk cId="3939450569" sldId="257"/>
            <ac:spMk id="4" creationId="{BCFAFC27-662D-0806-059F-2337F7E22D79}"/>
          </ac:spMkLst>
        </pc:spChg>
        <pc:spChg chg="mod">
          <ac:chgData name="丸谷美紀" userId="31b3c778-37fa-413a-9c8c-6e327904e2aa" providerId="ADAL" clId="{E41C1E2C-A687-45B5-AD08-568E1B77F113}" dt="2024-07-23T00:57:03.020" v="5881" actId="14100"/>
          <ac:spMkLst>
            <pc:docMk/>
            <pc:sldMk cId="3939450569" sldId="257"/>
            <ac:spMk id="5" creationId="{331DEF6C-C60C-4B89-8858-BA1C0C1E7396}"/>
          </ac:spMkLst>
        </pc:spChg>
        <pc:spChg chg="mod">
          <ac:chgData name="丸谷美紀" userId="31b3c778-37fa-413a-9c8c-6e327904e2aa" providerId="ADAL" clId="{E41C1E2C-A687-45B5-AD08-568E1B77F113}" dt="2024-07-23T00:57:53.316" v="5889" actId="1076"/>
          <ac:spMkLst>
            <pc:docMk/>
            <pc:sldMk cId="3939450569" sldId="257"/>
            <ac:spMk id="6" creationId="{7D625070-5E9B-48E6-826B-65B326F47878}"/>
          </ac:spMkLst>
        </pc:spChg>
        <pc:spChg chg="mod">
          <ac:chgData name="丸谷美紀" userId="31b3c778-37fa-413a-9c8c-6e327904e2aa" providerId="ADAL" clId="{E41C1E2C-A687-45B5-AD08-568E1B77F113}" dt="2024-07-23T00:57:53.316" v="5889" actId="1076"/>
          <ac:spMkLst>
            <pc:docMk/>
            <pc:sldMk cId="3939450569" sldId="257"/>
            <ac:spMk id="7" creationId="{32585FE0-8CDA-4123-9EFE-A233118F1F03}"/>
          </ac:spMkLst>
        </pc:spChg>
        <pc:spChg chg="mod">
          <ac:chgData name="丸谷美紀" userId="31b3c778-37fa-413a-9c8c-6e327904e2aa" providerId="ADAL" clId="{E41C1E2C-A687-45B5-AD08-568E1B77F113}" dt="2024-07-23T00:57:53.316" v="5889" actId="1076"/>
          <ac:spMkLst>
            <pc:docMk/>
            <pc:sldMk cId="3939450569" sldId="257"/>
            <ac:spMk id="8" creationId="{E56B2A3B-6652-4AD4-BB3C-355CC3E52E6F}"/>
          </ac:spMkLst>
        </pc:spChg>
        <pc:spChg chg="mod">
          <ac:chgData name="丸谷美紀" userId="31b3c778-37fa-413a-9c8c-6e327904e2aa" providerId="ADAL" clId="{E41C1E2C-A687-45B5-AD08-568E1B77F113}" dt="2024-07-23T00:57:53.316" v="5889" actId="1076"/>
          <ac:spMkLst>
            <pc:docMk/>
            <pc:sldMk cId="3939450569" sldId="257"/>
            <ac:spMk id="9" creationId="{2FCACAE1-A999-4939-8C73-5FFFF17969CE}"/>
          </ac:spMkLst>
        </pc:spChg>
        <pc:spChg chg="mod">
          <ac:chgData name="丸谷美紀" userId="31b3c778-37fa-413a-9c8c-6e327904e2aa" providerId="ADAL" clId="{E41C1E2C-A687-45B5-AD08-568E1B77F113}" dt="2024-07-23T00:57:53.316" v="5889" actId="1076"/>
          <ac:spMkLst>
            <pc:docMk/>
            <pc:sldMk cId="3939450569" sldId="257"/>
            <ac:spMk id="10" creationId="{8090158F-40C1-4C6A-B42C-3176312D668E}"/>
          </ac:spMkLst>
        </pc:spChg>
        <pc:spChg chg="mod">
          <ac:chgData name="丸谷美紀" userId="31b3c778-37fa-413a-9c8c-6e327904e2aa" providerId="ADAL" clId="{E41C1E2C-A687-45B5-AD08-568E1B77F113}" dt="2024-07-23T00:57:53.316" v="5889" actId="1076"/>
          <ac:spMkLst>
            <pc:docMk/>
            <pc:sldMk cId="3939450569" sldId="257"/>
            <ac:spMk id="11" creationId="{6B276032-ACC9-4044-BF3A-BA29C2ACFA58}"/>
          </ac:spMkLst>
        </pc:spChg>
        <pc:spChg chg="mod">
          <ac:chgData name="丸谷美紀" userId="31b3c778-37fa-413a-9c8c-6e327904e2aa" providerId="ADAL" clId="{E41C1E2C-A687-45B5-AD08-568E1B77F113}" dt="2024-07-23T00:57:53.316" v="5889" actId="1076"/>
          <ac:spMkLst>
            <pc:docMk/>
            <pc:sldMk cId="3939450569" sldId="257"/>
            <ac:spMk id="12" creationId="{EEC5B78E-8D0C-4D4D-B649-369EAC929532}"/>
          </ac:spMkLst>
        </pc:spChg>
        <pc:spChg chg="mod">
          <ac:chgData name="丸谷美紀" userId="31b3c778-37fa-413a-9c8c-6e327904e2aa" providerId="ADAL" clId="{E41C1E2C-A687-45B5-AD08-568E1B77F113}" dt="2024-07-23T00:57:53.316" v="5889" actId="1076"/>
          <ac:spMkLst>
            <pc:docMk/>
            <pc:sldMk cId="3939450569" sldId="257"/>
            <ac:spMk id="13" creationId="{378F67B0-7D01-48AA-87AD-30699CC6F3AF}"/>
          </ac:spMkLst>
        </pc:spChg>
        <pc:spChg chg="del mod">
          <ac:chgData name="丸谷美紀" userId="31b3c778-37fa-413a-9c8c-6e327904e2aa" providerId="ADAL" clId="{E41C1E2C-A687-45B5-AD08-568E1B77F113}" dt="2024-07-13T07:19:06.067" v="328" actId="478"/>
          <ac:spMkLst>
            <pc:docMk/>
            <pc:sldMk cId="3939450569" sldId="257"/>
            <ac:spMk id="14" creationId="{B66043D5-AC73-49DD-BB6E-ECA6C9C2E9A9}"/>
          </ac:spMkLst>
        </pc:spChg>
        <pc:spChg chg="add mod">
          <ac:chgData name="丸谷美紀" userId="31b3c778-37fa-413a-9c8c-6e327904e2aa" providerId="ADAL" clId="{E41C1E2C-A687-45B5-AD08-568E1B77F113}" dt="2024-07-23T05:04:36.328" v="6061" actId="1582"/>
          <ac:spMkLst>
            <pc:docMk/>
            <pc:sldMk cId="3939450569" sldId="257"/>
            <ac:spMk id="14" creationId="{FBADA862-2CB7-1ACC-85A4-1648F05E0629}"/>
          </ac:spMkLst>
        </pc:spChg>
        <pc:spChg chg="del mod">
          <ac:chgData name="丸谷美紀" userId="31b3c778-37fa-413a-9c8c-6e327904e2aa" providerId="ADAL" clId="{E41C1E2C-A687-45B5-AD08-568E1B77F113}" dt="2024-07-13T07:19:06.067" v="328" actId="478"/>
          <ac:spMkLst>
            <pc:docMk/>
            <pc:sldMk cId="3939450569" sldId="257"/>
            <ac:spMk id="15" creationId="{2EAF4231-1DA6-48BA-9B48-B8E263C2713B}"/>
          </ac:spMkLst>
        </pc:spChg>
        <pc:spChg chg="del mod">
          <ac:chgData name="丸谷美紀" userId="31b3c778-37fa-413a-9c8c-6e327904e2aa" providerId="ADAL" clId="{E41C1E2C-A687-45B5-AD08-568E1B77F113}" dt="2024-07-13T07:19:06.067" v="328" actId="478"/>
          <ac:spMkLst>
            <pc:docMk/>
            <pc:sldMk cId="3939450569" sldId="257"/>
            <ac:spMk id="16" creationId="{0CDA95F9-1D7C-4FE0-AF7A-8F625F4AEAE1}"/>
          </ac:spMkLst>
        </pc:spChg>
        <pc:spChg chg="add del mod">
          <ac:chgData name="丸谷美紀" userId="31b3c778-37fa-413a-9c8c-6e327904e2aa" providerId="ADAL" clId="{E41C1E2C-A687-45B5-AD08-568E1B77F113}" dt="2024-07-23T05:02:42.723" v="6037" actId="478"/>
          <ac:spMkLst>
            <pc:docMk/>
            <pc:sldMk cId="3939450569" sldId="257"/>
            <ac:spMk id="16" creationId="{CFD8AC82-1772-4745-78AF-9ED528CF1735}"/>
          </ac:spMkLst>
        </pc:spChg>
        <pc:spChg chg="mod">
          <ac:chgData name="丸谷美紀" userId="31b3c778-37fa-413a-9c8c-6e327904e2aa" providerId="ADAL" clId="{E41C1E2C-A687-45B5-AD08-568E1B77F113}" dt="2024-07-23T00:57:53.316" v="5889" actId="1076"/>
          <ac:spMkLst>
            <pc:docMk/>
            <pc:sldMk cId="3939450569" sldId="257"/>
            <ac:spMk id="17" creationId="{A64F70D8-0CE2-40E6-928B-563EE366A453}"/>
          </ac:spMkLst>
        </pc:spChg>
        <pc:spChg chg="mod">
          <ac:chgData name="丸谷美紀" userId="31b3c778-37fa-413a-9c8c-6e327904e2aa" providerId="ADAL" clId="{E41C1E2C-A687-45B5-AD08-568E1B77F113}" dt="2024-07-23T00:57:53.316" v="5889" actId="1076"/>
          <ac:spMkLst>
            <pc:docMk/>
            <pc:sldMk cId="3939450569" sldId="257"/>
            <ac:spMk id="18" creationId="{A45A5C46-01EF-4927-B07F-529E6CECBBA0}"/>
          </ac:spMkLst>
        </pc:spChg>
        <pc:spChg chg="mod">
          <ac:chgData name="丸谷美紀" userId="31b3c778-37fa-413a-9c8c-6e327904e2aa" providerId="ADAL" clId="{E41C1E2C-A687-45B5-AD08-568E1B77F113}" dt="2024-07-23T00:57:53.316" v="5889" actId="1076"/>
          <ac:spMkLst>
            <pc:docMk/>
            <pc:sldMk cId="3939450569" sldId="257"/>
            <ac:spMk id="19" creationId="{CE2ACA82-07E6-4D2D-87A4-578CD605FE64}"/>
          </ac:spMkLst>
        </pc:spChg>
        <pc:spChg chg="mod">
          <ac:chgData name="丸谷美紀" userId="31b3c778-37fa-413a-9c8c-6e327904e2aa" providerId="ADAL" clId="{E41C1E2C-A687-45B5-AD08-568E1B77F113}" dt="2024-07-23T00:57:53.316" v="5889" actId="1076"/>
          <ac:spMkLst>
            <pc:docMk/>
            <pc:sldMk cId="3939450569" sldId="257"/>
            <ac:spMk id="20" creationId="{DFD7FB0B-CB24-4ED7-9141-FC56CC3C259E}"/>
          </ac:spMkLst>
        </pc:spChg>
        <pc:spChg chg="del mod">
          <ac:chgData name="丸谷美紀" userId="31b3c778-37fa-413a-9c8c-6e327904e2aa" providerId="ADAL" clId="{E41C1E2C-A687-45B5-AD08-568E1B77F113}" dt="2024-07-13T07:19:00.573" v="327" actId="478"/>
          <ac:spMkLst>
            <pc:docMk/>
            <pc:sldMk cId="3939450569" sldId="257"/>
            <ac:spMk id="21" creationId="{7E7D3C0C-578F-667D-B220-87787EB7847F}"/>
          </ac:spMkLst>
        </pc:spChg>
        <pc:spChg chg="add mod">
          <ac:chgData name="丸谷美紀" userId="31b3c778-37fa-413a-9c8c-6e327904e2aa" providerId="ADAL" clId="{E41C1E2C-A687-45B5-AD08-568E1B77F113}" dt="2024-07-23T05:04:07.015" v="6058" actId="207"/>
          <ac:spMkLst>
            <pc:docMk/>
            <pc:sldMk cId="3939450569" sldId="257"/>
            <ac:spMk id="21" creationId="{A414F3C9-2FD2-6082-257E-F9BCD66E7E2B}"/>
          </ac:spMkLst>
        </pc:spChg>
        <pc:spChg chg="del mod">
          <ac:chgData name="丸谷美紀" userId="31b3c778-37fa-413a-9c8c-6e327904e2aa" providerId="ADAL" clId="{E41C1E2C-A687-45B5-AD08-568E1B77F113}" dt="2024-07-13T07:19:00.573" v="327" actId="478"/>
          <ac:spMkLst>
            <pc:docMk/>
            <pc:sldMk cId="3939450569" sldId="257"/>
            <ac:spMk id="22" creationId="{8627C05F-BED8-4805-B305-983C94A1442C}"/>
          </ac:spMkLst>
        </pc:spChg>
        <pc:spChg chg="del mod">
          <ac:chgData name="丸谷美紀" userId="31b3c778-37fa-413a-9c8c-6e327904e2aa" providerId="ADAL" clId="{E41C1E2C-A687-45B5-AD08-568E1B77F113}" dt="2024-07-13T07:19:06.067" v="328" actId="478"/>
          <ac:spMkLst>
            <pc:docMk/>
            <pc:sldMk cId="3939450569" sldId="257"/>
            <ac:spMk id="23" creationId="{ADDF0DA3-F16D-41EE-B280-B298AA2145AB}"/>
          </ac:spMkLst>
        </pc:spChg>
        <pc:spChg chg="del mod">
          <ac:chgData name="丸谷美紀" userId="31b3c778-37fa-413a-9c8c-6e327904e2aa" providerId="ADAL" clId="{E41C1E2C-A687-45B5-AD08-568E1B77F113}" dt="2024-07-13T07:19:06.067" v="328" actId="478"/>
          <ac:spMkLst>
            <pc:docMk/>
            <pc:sldMk cId="3939450569" sldId="257"/>
            <ac:spMk id="24" creationId="{3600676C-59AD-4A3D-A828-681FF01C0EEC}"/>
          </ac:spMkLst>
        </pc:spChg>
        <pc:spChg chg="add mod">
          <ac:chgData name="丸谷美紀" userId="31b3c778-37fa-413a-9c8c-6e327904e2aa" providerId="ADAL" clId="{E41C1E2C-A687-45B5-AD08-568E1B77F113}" dt="2024-07-23T00:58:05.374" v="5891" actId="1076"/>
          <ac:spMkLst>
            <pc:docMk/>
            <pc:sldMk cId="3939450569" sldId="257"/>
            <ac:spMk id="25" creationId="{5FC8B48C-8FCF-56B8-AC6C-96F1FB9470C2}"/>
          </ac:spMkLst>
        </pc:spChg>
      </pc:sldChg>
      <pc:sldChg chg="addSp delSp modSp mod modNotesTx">
        <pc:chgData name="丸谷美紀" userId="31b3c778-37fa-413a-9c8c-6e327904e2aa" providerId="ADAL" clId="{E41C1E2C-A687-45B5-AD08-568E1B77F113}" dt="2024-07-23T05:10:46.671" v="6297" actId="20577"/>
        <pc:sldMkLst>
          <pc:docMk/>
          <pc:sldMk cId="2330813819" sldId="258"/>
        </pc:sldMkLst>
        <pc:spChg chg="del mod">
          <ac:chgData name="丸谷美紀" userId="31b3c778-37fa-413a-9c8c-6e327904e2aa" providerId="ADAL" clId="{E41C1E2C-A687-45B5-AD08-568E1B77F113}" dt="2024-07-13T09:07:37.687" v="941" actId="478"/>
          <ac:spMkLst>
            <pc:docMk/>
            <pc:sldMk cId="2330813819" sldId="258"/>
            <ac:spMk id="2" creationId="{50F07535-EBF2-1F46-21CF-D12B8D0943B5}"/>
          </ac:spMkLst>
        </pc:spChg>
        <pc:spChg chg="add mod">
          <ac:chgData name="丸谷美紀" userId="31b3c778-37fa-413a-9c8c-6e327904e2aa" providerId="ADAL" clId="{E41C1E2C-A687-45B5-AD08-568E1B77F113}" dt="2024-07-13T21:46:16.465" v="1802" actId="1076"/>
          <ac:spMkLst>
            <pc:docMk/>
            <pc:sldMk cId="2330813819" sldId="258"/>
            <ac:spMk id="3" creationId="{0F584DD1-05E5-3945-6111-8A8F9C1EBE42}"/>
          </ac:spMkLst>
        </pc:spChg>
        <pc:spChg chg="add del mod">
          <ac:chgData name="丸谷美紀" userId="31b3c778-37fa-413a-9c8c-6e327904e2aa" providerId="ADAL" clId="{E41C1E2C-A687-45B5-AD08-568E1B77F113}" dt="2024-07-13T09:07:41.309" v="942" actId="478"/>
          <ac:spMkLst>
            <pc:docMk/>
            <pc:sldMk cId="2330813819" sldId="258"/>
            <ac:spMk id="6" creationId="{F32B691F-FE91-6405-AEAB-4CDD9215BC52}"/>
          </ac:spMkLst>
        </pc:spChg>
        <pc:spChg chg="add mod">
          <ac:chgData name="丸谷美紀" userId="31b3c778-37fa-413a-9c8c-6e327904e2aa" providerId="ADAL" clId="{E41C1E2C-A687-45B5-AD08-568E1B77F113}" dt="2024-07-13T09:18:58.770" v="1521" actId="1582"/>
          <ac:spMkLst>
            <pc:docMk/>
            <pc:sldMk cId="2330813819" sldId="258"/>
            <ac:spMk id="7" creationId="{CECB73A6-3BCF-C438-DBC8-BAD2F351A203}"/>
          </ac:spMkLst>
        </pc:spChg>
        <pc:graphicFrameChg chg="mod modGraphic">
          <ac:chgData name="丸谷美紀" userId="31b3c778-37fa-413a-9c8c-6e327904e2aa" providerId="ADAL" clId="{E41C1E2C-A687-45B5-AD08-568E1B77F113}" dt="2024-07-14T07:13:15.711" v="2339" actId="20577"/>
          <ac:graphicFrameMkLst>
            <pc:docMk/>
            <pc:sldMk cId="2330813819" sldId="258"/>
            <ac:graphicFrameMk id="4" creationId="{4ECAA3EE-61B3-4ADF-5C42-ECE17CCBD44F}"/>
          </ac:graphicFrameMkLst>
        </pc:graphicFrameChg>
      </pc:sldChg>
      <pc:sldChg chg="addSp delSp modSp add mod modNotesTx">
        <pc:chgData name="丸谷美紀" userId="31b3c778-37fa-413a-9c8c-6e327904e2aa" providerId="ADAL" clId="{E41C1E2C-A687-45B5-AD08-568E1B77F113}" dt="2024-07-23T05:13:36.738" v="6366" actId="6549"/>
        <pc:sldMkLst>
          <pc:docMk/>
          <pc:sldMk cId="3151996053" sldId="259"/>
        </pc:sldMkLst>
        <pc:spChg chg="add mod">
          <ac:chgData name="丸谷美紀" userId="31b3c778-37fa-413a-9c8c-6e327904e2aa" providerId="ADAL" clId="{E41C1E2C-A687-45B5-AD08-568E1B77F113}" dt="2024-07-14T07:14:33.815" v="2352" actId="1076"/>
          <ac:spMkLst>
            <pc:docMk/>
            <pc:sldMk cId="3151996053" sldId="259"/>
            <ac:spMk id="2" creationId="{41B0CA41-971F-4899-79CB-748A823933CD}"/>
          </ac:spMkLst>
        </pc:spChg>
        <pc:spChg chg="del mod">
          <ac:chgData name="丸谷美紀" userId="31b3c778-37fa-413a-9c8c-6e327904e2aa" providerId="ADAL" clId="{E41C1E2C-A687-45B5-AD08-568E1B77F113}" dt="2024-07-13T00:06:35.986" v="29" actId="478"/>
          <ac:spMkLst>
            <pc:docMk/>
            <pc:sldMk cId="3151996053" sldId="259"/>
            <ac:spMk id="2" creationId="{50F07535-EBF2-1F46-21CF-D12B8D0943B5}"/>
          </ac:spMkLst>
        </pc:spChg>
        <pc:spChg chg="add del mod">
          <ac:chgData name="丸谷美紀" userId="31b3c778-37fa-413a-9c8c-6e327904e2aa" providerId="ADAL" clId="{E41C1E2C-A687-45B5-AD08-568E1B77F113}" dt="2024-07-14T07:20:39.400" v="2429" actId="478"/>
          <ac:spMkLst>
            <pc:docMk/>
            <pc:sldMk cId="3151996053" sldId="259"/>
            <ac:spMk id="3" creationId="{6FCD89DB-68D5-8A06-6A38-C7FF26BBE25F}"/>
          </ac:spMkLst>
        </pc:spChg>
        <pc:spChg chg="add del mod">
          <ac:chgData name="丸谷美紀" userId="31b3c778-37fa-413a-9c8c-6e327904e2aa" providerId="ADAL" clId="{E41C1E2C-A687-45B5-AD08-568E1B77F113}" dt="2024-07-13T09:20:26.739" v="1533" actId="478"/>
          <ac:spMkLst>
            <pc:docMk/>
            <pc:sldMk cId="3151996053" sldId="259"/>
            <ac:spMk id="3" creationId="{FC0A3BC5-33FA-3E6C-A985-E7270A333B5E}"/>
          </ac:spMkLst>
        </pc:spChg>
        <pc:spChg chg="add mod">
          <ac:chgData name="丸谷美紀" userId="31b3c778-37fa-413a-9c8c-6e327904e2aa" providerId="ADAL" clId="{E41C1E2C-A687-45B5-AD08-568E1B77F113}" dt="2024-07-14T07:14:38.093" v="2353" actId="1076"/>
          <ac:spMkLst>
            <pc:docMk/>
            <pc:sldMk cId="3151996053" sldId="259"/>
            <ac:spMk id="4" creationId="{C32F9217-139B-CA39-ACA3-63AB41071E60}"/>
          </ac:spMkLst>
        </pc:spChg>
        <pc:spChg chg="add del mod">
          <ac:chgData name="丸谷美紀" userId="31b3c778-37fa-413a-9c8c-6e327904e2aa" providerId="ADAL" clId="{E41C1E2C-A687-45B5-AD08-568E1B77F113}" dt="2024-07-13T09:20:36.203" v="1534" actId="478"/>
          <ac:spMkLst>
            <pc:docMk/>
            <pc:sldMk cId="3151996053" sldId="259"/>
            <ac:spMk id="6" creationId="{05E86AD8-F5B0-9802-0E30-E47DC4CFE1AF}"/>
          </ac:spMkLst>
        </pc:spChg>
        <pc:spChg chg="add del mod">
          <ac:chgData name="丸谷美紀" userId="31b3c778-37fa-413a-9c8c-6e327904e2aa" providerId="ADAL" clId="{E41C1E2C-A687-45B5-AD08-568E1B77F113}" dt="2024-07-14T11:31:45.556" v="2805" actId="21"/>
          <ac:spMkLst>
            <pc:docMk/>
            <pc:sldMk cId="3151996053" sldId="259"/>
            <ac:spMk id="6" creationId="{27B5CF2C-6158-A36C-763A-F2090BCC0888}"/>
          </ac:spMkLst>
        </pc:spChg>
        <pc:graphicFrameChg chg="del">
          <ac:chgData name="丸谷美紀" userId="31b3c778-37fa-413a-9c8c-6e327904e2aa" providerId="ADAL" clId="{E41C1E2C-A687-45B5-AD08-568E1B77F113}" dt="2024-07-13T00:04:43.741" v="1" actId="478"/>
          <ac:graphicFrameMkLst>
            <pc:docMk/>
            <pc:sldMk cId="3151996053" sldId="259"/>
            <ac:graphicFrameMk id="4" creationId="{4ECAA3EE-61B3-4ADF-5C42-ECE17CCBD44F}"/>
          </ac:graphicFrameMkLst>
        </pc:graphicFrameChg>
        <pc:graphicFrameChg chg="add mod modGraphic">
          <ac:chgData name="丸谷美紀" userId="31b3c778-37fa-413a-9c8c-6e327904e2aa" providerId="ADAL" clId="{E41C1E2C-A687-45B5-AD08-568E1B77F113}" dt="2024-07-23T05:11:56.375" v="6303" actId="14734"/>
          <ac:graphicFrameMkLst>
            <pc:docMk/>
            <pc:sldMk cId="3151996053" sldId="259"/>
            <ac:graphicFrameMk id="5" creationId="{05EF7511-D7F0-5AE1-6E44-3107EFD166A1}"/>
          </ac:graphicFrameMkLst>
        </pc:graphicFrameChg>
        <pc:graphicFrameChg chg="add mod modGraphic">
          <ac:chgData name="丸谷美紀" userId="31b3c778-37fa-413a-9c8c-6e327904e2aa" providerId="ADAL" clId="{E41C1E2C-A687-45B5-AD08-568E1B77F113}" dt="2024-07-14T07:14:44.326" v="2354" actId="1076"/>
          <ac:graphicFrameMkLst>
            <pc:docMk/>
            <pc:sldMk cId="3151996053" sldId="259"/>
            <ac:graphicFrameMk id="7" creationId="{342CF3BE-529D-8AD3-09C0-8509D3A1319B}"/>
          </ac:graphicFrameMkLst>
        </pc:graphicFrameChg>
      </pc:sldChg>
      <pc:sldChg chg="addSp delSp modSp add del mod">
        <pc:chgData name="丸谷美紀" userId="31b3c778-37fa-413a-9c8c-6e327904e2aa" providerId="ADAL" clId="{E41C1E2C-A687-45B5-AD08-568E1B77F113}" dt="2024-07-13T00:13:21.664" v="83" actId="47"/>
        <pc:sldMkLst>
          <pc:docMk/>
          <pc:sldMk cId="3996613092" sldId="260"/>
        </pc:sldMkLst>
        <pc:spChg chg="del mod">
          <ac:chgData name="丸谷美紀" userId="31b3c778-37fa-413a-9c8c-6e327904e2aa" providerId="ADAL" clId="{E41C1E2C-A687-45B5-AD08-568E1B77F113}" dt="2024-07-13T00:08:10.654" v="44" actId="478"/>
          <ac:spMkLst>
            <pc:docMk/>
            <pc:sldMk cId="3996613092" sldId="260"/>
            <ac:spMk id="2" creationId="{50F07535-EBF2-1F46-21CF-D12B8D0943B5}"/>
          </ac:spMkLst>
        </pc:spChg>
        <pc:spChg chg="add mod">
          <ac:chgData name="丸谷美紀" userId="31b3c778-37fa-413a-9c8c-6e327904e2aa" providerId="ADAL" clId="{E41C1E2C-A687-45B5-AD08-568E1B77F113}" dt="2024-07-13T00:09:13.226" v="49"/>
          <ac:spMkLst>
            <pc:docMk/>
            <pc:sldMk cId="3996613092" sldId="260"/>
            <ac:spMk id="3" creationId="{49AF9A94-C223-43E2-5E3B-F30DC9D8B027}"/>
          </ac:spMkLst>
        </pc:spChg>
        <pc:spChg chg="add del mod">
          <ac:chgData name="丸谷美紀" userId="31b3c778-37fa-413a-9c8c-6e327904e2aa" providerId="ADAL" clId="{E41C1E2C-A687-45B5-AD08-568E1B77F113}" dt="2024-07-13T00:08:14.011" v="45" actId="478"/>
          <ac:spMkLst>
            <pc:docMk/>
            <pc:sldMk cId="3996613092" sldId="260"/>
            <ac:spMk id="5" creationId="{92EFEA49-F5D8-BAB4-5843-4860F733C860}"/>
          </ac:spMkLst>
        </pc:spChg>
        <pc:graphicFrameChg chg="add mod modGraphic">
          <ac:chgData name="丸谷美紀" userId="31b3c778-37fa-413a-9c8c-6e327904e2aa" providerId="ADAL" clId="{E41C1E2C-A687-45B5-AD08-568E1B77F113}" dt="2024-07-13T00:11:22.142" v="60" actId="207"/>
          <ac:graphicFrameMkLst>
            <pc:docMk/>
            <pc:sldMk cId="3996613092" sldId="260"/>
            <ac:graphicFrameMk id="6" creationId="{56CCE141-44FE-995E-D84E-04165730C9A4}"/>
          </ac:graphicFrameMkLst>
        </pc:graphicFrameChg>
      </pc:sldChg>
      <pc:sldChg chg="addSp delSp modSp add mod modNotesTx">
        <pc:chgData name="丸谷美紀" userId="31b3c778-37fa-413a-9c8c-6e327904e2aa" providerId="ADAL" clId="{E41C1E2C-A687-45B5-AD08-568E1B77F113}" dt="2024-07-23T05:20:09.984" v="6440" actId="20577"/>
        <pc:sldMkLst>
          <pc:docMk/>
          <pc:sldMk cId="1890051525" sldId="261"/>
        </pc:sldMkLst>
        <pc:spChg chg="add mod">
          <ac:chgData name="丸谷美紀" userId="31b3c778-37fa-413a-9c8c-6e327904e2aa" providerId="ADAL" clId="{E41C1E2C-A687-45B5-AD08-568E1B77F113}" dt="2024-07-13T21:38:57.549" v="1750" actId="207"/>
          <ac:spMkLst>
            <pc:docMk/>
            <pc:sldMk cId="1890051525" sldId="261"/>
            <ac:spMk id="2" creationId="{2BCE6E1A-503F-C8C6-A676-772DE5363F9A}"/>
          </ac:spMkLst>
        </pc:spChg>
        <pc:spChg chg="del">
          <ac:chgData name="丸谷美紀" userId="31b3c778-37fa-413a-9c8c-6e327904e2aa" providerId="ADAL" clId="{E41C1E2C-A687-45B5-AD08-568E1B77F113}" dt="2024-07-13T00:13:55.857" v="89" actId="478"/>
          <ac:spMkLst>
            <pc:docMk/>
            <pc:sldMk cId="1890051525" sldId="261"/>
            <ac:spMk id="2" creationId="{50F07535-EBF2-1F46-21CF-D12B8D0943B5}"/>
          </ac:spMkLst>
        </pc:spChg>
        <pc:spChg chg="add mod">
          <ac:chgData name="丸谷美紀" userId="31b3c778-37fa-413a-9c8c-6e327904e2aa" providerId="ADAL" clId="{E41C1E2C-A687-45B5-AD08-568E1B77F113}" dt="2024-07-13T21:46:09.231" v="1801" actId="1076"/>
          <ac:spMkLst>
            <pc:docMk/>
            <pc:sldMk cId="1890051525" sldId="261"/>
            <ac:spMk id="3" creationId="{9747DFF7-4B4F-EE99-149A-B5FF54810E5B}"/>
          </ac:spMkLst>
        </pc:spChg>
        <pc:spChg chg="add mod">
          <ac:chgData name="丸谷美紀" userId="31b3c778-37fa-413a-9c8c-6e327904e2aa" providerId="ADAL" clId="{E41C1E2C-A687-45B5-AD08-568E1B77F113}" dt="2024-07-13T21:39:48.489" v="1753" actId="207"/>
          <ac:spMkLst>
            <pc:docMk/>
            <pc:sldMk cId="1890051525" sldId="261"/>
            <ac:spMk id="4" creationId="{81BA2755-C072-1580-1BAF-0B6B1DE21B9E}"/>
          </ac:spMkLst>
        </pc:spChg>
        <pc:spChg chg="add del mod">
          <ac:chgData name="丸谷美紀" userId="31b3c778-37fa-413a-9c8c-6e327904e2aa" providerId="ADAL" clId="{E41C1E2C-A687-45B5-AD08-568E1B77F113}" dt="2024-07-13T00:13:58.668" v="90" actId="478"/>
          <ac:spMkLst>
            <pc:docMk/>
            <pc:sldMk cId="1890051525" sldId="261"/>
            <ac:spMk id="5" creationId="{5C09F397-9B94-590B-1562-46390B369609}"/>
          </ac:spMkLst>
        </pc:spChg>
        <pc:spChg chg="add mod">
          <ac:chgData name="丸谷美紀" userId="31b3c778-37fa-413a-9c8c-6e327904e2aa" providerId="ADAL" clId="{E41C1E2C-A687-45B5-AD08-568E1B77F113}" dt="2024-07-13T21:39:14.624" v="1751" actId="207"/>
          <ac:spMkLst>
            <pc:docMk/>
            <pc:sldMk cId="1890051525" sldId="261"/>
            <ac:spMk id="5" creationId="{9AB47D91-82EB-FFA4-2B68-1112D6355B09}"/>
          </ac:spMkLst>
        </pc:spChg>
        <pc:spChg chg="add del mod">
          <ac:chgData name="丸谷美紀" userId="31b3c778-37fa-413a-9c8c-6e327904e2aa" providerId="ADAL" clId="{E41C1E2C-A687-45B5-AD08-568E1B77F113}" dt="2024-07-13T21:37:08.140" v="1726" actId="478"/>
          <ac:spMkLst>
            <pc:docMk/>
            <pc:sldMk cId="1890051525" sldId="261"/>
            <ac:spMk id="7" creationId="{13D2DF57-D4C3-44F3-7AD4-7D93B0DD7C75}"/>
          </ac:spMkLst>
        </pc:spChg>
        <pc:spChg chg="add del mod">
          <ac:chgData name="丸谷美紀" userId="31b3c778-37fa-413a-9c8c-6e327904e2aa" providerId="ADAL" clId="{E41C1E2C-A687-45B5-AD08-568E1B77F113}" dt="2024-07-14T07:20:30.729" v="2428" actId="21"/>
          <ac:spMkLst>
            <pc:docMk/>
            <pc:sldMk cId="1890051525" sldId="261"/>
            <ac:spMk id="7" creationId="{27B5CF2C-6158-A36C-763A-F2090BCC0888}"/>
          </ac:spMkLst>
        </pc:spChg>
        <pc:spChg chg="add del mod">
          <ac:chgData name="丸谷美紀" userId="31b3c778-37fa-413a-9c8c-6e327904e2aa" providerId="ADAL" clId="{E41C1E2C-A687-45B5-AD08-568E1B77F113}" dt="2024-07-13T21:37:35.390" v="1733" actId="478"/>
          <ac:spMkLst>
            <pc:docMk/>
            <pc:sldMk cId="1890051525" sldId="261"/>
            <ac:spMk id="8" creationId="{AFC1A740-2468-A6D8-9765-E3B481526566}"/>
          </ac:spMkLst>
        </pc:spChg>
        <pc:spChg chg="add del mod">
          <ac:chgData name="丸谷美紀" userId="31b3c778-37fa-413a-9c8c-6e327904e2aa" providerId="ADAL" clId="{E41C1E2C-A687-45B5-AD08-568E1B77F113}" dt="2024-07-13T21:37:13.572" v="1727" actId="478"/>
          <ac:spMkLst>
            <pc:docMk/>
            <pc:sldMk cId="1890051525" sldId="261"/>
            <ac:spMk id="11" creationId="{1C3A5D7E-87A7-A9E2-B494-FD952E7B8A06}"/>
          </ac:spMkLst>
        </pc:spChg>
        <pc:spChg chg="add del mod">
          <ac:chgData name="丸谷美紀" userId="31b3c778-37fa-413a-9c8c-6e327904e2aa" providerId="ADAL" clId="{E41C1E2C-A687-45B5-AD08-568E1B77F113}" dt="2024-07-13T01:20:25.889" v="139" actId="478"/>
          <ac:spMkLst>
            <pc:docMk/>
            <pc:sldMk cId="1890051525" sldId="261"/>
            <ac:spMk id="11" creationId="{34CC7355-7EA7-5CA3-6AB4-C9BE2CA2853D}"/>
          </ac:spMkLst>
        </pc:spChg>
        <pc:graphicFrameChg chg="add mod modGraphic">
          <ac:chgData name="丸谷美紀" userId="31b3c778-37fa-413a-9c8c-6e327904e2aa" providerId="ADAL" clId="{E41C1E2C-A687-45B5-AD08-568E1B77F113}" dt="2024-07-13T21:45:56.433" v="1800" actId="14100"/>
          <ac:graphicFrameMkLst>
            <pc:docMk/>
            <pc:sldMk cId="1890051525" sldId="261"/>
            <ac:graphicFrameMk id="6" creationId="{52D87B52-2EA2-F3A7-246D-76F3F46ED990}"/>
          </ac:graphicFrameMkLst>
        </pc:graphicFrameChg>
        <pc:graphicFrameChg chg="add mod modGraphic">
          <ac:chgData name="丸谷美紀" userId="31b3c778-37fa-413a-9c8c-6e327904e2aa" providerId="ADAL" clId="{E41C1E2C-A687-45B5-AD08-568E1B77F113}" dt="2024-07-14T23:54:01.581" v="3731" actId="20577"/>
          <ac:graphicFrameMkLst>
            <pc:docMk/>
            <pc:sldMk cId="1890051525" sldId="261"/>
            <ac:graphicFrameMk id="9" creationId="{B3B3D0FF-51D4-6466-BE58-2EBF1D027561}"/>
          </ac:graphicFrameMkLst>
        </pc:graphicFrameChg>
        <pc:graphicFrameChg chg="add mod modGraphic">
          <ac:chgData name="丸谷美紀" userId="31b3c778-37fa-413a-9c8c-6e327904e2aa" providerId="ADAL" clId="{E41C1E2C-A687-45B5-AD08-568E1B77F113}" dt="2024-07-13T21:45:45.382" v="1797" actId="14734"/>
          <ac:graphicFrameMkLst>
            <pc:docMk/>
            <pc:sldMk cId="1890051525" sldId="261"/>
            <ac:graphicFrameMk id="12" creationId="{0F48ADC9-7DF0-5BB5-F134-C74EC4422439}"/>
          </ac:graphicFrameMkLst>
        </pc:graphicFrameChg>
      </pc:sldChg>
      <pc:sldChg chg="addSp delSp modSp add mod modNotesTx">
        <pc:chgData name="丸谷美紀" userId="31b3c778-37fa-413a-9c8c-6e327904e2aa" providerId="ADAL" clId="{E41C1E2C-A687-45B5-AD08-568E1B77F113}" dt="2024-07-23T05:23:11.866" v="6666" actId="113"/>
        <pc:sldMkLst>
          <pc:docMk/>
          <pc:sldMk cId="3461780612" sldId="262"/>
        </pc:sldMkLst>
        <pc:spChg chg="del">
          <ac:chgData name="丸谷美紀" userId="31b3c778-37fa-413a-9c8c-6e327904e2aa" providerId="ADAL" clId="{E41C1E2C-A687-45B5-AD08-568E1B77F113}" dt="2024-07-13T01:24:15.973" v="170" actId="478"/>
          <ac:spMkLst>
            <pc:docMk/>
            <pc:sldMk cId="3461780612" sldId="262"/>
            <ac:spMk id="2" creationId="{50F07535-EBF2-1F46-21CF-D12B8D0943B5}"/>
          </ac:spMkLst>
        </pc:spChg>
        <pc:spChg chg="add mod">
          <ac:chgData name="丸谷美紀" userId="31b3c778-37fa-413a-9c8c-6e327904e2aa" providerId="ADAL" clId="{E41C1E2C-A687-45B5-AD08-568E1B77F113}" dt="2024-07-13T07:18:42.051" v="325"/>
          <ac:spMkLst>
            <pc:docMk/>
            <pc:sldMk cId="3461780612" sldId="262"/>
            <ac:spMk id="2" creationId="{8C08AEE0-81E0-C3EC-0EF3-11673E77D602}"/>
          </ac:spMkLst>
        </pc:spChg>
        <pc:spChg chg="add mod">
          <ac:chgData name="丸谷美紀" userId="31b3c778-37fa-413a-9c8c-6e327904e2aa" providerId="ADAL" clId="{E41C1E2C-A687-45B5-AD08-568E1B77F113}" dt="2024-07-14T11:41:30.807" v="2827" actId="1076"/>
          <ac:spMkLst>
            <pc:docMk/>
            <pc:sldMk cId="3461780612" sldId="262"/>
            <ac:spMk id="3" creationId="{94FA83D3-56D0-840A-5652-1A1DADA9D876}"/>
          </ac:spMkLst>
        </pc:spChg>
        <pc:spChg chg="add del mod">
          <ac:chgData name="丸谷美紀" userId="31b3c778-37fa-413a-9c8c-6e327904e2aa" providerId="ADAL" clId="{E41C1E2C-A687-45B5-AD08-568E1B77F113}" dt="2024-07-13T01:24:21.245" v="171" actId="478"/>
          <ac:spMkLst>
            <pc:docMk/>
            <pc:sldMk cId="3461780612" sldId="262"/>
            <ac:spMk id="6" creationId="{E8B17FB6-0373-4C41-84D5-CE7CE8222136}"/>
          </ac:spMkLst>
        </pc:spChg>
        <pc:graphicFrameChg chg="add mod modGraphic">
          <ac:chgData name="丸谷美紀" userId="31b3c778-37fa-413a-9c8c-6e327904e2aa" providerId="ADAL" clId="{E41C1E2C-A687-45B5-AD08-568E1B77F113}" dt="2024-07-13T07:25:51.044" v="376" actId="207"/>
          <ac:graphicFrameMkLst>
            <pc:docMk/>
            <pc:sldMk cId="3461780612" sldId="262"/>
            <ac:graphicFrameMk id="4" creationId="{B1D49120-31A5-7D61-71C5-D69254DA6ACF}"/>
          </ac:graphicFrameMkLst>
        </pc:graphicFrameChg>
      </pc:sldChg>
      <pc:sldChg chg="addSp delSp modSp add del mod">
        <pc:chgData name="丸谷美紀" userId="31b3c778-37fa-413a-9c8c-6e327904e2aa" providerId="ADAL" clId="{E41C1E2C-A687-45B5-AD08-568E1B77F113}" dt="2024-07-13T07:48:44.852" v="740" actId="47"/>
        <pc:sldMkLst>
          <pc:docMk/>
          <pc:sldMk cId="931505443" sldId="263"/>
        </pc:sldMkLst>
        <pc:spChg chg="del">
          <ac:chgData name="丸谷美紀" userId="31b3c778-37fa-413a-9c8c-6e327904e2aa" providerId="ADAL" clId="{E41C1E2C-A687-45B5-AD08-568E1B77F113}" dt="2024-07-13T01:59:23.551" v="292" actId="478"/>
          <ac:spMkLst>
            <pc:docMk/>
            <pc:sldMk cId="931505443" sldId="263"/>
            <ac:spMk id="2" creationId="{50F07535-EBF2-1F46-21CF-D12B8D0943B5}"/>
          </ac:spMkLst>
        </pc:spChg>
        <pc:spChg chg="add mod">
          <ac:chgData name="丸谷美紀" userId="31b3c778-37fa-413a-9c8c-6e327904e2aa" providerId="ADAL" clId="{E41C1E2C-A687-45B5-AD08-568E1B77F113}" dt="2024-07-13T07:33:16.325" v="426" actId="1076"/>
          <ac:spMkLst>
            <pc:docMk/>
            <pc:sldMk cId="931505443" sldId="263"/>
            <ac:spMk id="2" creationId="{D1D2460E-2C3D-6F9B-009D-02329C0C75A8}"/>
          </ac:spMkLst>
        </pc:spChg>
        <pc:spChg chg="add mod">
          <ac:chgData name="丸谷美紀" userId="31b3c778-37fa-413a-9c8c-6e327904e2aa" providerId="ADAL" clId="{E41C1E2C-A687-45B5-AD08-568E1B77F113}" dt="2024-07-13T07:30:20.383" v="406" actId="14100"/>
          <ac:spMkLst>
            <pc:docMk/>
            <pc:sldMk cId="931505443" sldId="263"/>
            <ac:spMk id="3" creationId="{7667685A-93D5-1ED0-9391-40AF16A207B1}"/>
          </ac:spMkLst>
        </pc:spChg>
        <pc:spChg chg="add mod">
          <ac:chgData name="丸谷美紀" userId="31b3c778-37fa-413a-9c8c-6e327904e2aa" providerId="ADAL" clId="{E41C1E2C-A687-45B5-AD08-568E1B77F113}" dt="2024-07-13T07:33:21.682" v="427" actId="1076"/>
          <ac:spMkLst>
            <pc:docMk/>
            <pc:sldMk cId="931505443" sldId="263"/>
            <ac:spMk id="4" creationId="{3A7E61E6-AA86-D06E-3962-2761983AB0B7}"/>
          </ac:spMkLst>
        </pc:spChg>
        <pc:spChg chg="add del mod">
          <ac:chgData name="丸谷美紀" userId="31b3c778-37fa-413a-9c8c-6e327904e2aa" providerId="ADAL" clId="{E41C1E2C-A687-45B5-AD08-568E1B77F113}" dt="2024-07-13T01:59:27.023" v="293" actId="478"/>
          <ac:spMkLst>
            <pc:docMk/>
            <pc:sldMk cId="931505443" sldId="263"/>
            <ac:spMk id="5" creationId="{425D3D4A-B641-A4A6-DA07-7864E6AA4536}"/>
          </ac:spMkLst>
        </pc:spChg>
        <pc:spChg chg="add mod">
          <ac:chgData name="丸谷美紀" userId="31b3c778-37fa-413a-9c8c-6e327904e2aa" providerId="ADAL" clId="{E41C1E2C-A687-45B5-AD08-568E1B77F113}" dt="2024-07-13T05:26:33.220" v="307" actId="1076"/>
          <ac:spMkLst>
            <pc:docMk/>
            <pc:sldMk cId="931505443" sldId="263"/>
            <ac:spMk id="6" creationId="{428572C0-9C73-CB51-B1A9-CFA2E374A419}"/>
          </ac:spMkLst>
        </pc:spChg>
        <pc:spChg chg="add mod">
          <ac:chgData name="丸谷美紀" userId="31b3c778-37fa-413a-9c8c-6e327904e2aa" providerId="ADAL" clId="{E41C1E2C-A687-45B5-AD08-568E1B77F113}" dt="2024-07-13T05:26:45.739" v="309" actId="1076"/>
          <ac:spMkLst>
            <pc:docMk/>
            <pc:sldMk cId="931505443" sldId="263"/>
            <ac:spMk id="8" creationId="{07FA3C22-6C2A-9CEF-1E9E-142E1DCEC1FB}"/>
          </ac:spMkLst>
        </pc:spChg>
        <pc:spChg chg="add mod">
          <ac:chgData name="丸谷美紀" userId="31b3c778-37fa-413a-9c8c-6e327904e2aa" providerId="ADAL" clId="{E41C1E2C-A687-45B5-AD08-568E1B77F113}" dt="2024-07-13T05:28:12.506" v="314" actId="1076"/>
          <ac:spMkLst>
            <pc:docMk/>
            <pc:sldMk cId="931505443" sldId="263"/>
            <ac:spMk id="10" creationId="{B4BD289F-0F55-FF09-59FC-7347C7E78417}"/>
          </ac:spMkLst>
        </pc:spChg>
        <pc:spChg chg="add mod">
          <ac:chgData name="丸谷美紀" userId="31b3c778-37fa-413a-9c8c-6e327904e2aa" providerId="ADAL" clId="{E41C1E2C-A687-45B5-AD08-568E1B77F113}" dt="2024-07-13T05:28:16.683" v="316" actId="1076"/>
          <ac:spMkLst>
            <pc:docMk/>
            <pc:sldMk cId="931505443" sldId="263"/>
            <ac:spMk id="12" creationId="{6D4C181A-F5AB-2DB8-8E55-14348C85EB59}"/>
          </ac:spMkLst>
        </pc:spChg>
        <pc:spChg chg="add mod">
          <ac:chgData name="丸谷美紀" userId="31b3c778-37fa-413a-9c8c-6e327904e2aa" providerId="ADAL" clId="{E41C1E2C-A687-45B5-AD08-568E1B77F113}" dt="2024-07-13T05:28:24.744" v="319" actId="14100"/>
          <ac:spMkLst>
            <pc:docMk/>
            <pc:sldMk cId="931505443" sldId="263"/>
            <ac:spMk id="14" creationId="{116EA0E4-C1F6-D3E7-3DCE-3859C2D0A6C9}"/>
          </ac:spMkLst>
        </pc:spChg>
      </pc:sldChg>
      <pc:sldChg chg="addSp delSp modSp new del mod">
        <pc:chgData name="丸谷美紀" userId="31b3c778-37fa-413a-9c8c-6e327904e2aa" providerId="ADAL" clId="{E41C1E2C-A687-45B5-AD08-568E1B77F113}" dt="2024-07-13T21:33:02.926" v="1697" actId="2696"/>
        <pc:sldMkLst>
          <pc:docMk/>
          <pc:sldMk cId="659904126" sldId="264"/>
        </pc:sldMkLst>
        <pc:spChg chg="del">
          <ac:chgData name="丸谷美紀" userId="31b3c778-37fa-413a-9c8c-6e327904e2aa" providerId="ADAL" clId="{E41C1E2C-A687-45B5-AD08-568E1B77F113}" dt="2024-07-13T05:20:24.559" v="295"/>
          <ac:spMkLst>
            <pc:docMk/>
            <pc:sldMk cId="659904126" sldId="264"/>
            <ac:spMk id="3" creationId="{ECCEBA6A-BE88-171A-2A06-BD4606945E77}"/>
          </ac:spMkLst>
        </pc:spChg>
        <pc:spChg chg="add mod">
          <ac:chgData name="丸谷美紀" userId="31b3c778-37fa-413a-9c8c-6e327904e2aa" providerId="ADAL" clId="{E41C1E2C-A687-45B5-AD08-568E1B77F113}" dt="2024-07-13T05:21:06.185" v="297" actId="1076"/>
          <ac:spMkLst>
            <pc:docMk/>
            <pc:sldMk cId="659904126" sldId="264"/>
            <ac:spMk id="6" creationId="{35A05B0B-66FB-E771-936D-AA9E758C4993}"/>
          </ac:spMkLst>
        </pc:spChg>
        <pc:graphicFrameChg chg="add mod">
          <ac:chgData name="丸谷美紀" userId="31b3c778-37fa-413a-9c8c-6e327904e2aa" providerId="ADAL" clId="{E41C1E2C-A687-45B5-AD08-568E1B77F113}" dt="2024-07-13T05:20:24.559" v="295"/>
          <ac:graphicFrameMkLst>
            <pc:docMk/>
            <pc:sldMk cId="659904126" sldId="264"/>
            <ac:graphicFrameMk id="4" creationId="{A952254A-AB0D-274C-7A43-98CBE6B325A9}"/>
          </ac:graphicFrameMkLst>
        </pc:graphicFrameChg>
      </pc:sldChg>
      <pc:sldChg chg="addSp delSp modSp add del mod">
        <pc:chgData name="丸谷美紀" userId="31b3c778-37fa-413a-9c8c-6e327904e2aa" providerId="ADAL" clId="{E41C1E2C-A687-45B5-AD08-568E1B77F113}" dt="2024-07-15T02:28:51.089" v="4060" actId="47"/>
        <pc:sldMkLst>
          <pc:docMk/>
          <pc:sldMk cId="2528519115" sldId="264"/>
        </pc:sldMkLst>
        <pc:spChg chg="add mod">
          <ac:chgData name="丸谷美紀" userId="31b3c778-37fa-413a-9c8c-6e327904e2aa" providerId="ADAL" clId="{E41C1E2C-A687-45B5-AD08-568E1B77F113}" dt="2024-07-15T02:28:06.059" v="4052" actId="21"/>
          <ac:spMkLst>
            <pc:docMk/>
            <pc:sldMk cId="2528519115" sldId="264"/>
            <ac:spMk id="5" creationId="{745D3E08-B178-23BF-41D5-EA5D5387915E}"/>
          </ac:spMkLst>
        </pc:spChg>
        <pc:graphicFrameChg chg="del mod modGraphic">
          <ac:chgData name="丸谷美紀" userId="31b3c778-37fa-413a-9c8c-6e327904e2aa" providerId="ADAL" clId="{E41C1E2C-A687-45B5-AD08-568E1B77F113}" dt="2024-07-15T02:28:06.059" v="4052" actId="21"/>
          <ac:graphicFrameMkLst>
            <pc:docMk/>
            <pc:sldMk cId="2528519115" sldId="264"/>
            <ac:graphicFrameMk id="4" creationId="{A952254A-AB0D-274C-7A43-98CBE6B325A9}"/>
          </ac:graphicFrameMkLst>
        </pc:graphicFrameChg>
      </pc:sldChg>
      <pc:sldChg chg="addSp delSp modSp new mod">
        <pc:chgData name="丸谷美紀" userId="31b3c778-37fa-413a-9c8c-6e327904e2aa" providerId="ADAL" clId="{E41C1E2C-A687-45B5-AD08-568E1B77F113}" dt="2024-07-15T02:28:30.243" v="4056" actId="21"/>
        <pc:sldMkLst>
          <pc:docMk/>
          <pc:sldMk cId="1279496550" sldId="265"/>
        </pc:sldMkLst>
        <pc:spChg chg="del mod">
          <ac:chgData name="丸谷美紀" userId="31b3c778-37fa-413a-9c8c-6e327904e2aa" providerId="ADAL" clId="{E41C1E2C-A687-45B5-AD08-568E1B77F113}" dt="2024-07-15T02:28:30.243" v="4056" actId="21"/>
          <ac:spMkLst>
            <pc:docMk/>
            <pc:sldMk cId="1279496550" sldId="265"/>
            <ac:spMk id="3" creationId="{78035B24-9A38-9ED9-A042-58E581D0D6D3}"/>
          </ac:spMkLst>
        </pc:spChg>
        <pc:spChg chg="add mod">
          <ac:chgData name="丸谷美紀" userId="31b3c778-37fa-413a-9c8c-6e327904e2aa" providerId="ADAL" clId="{E41C1E2C-A687-45B5-AD08-568E1B77F113}" dt="2024-07-15T02:28:30.243" v="4056" actId="21"/>
          <ac:spMkLst>
            <pc:docMk/>
            <pc:sldMk cId="1279496550" sldId="265"/>
            <ac:spMk id="6" creationId="{FD3CD0D7-7623-B00B-D4D5-B6E10D1E171E}"/>
          </ac:spMkLst>
        </pc:spChg>
        <pc:graphicFrameChg chg="add del mod modGraphic">
          <ac:chgData name="丸谷美紀" userId="31b3c778-37fa-413a-9c8c-6e327904e2aa" providerId="ADAL" clId="{E41C1E2C-A687-45B5-AD08-568E1B77F113}" dt="2024-07-15T02:28:30.243" v="4056" actId="21"/>
          <ac:graphicFrameMkLst>
            <pc:docMk/>
            <pc:sldMk cId="1279496550" sldId="265"/>
            <ac:graphicFrameMk id="4" creationId="{96B1F889-B344-7CFE-5A55-D372B7110F53}"/>
          </ac:graphicFrameMkLst>
        </pc:graphicFrameChg>
      </pc:sldChg>
      <pc:sldChg chg="addSp delSp modSp new del mod">
        <pc:chgData name="丸谷美紀" userId="31b3c778-37fa-413a-9c8c-6e327904e2aa" providerId="ADAL" clId="{E41C1E2C-A687-45B5-AD08-568E1B77F113}" dt="2024-07-15T02:28:52.104" v="4061" actId="47"/>
        <pc:sldMkLst>
          <pc:docMk/>
          <pc:sldMk cId="3349646416" sldId="266"/>
        </pc:sldMkLst>
        <pc:spChg chg="add del">
          <ac:chgData name="丸谷美紀" userId="31b3c778-37fa-413a-9c8c-6e327904e2aa" providerId="ADAL" clId="{E41C1E2C-A687-45B5-AD08-568E1B77F113}" dt="2024-07-13T21:32:31.424" v="1695"/>
          <ac:spMkLst>
            <pc:docMk/>
            <pc:sldMk cId="3349646416" sldId="266"/>
            <ac:spMk id="3" creationId="{66D9A2AC-C23A-C96B-9CB9-AADB761F1F0B}"/>
          </ac:spMkLst>
        </pc:spChg>
        <pc:graphicFrameChg chg="add mod modGraphic">
          <ac:chgData name="丸谷美紀" userId="31b3c778-37fa-413a-9c8c-6e327904e2aa" providerId="ADAL" clId="{E41C1E2C-A687-45B5-AD08-568E1B77F113}" dt="2024-07-13T21:32:31.424" v="1695"/>
          <ac:graphicFrameMkLst>
            <pc:docMk/>
            <pc:sldMk cId="3349646416" sldId="266"/>
            <ac:graphicFrameMk id="4" creationId="{5B83FBD7-95C0-07F9-CB56-25623B2E4DC8}"/>
          </ac:graphicFrameMkLst>
        </pc:graphicFrameChg>
      </pc:sldChg>
      <pc:sldChg chg="add">
        <pc:chgData name="丸谷美紀" userId="31b3c778-37fa-413a-9c8c-6e327904e2aa" providerId="ADAL" clId="{E41C1E2C-A687-45B5-AD08-568E1B77F113}" dt="2024-07-16T02:40:19.928" v="4292"/>
        <pc:sldMkLst>
          <pc:docMk/>
          <pc:sldMk cId="2427795205" sldId="267"/>
        </pc:sldMkLst>
      </pc:sldChg>
      <pc:sldChg chg="delSp modSp add del mod">
        <pc:chgData name="丸谷美紀" userId="31b3c778-37fa-413a-9c8c-6e327904e2aa" providerId="ADAL" clId="{E41C1E2C-A687-45B5-AD08-568E1B77F113}" dt="2024-07-16T02:40:09.507" v="4291" actId="2696"/>
        <pc:sldMkLst>
          <pc:docMk/>
          <pc:sldMk cId="3494704558" sldId="267"/>
        </pc:sldMkLst>
        <pc:spChg chg="del mod">
          <ac:chgData name="丸谷美紀" userId="31b3c778-37fa-413a-9c8c-6e327904e2aa" providerId="ADAL" clId="{E41C1E2C-A687-45B5-AD08-568E1B77F113}" dt="2024-07-14T21:20:30.976" v="2905" actId="478"/>
          <ac:spMkLst>
            <pc:docMk/>
            <pc:sldMk cId="3494704558" sldId="267"/>
            <ac:spMk id="4" creationId="{53A4AD0F-C58B-6A32-7BBE-02F2D9EA2A11}"/>
          </ac:spMkLst>
        </pc:spChg>
        <pc:spChg chg="mod">
          <ac:chgData name="丸谷美紀" userId="31b3c778-37fa-413a-9c8c-6e327904e2aa" providerId="ADAL" clId="{E41C1E2C-A687-45B5-AD08-568E1B77F113}" dt="2024-07-14T21:21:05.267" v="2907" actId="1076"/>
          <ac:spMkLst>
            <pc:docMk/>
            <pc:sldMk cId="3494704558" sldId="267"/>
            <ac:spMk id="5" creationId="{331DEF6C-C60C-4B89-8858-BA1C0C1E7396}"/>
          </ac:spMkLst>
        </pc:spChg>
        <pc:spChg chg="mod">
          <ac:chgData name="丸谷美紀" userId="31b3c778-37fa-413a-9c8c-6e327904e2aa" providerId="ADAL" clId="{E41C1E2C-A687-45B5-AD08-568E1B77F113}" dt="2024-07-14T21:21:05.267" v="2907" actId="1076"/>
          <ac:spMkLst>
            <pc:docMk/>
            <pc:sldMk cId="3494704558" sldId="267"/>
            <ac:spMk id="6" creationId="{7D625070-5E9B-48E6-826B-65B326F47878}"/>
          </ac:spMkLst>
        </pc:spChg>
        <pc:spChg chg="mod">
          <ac:chgData name="丸谷美紀" userId="31b3c778-37fa-413a-9c8c-6e327904e2aa" providerId="ADAL" clId="{E41C1E2C-A687-45B5-AD08-568E1B77F113}" dt="2024-07-14T21:21:05.267" v="2907" actId="1076"/>
          <ac:spMkLst>
            <pc:docMk/>
            <pc:sldMk cId="3494704558" sldId="267"/>
            <ac:spMk id="7" creationId="{32585FE0-8CDA-4123-9EFE-A233118F1F03}"/>
          </ac:spMkLst>
        </pc:spChg>
        <pc:spChg chg="mod">
          <ac:chgData name="丸谷美紀" userId="31b3c778-37fa-413a-9c8c-6e327904e2aa" providerId="ADAL" clId="{E41C1E2C-A687-45B5-AD08-568E1B77F113}" dt="2024-07-14T21:21:05.267" v="2907" actId="1076"/>
          <ac:spMkLst>
            <pc:docMk/>
            <pc:sldMk cId="3494704558" sldId="267"/>
            <ac:spMk id="8" creationId="{E56B2A3B-6652-4AD4-BB3C-355CC3E52E6F}"/>
          </ac:spMkLst>
        </pc:spChg>
        <pc:spChg chg="mod">
          <ac:chgData name="丸谷美紀" userId="31b3c778-37fa-413a-9c8c-6e327904e2aa" providerId="ADAL" clId="{E41C1E2C-A687-45B5-AD08-568E1B77F113}" dt="2024-07-14T21:21:18.155" v="2909" actId="14100"/>
          <ac:spMkLst>
            <pc:docMk/>
            <pc:sldMk cId="3494704558" sldId="267"/>
            <ac:spMk id="9" creationId="{2FCACAE1-A999-4939-8C73-5FFFF17969CE}"/>
          </ac:spMkLst>
        </pc:spChg>
        <pc:spChg chg="mod">
          <ac:chgData name="丸谷美紀" userId="31b3c778-37fa-413a-9c8c-6e327904e2aa" providerId="ADAL" clId="{E41C1E2C-A687-45B5-AD08-568E1B77F113}" dt="2024-07-14T21:21:05.267" v="2907" actId="1076"/>
          <ac:spMkLst>
            <pc:docMk/>
            <pc:sldMk cId="3494704558" sldId="267"/>
            <ac:spMk id="10" creationId="{8090158F-40C1-4C6A-B42C-3176312D668E}"/>
          </ac:spMkLst>
        </pc:spChg>
        <pc:spChg chg="mod">
          <ac:chgData name="丸谷美紀" userId="31b3c778-37fa-413a-9c8c-6e327904e2aa" providerId="ADAL" clId="{E41C1E2C-A687-45B5-AD08-568E1B77F113}" dt="2024-07-14T21:21:05.267" v="2907" actId="1076"/>
          <ac:spMkLst>
            <pc:docMk/>
            <pc:sldMk cId="3494704558" sldId="267"/>
            <ac:spMk id="11" creationId="{6B276032-ACC9-4044-BF3A-BA29C2ACFA58}"/>
          </ac:spMkLst>
        </pc:spChg>
        <pc:spChg chg="mod">
          <ac:chgData name="丸谷美紀" userId="31b3c778-37fa-413a-9c8c-6e327904e2aa" providerId="ADAL" clId="{E41C1E2C-A687-45B5-AD08-568E1B77F113}" dt="2024-07-14T21:21:05.267" v="2907" actId="1076"/>
          <ac:spMkLst>
            <pc:docMk/>
            <pc:sldMk cId="3494704558" sldId="267"/>
            <ac:spMk id="12" creationId="{EEC5B78E-8D0C-4D4D-B649-369EAC929532}"/>
          </ac:spMkLst>
        </pc:spChg>
        <pc:spChg chg="mod">
          <ac:chgData name="丸谷美紀" userId="31b3c778-37fa-413a-9c8c-6e327904e2aa" providerId="ADAL" clId="{E41C1E2C-A687-45B5-AD08-568E1B77F113}" dt="2024-07-14T21:21:05.267" v="2907" actId="1076"/>
          <ac:spMkLst>
            <pc:docMk/>
            <pc:sldMk cId="3494704558" sldId="267"/>
            <ac:spMk id="13" creationId="{378F67B0-7D01-48AA-87AD-30699CC6F3AF}"/>
          </ac:spMkLst>
        </pc:spChg>
        <pc:spChg chg="mod">
          <ac:chgData name="丸谷美紀" userId="31b3c778-37fa-413a-9c8c-6e327904e2aa" providerId="ADAL" clId="{E41C1E2C-A687-45B5-AD08-568E1B77F113}" dt="2024-07-14T21:21:05.267" v="2907" actId="1076"/>
          <ac:spMkLst>
            <pc:docMk/>
            <pc:sldMk cId="3494704558" sldId="267"/>
            <ac:spMk id="14" creationId="{B66043D5-AC73-49DD-BB6E-ECA6C9C2E9A9}"/>
          </ac:spMkLst>
        </pc:spChg>
        <pc:spChg chg="mod">
          <ac:chgData name="丸谷美紀" userId="31b3c778-37fa-413a-9c8c-6e327904e2aa" providerId="ADAL" clId="{E41C1E2C-A687-45B5-AD08-568E1B77F113}" dt="2024-07-14T21:21:05.267" v="2907" actId="1076"/>
          <ac:spMkLst>
            <pc:docMk/>
            <pc:sldMk cId="3494704558" sldId="267"/>
            <ac:spMk id="15" creationId="{2EAF4231-1DA6-48BA-9B48-B8E263C2713B}"/>
          </ac:spMkLst>
        </pc:spChg>
        <pc:spChg chg="mod">
          <ac:chgData name="丸谷美紀" userId="31b3c778-37fa-413a-9c8c-6e327904e2aa" providerId="ADAL" clId="{E41C1E2C-A687-45B5-AD08-568E1B77F113}" dt="2024-07-14T21:21:05.267" v="2907" actId="1076"/>
          <ac:spMkLst>
            <pc:docMk/>
            <pc:sldMk cId="3494704558" sldId="267"/>
            <ac:spMk id="16" creationId="{0CDA95F9-1D7C-4FE0-AF7A-8F625F4AEAE1}"/>
          </ac:spMkLst>
        </pc:spChg>
        <pc:spChg chg="mod">
          <ac:chgData name="丸谷美紀" userId="31b3c778-37fa-413a-9c8c-6e327904e2aa" providerId="ADAL" clId="{E41C1E2C-A687-45B5-AD08-568E1B77F113}" dt="2024-07-14T21:21:05.267" v="2907" actId="1076"/>
          <ac:spMkLst>
            <pc:docMk/>
            <pc:sldMk cId="3494704558" sldId="267"/>
            <ac:spMk id="17" creationId="{A64F70D8-0CE2-40E6-928B-563EE366A453}"/>
          </ac:spMkLst>
        </pc:spChg>
        <pc:spChg chg="mod">
          <ac:chgData name="丸谷美紀" userId="31b3c778-37fa-413a-9c8c-6e327904e2aa" providerId="ADAL" clId="{E41C1E2C-A687-45B5-AD08-568E1B77F113}" dt="2024-07-14T21:21:05.267" v="2907" actId="1076"/>
          <ac:spMkLst>
            <pc:docMk/>
            <pc:sldMk cId="3494704558" sldId="267"/>
            <ac:spMk id="18" creationId="{A45A5C46-01EF-4927-B07F-529E6CECBBA0}"/>
          </ac:spMkLst>
        </pc:spChg>
        <pc:spChg chg="mod">
          <ac:chgData name="丸谷美紀" userId="31b3c778-37fa-413a-9c8c-6e327904e2aa" providerId="ADAL" clId="{E41C1E2C-A687-45B5-AD08-568E1B77F113}" dt="2024-07-14T21:21:05.267" v="2907" actId="1076"/>
          <ac:spMkLst>
            <pc:docMk/>
            <pc:sldMk cId="3494704558" sldId="267"/>
            <ac:spMk id="19" creationId="{CE2ACA82-07E6-4D2D-87A4-578CD605FE64}"/>
          </ac:spMkLst>
        </pc:spChg>
        <pc:spChg chg="mod">
          <ac:chgData name="丸谷美紀" userId="31b3c778-37fa-413a-9c8c-6e327904e2aa" providerId="ADAL" clId="{E41C1E2C-A687-45B5-AD08-568E1B77F113}" dt="2024-07-14T21:21:05.267" v="2907" actId="1076"/>
          <ac:spMkLst>
            <pc:docMk/>
            <pc:sldMk cId="3494704558" sldId="267"/>
            <ac:spMk id="20" creationId="{DFD7FB0B-CB24-4ED7-9141-FC56CC3C259E}"/>
          </ac:spMkLst>
        </pc:spChg>
        <pc:spChg chg="mod">
          <ac:chgData name="丸谷美紀" userId="31b3c778-37fa-413a-9c8c-6e327904e2aa" providerId="ADAL" clId="{E41C1E2C-A687-45B5-AD08-568E1B77F113}" dt="2024-07-14T21:32:10.162" v="2960" actId="1076"/>
          <ac:spMkLst>
            <pc:docMk/>
            <pc:sldMk cId="3494704558" sldId="267"/>
            <ac:spMk id="21" creationId="{7E7D3C0C-578F-667D-B220-87787EB7847F}"/>
          </ac:spMkLst>
        </pc:spChg>
        <pc:spChg chg="del mod">
          <ac:chgData name="丸谷美紀" userId="31b3c778-37fa-413a-9c8c-6e327904e2aa" providerId="ADAL" clId="{E41C1E2C-A687-45B5-AD08-568E1B77F113}" dt="2024-07-13T08:01:53.671" v="791" actId="478"/>
          <ac:spMkLst>
            <pc:docMk/>
            <pc:sldMk cId="3494704558" sldId="267"/>
            <ac:spMk id="22" creationId="{8627C05F-BED8-4805-B305-983C94A1442C}"/>
          </ac:spMkLst>
        </pc:spChg>
        <pc:spChg chg="del mod">
          <ac:chgData name="丸谷美紀" userId="31b3c778-37fa-413a-9c8c-6e327904e2aa" providerId="ADAL" clId="{E41C1E2C-A687-45B5-AD08-568E1B77F113}" dt="2024-07-14T21:20:36.448" v="2906" actId="478"/>
          <ac:spMkLst>
            <pc:docMk/>
            <pc:sldMk cId="3494704558" sldId="267"/>
            <ac:spMk id="23" creationId="{ADDF0DA3-F16D-41EE-B280-B298AA2145AB}"/>
          </ac:spMkLst>
        </pc:spChg>
        <pc:spChg chg="del mod">
          <ac:chgData name="丸谷美紀" userId="31b3c778-37fa-413a-9c8c-6e327904e2aa" providerId="ADAL" clId="{E41C1E2C-A687-45B5-AD08-568E1B77F113}" dt="2024-07-13T07:28:23.772" v="393" actId="478"/>
          <ac:spMkLst>
            <pc:docMk/>
            <pc:sldMk cId="3494704558" sldId="267"/>
            <ac:spMk id="24" creationId="{3600676C-59AD-4A3D-A828-681FF01C0EEC}"/>
          </ac:spMkLst>
        </pc:spChg>
      </pc:sldChg>
      <pc:sldChg chg="addSp delSp modSp add mod modNotesTx">
        <pc:chgData name="丸谷美紀" userId="31b3c778-37fa-413a-9c8c-6e327904e2aa" providerId="ADAL" clId="{E41C1E2C-A687-45B5-AD08-568E1B77F113}" dt="2024-07-23T05:55:12.264" v="7266" actId="113"/>
        <pc:sldMkLst>
          <pc:docMk/>
          <pc:sldMk cId="2714460626" sldId="268"/>
        </pc:sldMkLst>
        <pc:spChg chg="add mod">
          <ac:chgData name="丸谷美紀" userId="31b3c778-37fa-413a-9c8c-6e327904e2aa" providerId="ADAL" clId="{E41C1E2C-A687-45B5-AD08-568E1B77F113}" dt="2024-07-23T05:52:20.243" v="7130" actId="14100"/>
          <ac:spMkLst>
            <pc:docMk/>
            <pc:sldMk cId="2714460626" sldId="268"/>
            <ac:spMk id="2" creationId="{8D3B5824-5D1E-1C59-11DA-778BB0DDFE7C}"/>
          </ac:spMkLst>
        </pc:spChg>
        <pc:spChg chg="del">
          <ac:chgData name="丸谷美紀" userId="31b3c778-37fa-413a-9c8c-6e327904e2aa" providerId="ADAL" clId="{E41C1E2C-A687-45B5-AD08-568E1B77F113}" dt="2024-07-13T07:36:24.126" v="439" actId="478"/>
          <ac:spMkLst>
            <pc:docMk/>
            <pc:sldMk cId="2714460626" sldId="268"/>
            <ac:spMk id="2" creationId="{E4B68FFF-8327-076E-D6EE-3BBD82973653}"/>
          </ac:spMkLst>
        </pc:spChg>
        <pc:spChg chg="mod">
          <ac:chgData name="丸谷美紀" userId="31b3c778-37fa-413a-9c8c-6e327904e2aa" providerId="ADAL" clId="{E41C1E2C-A687-45B5-AD08-568E1B77F113}" dt="2024-07-23T05:42:23.799" v="6950" actId="14100"/>
          <ac:spMkLst>
            <pc:docMk/>
            <pc:sldMk cId="2714460626" sldId="268"/>
            <ac:spMk id="3" creationId="{17691374-73D7-AB56-743C-EDCFD4F8C87D}"/>
          </ac:spMkLst>
        </pc:spChg>
        <pc:spChg chg="add mod">
          <ac:chgData name="丸谷美紀" userId="31b3c778-37fa-413a-9c8c-6e327904e2aa" providerId="ADAL" clId="{E41C1E2C-A687-45B5-AD08-568E1B77F113}" dt="2024-07-23T05:52:15.740" v="7128" actId="1076"/>
          <ac:spMkLst>
            <pc:docMk/>
            <pc:sldMk cId="2714460626" sldId="268"/>
            <ac:spMk id="4" creationId="{F9C94099-7082-FAA0-1E1A-7A1C393BBCD9}"/>
          </ac:spMkLst>
        </pc:spChg>
        <pc:spChg chg="mod">
          <ac:chgData name="丸谷美紀" userId="31b3c778-37fa-413a-9c8c-6e327904e2aa" providerId="ADAL" clId="{E41C1E2C-A687-45B5-AD08-568E1B77F113}" dt="2024-07-14T21:59:09.466" v="3459" actId="1076"/>
          <ac:spMkLst>
            <pc:docMk/>
            <pc:sldMk cId="2714460626" sldId="268"/>
            <ac:spMk id="5" creationId="{D81FC75C-6D41-EFBA-80F4-1E358D7057F6}"/>
          </ac:spMkLst>
        </pc:spChg>
        <pc:spChg chg="add mod">
          <ac:chgData name="丸谷美紀" userId="31b3c778-37fa-413a-9c8c-6e327904e2aa" providerId="ADAL" clId="{E41C1E2C-A687-45B5-AD08-568E1B77F113}" dt="2024-07-23T05:52:26.174" v="7132" actId="1076"/>
          <ac:spMkLst>
            <pc:docMk/>
            <pc:sldMk cId="2714460626" sldId="268"/>
            <ac:spMk id="6" creationId="{2BF255F8-F90A-E191-39DB-250E0E64D19F}"/>
          </ac:spMkLst>
        </pc:spChg>
        <pc:spChg chg="add del mod">
          <ac:chgData name="丸谷美紀" userId="31b3c778-37fa-413a-9c8c-6e327904e2aa" providerId="ADAL" clId="{E41C1E2C-A687-45B5-AD08-568E1B77F113}" dt="2024-07-13T07:36:27.425" v="440" actId="478"/>
          <ac:spMkLst>
            <pc:docMk/>
            <pc:sldMk cId="2714460626" sldId="268"/>
            <ac:spMk id="7" creationId="{D8A744C5-1CA9-9F0C-D4BE-6BA65606243B}"/>
          </ac:spMkLst>
        </pc:spChg>
        <pc:spChg chg="add del mod">
          <ac:chgData name="丸谷美紀" userId="31b3c778-37fa-413a-9c8c-6e327904e2aa" providerId="ADAL" clId="{E41C1E2C-A687-45B5-AD08-568E1B77F113}" dt="2024-07-14T11:45:25.931" v="2853" actId="478"/>
          <ac:spMkLst>
            <pc:docMk/>
            <pc:sldMk cId="2714460626" sldId="268"/>
            <ac:spMk id="7" creationId="{E358FD34-FC78-F5AE-6425-29F1CE1FC0C2}"/>
          </ac:spMkLst>
        </pc:spChg>
        <pc:spChg chg="add mod">
          <ac:chgData name="丸谷美紀" userId="31b3c778-37fa-413a-9c8c-6e327904e2aa" providerId="ADAL" clId="{E41C1E2C-A687-45B5-AD08-568E1B77F113}" dt="2024-07-23T05:52:23.414" v="7131" actId="1076"/>
          <ac:spMkLst>
            <pc:docMk/>
            <pc:sldMk cId="2714460626" sldId="268"/>
            <ac:spMk id="8" creationId="{77EE9B41-6430-72F6-5885-C16DD55A6455}"/>
          </ac:spMkLst>
        </pc:spChg>
        <pc:spChg chg="add mod">
          <ac:chgData name="丸谷美紀" userId="31b3c778-37fa-413a-9c8c-6e327904e2aa" providerId="ADAL" clId="{E41C1E2C-A687-45B5-AD08-568E1B77F113}" dt="2024-07-14T11:42:47.189" v="2840" actId="1076"/>
          <ac:spMkLst>
            <pc:docMk/>
            <pc:sldMk cId="2714460626" sldId="268"/>
            <ac:spMk id="9" creationId="{2F94EB84-264C-CC1E-5510-AACBC24A7147}"/>
          </ac:spMkLst>
        </pc:spChg>
        <pc:spChg chg="add del mod">
          <ac:chgData name="丸谷美紀" userId="31b3c778-37fa-413a-9c8c-6e327904e2aa" providerId="ADAL" clId="{E41C1E2C-A687-45B5-AD08-568E1B77F113}" dt="2024-07-14T00:01:57.417" v="1806" actId="478"/>
          <ac:spMkLst>
            <pc:docMk/>
            <pc:sldMk cId="2714460626" sldId="268"/>
            <ac:spMk id="10" creationId="{815B8ED7-B366-0964-25B2-107E4EDED2C1}"/>
          </ac:spMkLst>
        </pc:spChg>
        <pc:spChg chg="add del mod">
          <ac:chgData name="丸谷美紀" userId="31b3c778-37fa-413a-9c8c-6e327904e2aa" providerId="ADAL" clId="{E41C1E2C-A687-45B5-AD08-568E1B77F113}" dt="2024-07-14T00:01:53.023" v="1805" actId="478"/>
          <ac:spMkLst>
            <pc:docMk/>
            <pc:sldMk cId="2714460626" sldId="268"/>
            <ac:spMk id="11" creationId="{387C601F-A128-2B9D-9A39-92C1091749AE}"/>
          </ac:spMkLst>
        </pc:spChg>
        <pc:spChg chg="add del mod">
          <ac:chgData name="丸谷美紀" userId="31b3c778-37fa-413a-9c8c-6e327904e2aa" providerId="ADAL" clId="{E41C1E2C-A687-45B5-AD08-568E1B77F113}" dt="2024-07-13T07:39:51.716" v="480" actId="478"/>
          <ac:spMkLst>
            <pc:docMk/>
            <pc:sldMk cId="2714460626" sldId="268"/>
            <ac:spMk id="12" creationId="{35140C7F-1CAE-54AE-4A44-F8F5C5D4A940}"/>
          </ac:spMkLst>
        </pc:spChg>
        <pc:spChg chg="add mod">
          <ac:chgData name="丸谷美紀" userId="31b3c778-37fa-413a-9c8c-6e327904e2aa" providerId="ADAL" clId="{E41C1E2C-A687-45B5-AD08-568E1B77F113}" dt="2024-07-23T05:53:25.690" v="7176" actId="255"/>
          <ac:spMkLst>
            <pc:docMk/>
            <pc:sldMk cId="2714460626" sldId="268"/>
            <ac:spMk id="14" creationId="{6D714026-F323-B9E9-E3FC-066CC541F173}"/>
          </ac:spMkLst>
        </pc:spChg>
        <pc:spChg chg="add del mod">
          <ac:chgData name="丸谷美紀" userId="31b3c778-37fa-413a-9c8c-6e327904e2aa" providerId="ADAL" clId="{E41C1E2C-A687-45B5-AD08-568E1B77F113}" dt="2024-07-14T00:01:58.885" v="1807" actId="478"/>
          <ac:spMkLst>
            <pc:docMk/>
            <pc:sldMk cId="2714460626" sldId="268"/>
            <ac:spMk id="15" creationId="{6E184809-21B4-FF9E-4186-EBCFF8F5D67A}"/>
          </ac:spMkLst>
        </pc:spChg>
        <pc:graphicFrameChg chg="del">
          <ac:chgData name="丸谷美紀" userId="31b3c778-37fa-413a-9c8c-6e327904e2aa" providerId="ADAL" clId="{E41C1E2C-A687-45B5-AD08-568E1B77F113}" dt="2024-07-13T07:35:14.223" v="429" actId="478"/>
          <ac:graphicFrameMkLst>
            <pc:docMk/>
            <pc:sldMk cId="2714460626" sldId="268"/>
            <ac:graphicFrameMk id="4" creationId="{1D5524D6-F8F1-9050-99C1-D7FE3B6E9641}"/>
          </ac:graphicFrameMkLst>
        </pc:graphicFrameChg>
        <pc:picChg chg="del">
          <ac:chgData name="丸谷美紀" userId="31b3c778-37fa-413a-9c8c-6e327904e2aa" providerId="ADAL" clId="{E41C1E2C-A687-45B5-AD08-568E1B77F113}" dt="2024-07-13T07:35:17.222" v="430" actId="478"/>
          <ac:picMkLst>
            <pc:docMk/>
            <pc:sldMk cId="2714460626" sldId="268"/>
            <ac:picMk id="8" creationId="{12169610-B61D-C45E-D719-C58AE2B5DA5E}"/>
          </ac:picMkLst>
        </pc:picChg>
      </pc:sldChg>
      <pc:sldChg chg="addSp delSp modSp add del mod">
        <pc:chgData name="丸谷美紀" userId="31b3c778-37fa-413a-9c8c-6e327904e2aa" providerId="ADAL" clId="{E41C1E2C-A687-45B5-AD08-568E1B77F113}" dt="2024-07-15T02:26:47.489" v="4045" actId="47"/>
        <pc:sldMkLst>
          <pc:docMk/>
          <pc:sldMk cId="1965745163" sldId="269"/>
        </pc:sldMkLst>
        <pc:spChg chg="mod">
          <ac:chgData name="丸谷美紀" userId="31b3c778-37fa-413a-9c8c-6e327904e2aa" providerId="ADAL" clId="{E41C1E2C-A687-45B5-AD08-568E1B77F113}" dt="2024-07-13T21:41:16.755" v="1772" actId="1076"/>
          <ac:spMkLst>
            <pc:docMk/>
            <pc:sldMk cId="1965745163" sldId="269"/>
            <ac:spMk id="2" creationId="{41B0CA41-971F-4899-79CB-748A823933CD}"/>
          </ac:spMkLst>
        </pc:spChg>
        <pc:spChg chg="add del mod">
          <ac:chgData name="丸谷美紀" userId="31b3c778-37fa-413a-9c8c-6e327904e2aa" providerId="ADAL" clId="{E41C1E2C-A687-45B5-AD08-568E1B77F113}" dt="2024-07-13T21:40:11.384" v="1754" actId="478"/>
          <ac:spMkLst>
            <pc:docMk/>
            <pc:sldMk cId="1965745163" sldId="269"/>
            <ac:spMk id="3" creationId="{475EC8DC-4E39-20D3-D6CE-EA9E016B4458}"/>
          </ac:spMkLst>
        </pc:spChg>
        <pc:spChg chg="del">
          <ac:chgData name="丸谷美紀" userId="31b3c778-37fa-413a-9c8c-6e327904e2aa" providerId="ADAL" clId="{E41C1E2C-A687-45B5-AD08-568E1B77F113}" dt="2024-07-13T21:33:21.492" v="1700" actId="21"/>
          <ac:spMkLst>
            <pc:docMk/>
            <pc:sldMk cId="1965745163" sldId="269"/>
            <ac:spMk id="4" creationId="{C32F9217-139B-CA39-ACA3-63AB41071E60}"/>
          </ac:spMkLst>
        </pc:spChg>
        <pc:spChg chg="add del mod">
          <ac:chgData name="丸谷美紀" userId="31b3c778-37fa-413a-9c8c-6e327904e2aa" providerId="ADAL" clId="{E41C1E2C-A687-45B5-AD08-568E1B77F113}" dt="2024-07-13T21:40:30.853" v="1763" actId="478"/>
          <ac:spMkLst>
            <pc:docMk/>
            <pc:sldMk cId="1965745163" sldId="269"/>
            <ac:spMk id="8" creationId="{0D328986-11A4-581F-33CE-B9D54AC1564C}"/>
          </ac:spMkLst>
        </pc:spChg>
        <pc:spChg chg="add mod">
          <ac:chgData name="丸谷美紀" userId="31b3c778-37fa-413a-9c8c-6e327904e2aa" providerId="ADAL" clId="{E41C1E2C-A687-45B5-AD08-568E1B77F113}" dt="2024-07-13T21:40:18.232" v="1756" actId="1076"/>
          <ac:spMkLst>
            <pc:docMk/>
            <pc:sldMk cId="1965745163" sldId="269"/>
            <ac:spMk id="10" creationId="{8F4C066A-102B-0990-6996-70AEEA68C81B}"/>
          </ac:spMkLst>
        </pc:spChg>
        <pc:graphicFrameChg chg="mod modGraphic">
          <ac:chgData name="丸谷美紀" userId="31b3c778-37fa-413a-9c8c-6e327904e2aa" providerId="ADAL" clId="{E41C1E2C-A687-45B5-AD08-568E1B77F113}" dt="2024-07-13T21:42:57.227" v="1779" actId="20577"/>
          <ac:graphicFrameMkLst>
            <pc:docMk/>
            <pc:sldMk cId="1965745163" sldId="269"/>
            <ac:graphicFrameMk id="5" creationId="{05EF7511-D7F0-5AE1-6E44-3107EFD166A1}"/>
          </ac:graphicFrameMkLst>
        </pc:graphicFrameChg>
        <pc:graphicFrameChg chg="del">
          <ac:chgData name="丸谷美紀" userId="31b3c778-37fa-413a-9c8c-6e327904e2aa" providerId="ADAL" clId="{E41C1E2C-A687-45B5-AD08-568E1B77F113}" dt="2024-07-13T21:33:24.966" v="1701" actId="21"/>
          <ac:graphicFrameMkLst>
            <pc:docMk/>
            <pc:sldMk cId="1965745163" sldId="269"/>
            <ac:graphicFrameMk id="7" creationId="{342CF3BE-529D-8AD3-09C0-8509D3A1319B}"/>
          </ac:graphicFrameMkLst>
        </pc:graphicFrameChg>
        <pc:graphicFrameChg chg="add mod modGraphic">
          <ac:chgData name="丸谷美紀" userId="31b3c778-37fa-413a-9c8c-6e327904e2aa" providerId="ADAL" clId="{E41C1E2C-A687-45B5-AD08-568E1B77F113}" dt="2024-07-13T21:40:25.101" v="1762" actId="20577"/>
          <ac:graphicFrameMkLst>
            <pc:docMk/>
            <pc:sldMk cId="1965745163" sldId="269"/>
            <ac:graphicFrameMk id="9" creationId="{B3B3D0FF-51D4-6466-BE58-2EBF1D027561}"/>
          </ac:graphicFrameMkLst>
        </pc:graphicFrameChg>
      </pc:sldChg>
      <pc:sldChg chg="delSp add del mod">
        <pc:chgData name="丸谷美紀" userId="31b3c778-37fa-413a-9c8c-6e327904e2aa" providerId="ADAL" clId="{E41C1E2C-A687-45B5-AD08-568E1B77F113}" dt="2024-07-15T02:26:51.026" v="4046" actId="47"/>
        <pc:sldMkLst>
          <pc:docMk/>
          <pc:sldMk cId="1544581653" sldId="270"/>
        </pc:sldMkLst>
        <pc:graphicFrameChg chg="del">
          <ac:chgData name="丸谷美紀" userId="31b3c778-37fa-413a-9c8c-6e327904e2aa" providerId="ADAL" clId="{E41C1E2C-A687-45B5-AD08-568E1B77F113}" dt="2024-07-13T21:33:31.081" v="1702" actId="21"/>
          <ac:graphicFrameMkLst>
            <pc:docMk/>
            <pc:sldMk cId="1544581653" sldId="270"/>
            <ac:graphicFrameMk id="9" creationId="{B3B3D0FF-51D4-6466-BE58-2EBF1D027561}"/>
          </ac:graphicFrameMkLst>
        </pc:graphicFrameChg>
      </pc:sldChg>
      <pc:sldChg chg="addSp delSp modSp add mod modNotesTx">
        <pc:chgData name="丸谷美紀" userId="31b3c778-37fa-413a-9c8c-6e327904e2aa" providerId="ADAL" clId="{E41C1E2C-A687-45B5-AD08-568E1B77F113}" dt="2024-07-23T06:03:18.702" v="7555" actId="6549"/>
        <pc:sldMkLst>
          <pc:docMk/>
          <pc:sldMk cId="1330159530" sldId="271"/>
        </pc:sldMkLst>
        <pc:spChg chg="add mod">
          <ac:chgData name="丸谷美紀" userId="31b3c778-37fa-413a-9c8c-6e327904e2aa" providerId="ADAL" clId="{E41C1E2C-A687-45B5-AD08-568E1B77F113}" dt="2024-07-23T06:01:24.824" v="7438" actId="1076"/>
          <ac:spMkLst>
            <pc:docMk/>
            <pc:sldMk cId="1330159530" sldId="271"/>
            <ac:spMk id="2" creationId="{3CAFC140-A5BE-C3C3-32A1-B7DEBD6EA41E}"/>
          </ac:spMkLst>
        </pc:spChg>
        <pc:spChg chg="del mod">
          <ac:chgData name="丸谷美紀" userId="31b3c778-37fa-413a-9c8c-6e327904e2aa" providerId="ADAL" clId="{E41C1E2C-A687-45B5-AD08-568E1B77F113}" dt="2024-07-14T04:34:59.368" v="2158" actId="478"/>
          <ac:spMkLst>
            <pc:docMk/>
            <pc:sldMk cId="1330159530" sldId="271"/>
            <ac:spMk id="3" creationId="{17691374-73D7-AB56-743C-EDCFD4F8C87D}"/>
          </ac:spMkLst>
        </pc:spChg>
        <pc:spChg chg="add mod">
          <ac:chgData name="丸谷美紀" userId="31b3c778-37fa-413a-9c8c-6e327904e2aa" providerId="ADAL" clId="{E41C1E2C-A687-45B5-AD08-568E1B77F113}" dt="2024-07-23T06:00:29.983" v="7433" actId="1076"/>
          <ac:spMkLst>
            <pc:docMk/>
            <pc:sldMk cId="1330159530" sldId="271"/>
            <ac:spMk id="3" creationId="{B4CDBEAB-D8E7-7F9D-5858-47689EB23110}"/>
          </ac:spMkLst>
        </pc:spChg>
        <pc:spChg chg="add del">
          <ac:chgData name="丸谷美紀" userId="31b3c778-37fa-413a-9c8c-6e327904e2aa" providerId="ADAL" clId="{E41C1E2C-A687-45B5-AD08-568E1B77F113}" dt="2024-07-14T11:44:56.177" v="2849" actId="21"/>
          <ac:spMkLst>
            <pc:docMk/>
            <pc:sldMk cId="1330159530" sldId="271"/>
            <ac:spMk id="3" creationId="{E936B6B2-B6AC-DC0B-2071-ABA44F3D20C0}"/>
          </ac:spMkLst>
        </pc:spChg>
        <pc:spChg chg="add mod">
          <ac:chgData name="丸谷美紀" userId="31b3c778-37fa-413a-9c8c-6e327904e2aa" providerId="ADAL" clId="{E41C1E2C-A687-45B5-AD08-568E1B77F113}" dt="2024-07-23T06:00:29.983" v="7433" actId="1076"/>
          <ac:spMkLst>
            <pc:docMk/>
            <pc:sldMk cId="1330159530" sldId="271"/>
            <ac:spMk id="4" creationId="{33A843D8-2CE7-146B-3105-8B0060E7AC44}"/>
          </ac:spMkLst>
        </pc:spChg>
        <pc:spChg chg="del">
          <ac:chgData name="丸谷美紀" userId="31b3c778-37fa-413a-9c8c-6e327904e2aa" providerId="ADAL" clId="{E41C1E2C-A687-45B5-AD08-568E1B77F113}" dt="2024-07-14T04:35:08.891" v="2162" actId="478"/>
          <ac:spMkLst>
            <pc:docMk/>
            <pc:sldMk cId="1330159530" sldId="271"/>
            <ac:spMk id="4" creationId="{F9C94099-7082-FAA0-1E1A-7A1C393BBCD9}"/>
          </ac:spMkLst>
        </pc:spChg>
        <pc:spChg chg="mod">
          <ac:chgData name="丸谷美紀" userId="31b3c778-37fa-413a-9c8c-6e327904e2aa" providerId="ADAL" clId="{E41C1E2C-A687-45B5-AD08-568E1B77F113}" dt="2024-07-14T23:37:12.472" v="3620" actId="1076"/>
          <ac:spMkLst>
            <pc:docMk/>
            <pc:sldMk cId="1330159530" sldId="271"/>
            <ac:spMk id="5" creationId="{D81FC75C-6D41-EFBA-80F4-1E358D7057F6}"/>
          </ac:spMkLst>
        </pc:spChg>
        <pc:spChg chg="add mod">
          <ac:chgData name="丸谷美紀" userId="31b3c778-37fa-413a-9c8c-6e327904e2aa" providerId="ADAL" clId="{E41C1E2C-A687-45B5-AD08-568E1B77F113}" dt="2024-07-23T06:00:29.983" v="7433" actId="1076"/>
          <ac:spMkLst>
            <pc:docMk/>
            <pc:sldMk cId="1330159530" sldId="271"/>
            <ac:spMk id="6" creationId="{1E59AFE2-DB96-D428-9B14-2CA6160133E0}"/>
          </ac:spMkLst>
        </pc:spChg>
        <pc:spChg chg="add del mod">
          <ac:chgData name="丸谷美紀" userId="31b3c778-37fa-413a-9c8c-6e327904e2aa" providerId="ADAL" clId="{E41C1E2C-A687-45B5-AD08-568E1B77F113}" dt="2024-07-14T04:35:01.537" v="2159" actId="478"/>
          <ac:spMkLst>
            <pc:docMk/>
            <pc:sldMk cId="1330159530" sldId="271"/>
            <ac:spMk id="6" creationId="{5EA1FE65-94C2-DA9F-CDF1-2A2271234359}"/>
          </ac:spMkLst>
        </pc:spChg>
        <pc:spChg chg="add mod">
          <ac:chgData name="丸谷美紀" userId="31b3c778-37fa-413a-9c8c-6e327904e2aa" providerId="ADAL" clId="{E41C1E2C-A687-45B5-AD08-568E1B77F113}" dt="2024-07-23T06:00:29.983" v="7433" actId="1076"/>
          <ac:spMkLst>
            <pc:docMk/>
            <pc:sldMk cId="1330159530" sldId="271"/>
            <ac:spMk id="7" creationId="{10263949-33A8-63C4-E525-D83DE0F7A0F9}"/>
          </ac:spMkLst>
        </pc:spChg>
        <pc:spChg chg="add mod">
          <ac:chgData name="丸谷美紀" userId="31b3c778-37fa-413a-9c8c-6e327904e2aa" providerId="ADAL" clId="{E41C1E2C-A687-45B5-AD08-568E1B77F113}" dt="2024-07-23T06:01:18.490" v="7437" actId="1076"/>
          <ac:spMkLst>
            <pc:docMk/>
            <pc:sldMk cId="1330159530" sldId="271"/>
            <ac:spMk id="8" creationId="{0E1BF95D-F914-C94B-317A-E0E5A54D2F9D}"/>
          </ac:spMkLst>
        </pc:spChg>
        <pc:spChg chg="add del mod">
          <ac:chgData name="丸谷美紀" userId="31b3c778-37fa-413a-9c8c-6e327904e2aa" providerId="ADAL" clId="{E41C1E2C-A687-45B5-AD08-568E1B77F113}" dt="2024-07-14T23:33:34.855" v="3587" actId="478"/>
          <ac:spMkLst>
            <pc:docMk/>
            <pc:sldMk cId="1330159530" sldId="271"/>
            <ac:spMk id="9" creationId="{00C300A2-8429-01DB-6758-553C4EBEA026}"/>
          </ac:spMkLst>
        </pc:spChg>
        <pc:spChg chg="del">
          <ac:chgData name="丸谷美紀" userId="31b3c778-37fa-413a-9c8c-6e327904e2aa" providerId="ADAL" clId="{E41C1E2C-A687-45B5-AD08-568E1B77F113}" dt="2024-07-14T04:34:57.958" v="2157" actId="478"/>
          <ac:spMkLst>
            <pc:docMk/>
            <pc:sldMk cId="1330159530" sldId="271"/>
            <ac:spMk id="9" creationId="{2F94EB84-264C-CC1E-5510-AACBC24A7147}"/>
          </ac:spMkLst>
        </pc:spChg>
        <pc:spChg chg="add mod">
          <ac:chgData name="丸谷美紀" userId="31b3c778-37fa-413a-9c8c-6e327904e2aa" providerId="ADAL" clId="{E41C1E2C-A687-45B5-AD08-568E1B77F113}" dt="2024-07-23T05:57:31.779" v="7394"/>
          <ac:spMkLst>
            <pc:docMk/>
            <pc:sldMk cId="1330159530" sldId="271"/>
            <ac:spMk id="9" creationId="{D510C481-EAFB-124F-011F-3088C270B0F5}"/>
          </ac:spMkLst>
        </pc:spChg>
        <pc:spChg chg="add mod">
          <ac:chgData name="丸谷美紀" userId="31b3c778-37fa-413a-9c8c-6e327904e2aa" providerId="ADAL" clId="{E41C1E2C-A687-45B5-AD08-568E1B77F113}" dt="2024-07-23T06:00:25.220" v="7418" actId="255"/>
          <ac:spMkLst>
            <pc:docMk/>
            <pc:sldMk cId="1330159530" sldId="271"/>
            <ac:spMk id="10" creationId="{0DE6E05C-A144-69B7-EC63-484E8A632195}"/>
          </ac:spMkLst>
        </pc:spChg>
        <pc:spChg chg="del mod">
          <ac:chgData name="丸谷美紀" userId="31b3c778-37fa-413a-9c8c-6e327904e2aa" providerId="ADAL" clId="{E41C1E2C-A687-45B5-AD08-568E1B77F113}" dt="2024-07-14T23:33:34.855" v="3587" actId="478"/>
          <ac:spMkLst>
            <pc:docMk/>
            <pc:sldMk cId="1330159530" sldId="271"/>
            <ac:spMk id="10" creationId="{815B8ED7-B366-0964-25B2-107E4EDED2C1}"/>
          </ac:spMkLst>
        </pc:spChg>
        <pc:spChg chg="del mod">
          <ac:chgData name="丸谷美紀" userId="31b3c778-37fa-413a-9c8c-6e327904e2aa" providerId="ADAL" clId="{E41C1E2C-A687-45B5-AD08-568E1B77F113}" dt="2024-07-14T23:33:34.855" v="3587" actId="478"/>
          <ac:spMkLst>
            <pc:docMk/>
            <pc:sldMk cId="1330159530" sldId="271"/>
            <ac:spMk id="11" creationId="{387C601F-A128-2B9D-9A39-92C1091749AE}"/>
          </ac:spMkLst>
        </pc:spChg>
        <pc:spChg chg="add mod">
          <ac:chgData name="丸谷美紀" userId="31b3c778-37fa-413a-9c8c-6e327904e2aa" providerId="ADAL" clId="{E41C1E2C-A687-45B5-AD08-568E1B77F113}" dt="2024-07-23T06:00:27.968" v="7428" actId="255"/>
          <ac:spMkLst>
            <pc:docMk/>
            <pc:sldMk cId="1330159530" sldId="271"/>
            <ac:spMk id="11" creationId="{A6DB0A6D-FC72-3D4D-D5E4-9A41DC0AF7A0}"/>
          </ac:spMkLst>
        </pc:spChg>
        <pc:spChg chg="add mod">
          <ac:chgData name="丸谷美紀" userId="31b3c778-37fa-413a-9c8c-6e327904e2aa" providerId="ADAL" clId="{E41C1E2C-A687-45B5-AD08-568E1B77F113}" dt="2024-07-23T06:00:24.716" v="7416" actId="1076"/>
          <ac:spMkLst>
            <pc:docMk/>
            <pc:sldMk cId="1330159530" sldId="271"/>
            <ac:spMk id="12" creationId="{12C2B9CC-20D9-875B-AE95-50B0CF46D6C4}"/>
          </ac:spMkLst>
        </pc:spChg>
        <pc:spChg chg="add mod">
          <ac:chgData name="丸谷美紀" userId="31b3c778-37fa-413a-9c8c-6e327904e2aa" providerId="ADAL" clId="{E41C1E2C-A687-45B5-AD08-568E1B77F113}" dt="2024-07-23T06:00:28.238" v="7429" actId="1076"/>
          <ac:spMkLst>
            <pc:docMk/>
            <pc:sldMk cId="1330159530" sldId="271"/>
            <ac:spMk id="13" creationId="{D2723B8F-DE40-43DB-FEEE-F58F9175AC6D}"/>
          </ac:spMkLst>
        </pc:spChg>
        <pc:spChg chg="add del mod">
          <ac:chgData name="丸谷美紀" userId="31b3c778-37fa-413a-9c8c-6e327904e2aa" providerId="ADAL" clId="{E41C1E2C-A687-45B5-AD08-568E1B77F113}" dt="2024-07-14T11:46:17.088" v="2864"/>
          <ac:spMkLst>
            <pc:docMk/>
            <pc:sldMk cId="1330159530" sldId="271"/>
            <ac:spMk id="13" creationId="{E784B322-08B8-8C78-7FCF-3333CBB87BE8}"/>
          </ac:spMkLst>
        </pc:spChg>
        <pc:spChg chg="del">
          <ac:chgData name="丸谷美紀" userId="31b3c778-37fa-413a-9c8c-6e327904e2aa" providerId="ADAL" clId="{E41C1E2C-A687-45B5-AD08-568E1B77F113}" dt="2024-07-14T21:53:51.681" v="3394" actId="478"/>
          <ac:spMkLst>
            <pc:docMk/>
            <pc:sldMk cId="1330159530" sldId="271"/>
            <ac:spMk id="14" creationId="{6D714026-F323-B9E9-E3FC-066CC541F173}"/>
          </ac:spMkLst>
        </pc:spChg>
        <pc:spChg chg="del mod">
          <ac:chgData name="丸谷美紀" userId="31b3c778-37fa-413a-9c8c-6e327904e2aa" providerId="ADAL" clId="{E41C1E2C-A687-45B5-AD08-568E1B77F113}" dt="2024-07-14T23:33:34.855" v="3587" actId="478"/>
          <ac:spMkLst>
            <pc:docMk/>
            <pc:sldMk cId="1330159530" sldId="271"/>
            <ac:spMk id="15" creationId="{6E184809-21B4-FF9E-4186-EBCFF8F5D67A}"/>
          </ac:spMkLst>
        </pc:spChg>
        <pc:spChg chg="add mod">
          <ac:chgData name="丸谷美紀" userId="31b3c778-37fa-413a-9c8c-6e327904e2aa" providerId="ADAL" clId="{E41C1E2C-A687-45B5-AD08-568E1B77F113}" dt="2024-07-23T06:00:29.983" v="7433" actId="1076"/>
          <ac:spMkLst>
            <pc:docMk/>
            <pc:sldMk cId="1330159530" sldId="271"/>
            <ac:spMk id="16" creationId="{FE71CABF-1A85-BDE2-A053-4C2EA163CE7A}"/>
          </ac:spMkLst>
        </pc:spChg>
        <pc:spChg chg="add mod">
          <ac:chgData name="丸谷美紀" userId="31b3c778-37fa-413a-9c8c-6e327904e2aa" providerId="ADAL" clId="{E41C1E2C-A687-45B5-AD08-568E1B77F113}" dt="2024-07-23T06:00:29.983" v="7433" actId="1076"/>
          <ac:spMkLst>
            <pc:docMk/>
            <pc:sldMk cId="1330159530" sldId="271"/>
            <ac:spMk id="17" creationId="{4F5B7302-DCCA-7B74-5C34-209CE7FFA3E2}"/>
          </ac:spMkLst>
        </pc:spChg>
        <pc:spChg chg="add del mod">
          <ac:chgData name="丸谷美紀" userId="31b3c778-37fa-413a-9c8c-6e327904e2aa" providerId="ADAL" clId="{E41C1E2C-A687-45B5-AD08-568E1B77F113}" dt="2024-07-14T11:47:07.623" v="2902" actId="478"/>
          <ac:spMkLst>
            <pc:docMk/>
            <pc:sldMk cId="1330159530" sldId="271"/>
            <ac:spMk id="19" creationId="{E3F3D675-CDEC-42E2-129C-7F083A419805}"/>
          </ac:spMkLst>
        </pc:spChg>
        <pc:spChg chg="add del mod">
          <ac:chgData name="丸谷美紀" userId="31b3c778-37fa-413a-9c8c-6e327904e2aa" providerId="ADAL" clId="{E41C1E2C-A687-45B5-AD08-568E1B77F113}" dt="2024-07-14T11:47:04.589" v="2901" actId="478"/>
          <ac:spMkLst>
            <pc:docMk/>
            <pc:sldMk cId="1330159530" sldId="271"/>
            <ac:spMk id="21" creationId="{A4666FEE-F8AD-F937-A2EC-3B6904ADC60E}"/>
          </ac:spMkLst>
        </pc:spChg>
        <pc:spChg chg="add">
          <ac:chgData name="丸谷美紀" userId="31b3c778-37fa-413a-9c8c-6e327904e2aa" providerId="ADAL" clId="{E41C1E2C-A687-45B5-AD08-568E1B77F113}" dt="2024-07-14T04:54:10.289" v="2200"/>
          <ac:spMkLst>
            <pc:docMk/>
            <pc:sldMk cId="1330159530" sldId="271"/>
            <ac:spMk id="22" creationId="{FDB1220A-5C5F-85DD-7D37-E34D60B9FAFE}"/>
          </ac:spMkLst>
        </pc:spChg>
        <pc:spChg chg="add">
          <ac:chgData name="丸谷美紀" userId="31b3c778-37fa-413a-9c8c-6e327904e2aa" providerId="ADAL" clId="{E41C1E2C-A687-45B5-AD08-568E1B77F113}" dt="2024-07-14T04:54:10.289" v="2200"/>
          <ac:spMkLst>
            <pc:docMk/>
            <pc:sldMk cId="1330159530" sldId="271"/>
            <ac:spMk id="23" creationId="{B149B0DB-8E5C-F791-49B1-4F9A62C5059F}"/>
          </ac:spMkLst>
        </pc:spChg>
        <pc:spChg chg="add">
          <ac:chgData name="丸谷美紀" userId="31b3c778-37fa-413a-9c8c-6e327904e2aa" providerId="ADAL" clId="{E41C1E2C-A687-45B5-AD08-568E1B77F113}" dt="2024-07-14T04:54:10.289" v="2200"/>
          <ac:spMkLst>
            <pc:docMk/>
            <pc:sldMk cId="1330159530" sldId="271"/>
            <ac:spMk id="24" creationId="{11B189F6-CF78-090F-1267-5E270F507335}"/>
          </ac:spMkLst>
        </pc:spChg>
        <pc:spChg chg="add">
          <ac:chgData name="丸谷美紀" userId="31b3c778-37fa-413a-9c8c-6e327904e2aa" providerId="ADAL" clId="{E41C1E2C-A687-45B5-AD08-568E1B77F113}" dt="2024-07-14T04:54:10.289" v="2200"/>
          <ac:spMkLst>
            <pc:docMk/>
            <pc:sldMk cId="1330159530" sldId="271"/>
            <ac:spMk id="25" creationId="{08036A59-78C4-3657-2E38-0FB01CC0C923}"/>
          </ac:spMkLst>
        </pc:spChg>
        <pc:spChg chg="add">
          <ac:chgData name="丸谷美紀" userId="31b3c778-37fa-413a-9c8c-6e327904e2aa" providerId="ADAL" clId="{E41C1E2C-A687-45B5-AD08-568E1B77F113}" dt="2024-07-14T04:54:16.543" v="2201"/>
          <ac:spMkLst>
            <pc:docMk/>
            <pc:sldMk cId="1330159530" sldId="271"/>
            <ac:spMk id="26" creationId="{CFB822EE-6D2F-66AF-FAE0-CF99EC13533C}"/>
          </ac:spMkLst>
        </pc:spChg>
        <pc:spChg chg="add">
          <ac:chgData name="丸谷美紀" userId="31b3c778-37fa-413a-9c8c-6e327904e2aa" providerId="ADAL" clId="{E41C1E2C-A687-45B5-AD08-568E1B77F113}" dt="2024-07-14T04:54:16.543" v="2201"/>
          <ac:spMkLst>
            <pc:docMk/>
            <pc:sldMk cId="1330159530" sldId="271"/>
            <ac:spMk id="27" creationId="{6DCF27A1-A2A4-DA04-1DB9-A292FDB59AB8}"/>
          </ac:spMkLst>
        </pc:spChg>
        <pc:spChg chg="add">
          <ac:chgData name="丸谷美紀" userId="31b3c778-37fa-413a-9c8c-6e327904e2aa" providerId="ADAL" clId="{E41C1E2C-A687-45B5-AD08-568E1B77F113}" dt="2024-07-14T04:54:16.543" v="2201"/>
          <ac:spMkLst>
            <pc:docMk/>
            <pc:sldMk cId="1330159530" sldId="271"/>
            <ac:spMk id="28" creationId="{A412B2F9-6F4C-3652-484F-1AD5F82FE4F0}"/>
          </ac:spMkLst>
        </pc:spChg>
        <pc:spChg chg="add">
          <ac:chgData name="丸谷美紀" userId="31b3c778-37fa-413a-9c8c-6e327904e2aa" providerId="ADAL" clId="{E41C1E2C-A687-45B5-AD08-568E1B77F113}" dt="2024-07-14T04:54:16.543" v="2201"/>
          <ac:spMkLst>
            <pc:docMk/>
            <pc:sldMk cId="1330159530" sldId="271"/>
            <ac:spMk id="29" creationId="{4979BBCB-7E14-2265-6066-27D2FA496444}"/>
          </ac:spMkLst>
        </pc:spChg>
      </pc:sldChg>
      <pc:sldChg chg="addSp modSp add del mod">
        <pc:chgData name="丸谷美紀" userId="31b3c778-37fa-413a-9c8c-6e327904e2aa" providerId="ADAL" clId="{E41C1E2C-A687-45B5-AD08-568E1B77F113}" dt="2024-07-14T21:20:05.768" v="2903" actId="2696"/>
        <pc:sldMkLst>
          <pc:docMk/>
          <pc:sldMk cId="9315040" sldId="272"/>
        </pc:sldMkLst>
        <pc:spChg chg="add mod">
          <ac:chgData name="丸谷美紀" userId="31b3c778-37fa-413a-9c8c-6e327904e2aa" providerId="ADAL" clId="{E41C1E2C-A687-45B5-AD08-568E1B77F113}" dt="2024-07-14T11:31:15.157" v="2803" actId="14100"/>
          <ac:spMkLst>
            <pc:docMk/>
            <pc:sldMk cId="9315040" sldId="272"/>
            <ac:spMk id="2" creationId="{30D81ABD-E6DC-8829-F6A0-B29F11DCC6D9}"/>
          </ac:spMkLst>
        </pc:spChg>
        <pc:spChg chg="add mod">
          <ac:chgData name="丸谷美紀" userId="31b3c778-37fa-413a-9c8c-6e327904e2aa" providerId="ADAL" clId="{E41C1E2C-A687-45B5-AD08-568E1B77F113}" dt="2024-07-14T07:19:11.294" v="2419" actId="121"/>
          <ac:spMkLst>
            <pc:docMk/>
            <pc:sldMk cId="9315040" sldId="272"/>
            <ac:spMk id="5" creationId="{47BB53F9-1118-E8CE-ACA8-FD0A353D0B13}"/>
          </ac:spMkLst>
        </pc:spChg>
      </pc:sldChg>
      <pc:sldChg chg="addSp delSp modSp add mod modNotesTx">
        <pc:chgData name="丸谷美紀" userId="31b3c778-37fa-413a-9c8c-6e327904e2aa" providerId="ADAL" clId="{E41C1E2C-A687-45B5-AD08-568E1B77F113}" dt="2024-07-23T05:29:22.342" v="6948" actId="113"/>
        <pc:sldMkLst>
          <pc:docMk/>
          <pc:sldMk cId="3611397478" sldId="272"/>
        </pc:sldMkLst>
        <pc:spChg chg="mod">
          <ac:chgData name="丸谷美紀" userId="31b3c778-37fa-413a-9c8c-6e327904e2aa" providerId="ADAL" clId="{E41C1E2C-A687-45B5-AD08-568E1B77F113}" dt="2024-07-15T03:27:47.229" v="4067" actId="207"/>
          <ac:spMkLst>
            <pc:docMk/>
            <pc:sldMk cId="3611397478" sldId="272"/>
            <ac:spMk id="2" creationId="{30D81ABD-E6DC-8829-F6A0-B29F11DCC6D9}"/>
          </ac:spMkLst>
        </pc:spChg>
        <pc:spChg chg="del mod">
          <ac:chgData name="丸谷美紀" userId="31b3c778-37fa-413a-9c8c-6e327904e2aa" providerId="ADAL" clId="{E41C1E2C-A687-45B5-AD08-568E1B77F113}" dt="2024-07-14T21:25:02.608" v="2922" actId="478"/>
          <ac:spMkLst>
            <pc:docMk/>
            <pc:sldMk cId="3611397478" sldId="272"/>
            <ac:spMk id="3" creationId="{0F584DD1-05E5-3945-6111-8A8F9C1EBE42}"/>
          </ac:spMkLst>
        </pc:spChg>
        <pc:spChg chg="add mod">
          <ac:chgData name="丸谷美紀" userId="31b3c778-37fa-413a-9c8c-6e327904e2aa" providerId="ADAL" clId="{E41C1E2C-A687-45B5-AD08-568E1B77F113}" dt="2024-07-16T02:39:04.127" v="4287" actId="20577"/>
          <ac:spMkLst>
            <pc:docMk/>
            <pc:sldMk cId="3611397478" sldId="272"/>
            <ac:spMk id="5" creationId="{35CB49C9-812C-AB2D-5E11-9209D949443F}"/>
          </ac:spMkLst>
        </pc:spChg>
        <pc:spChg chg="del mod">
          <ac:chgData name="丸谷美紀" userId="31b3c778-37fa-413a-9c8c-6e327904e2aa" providerId="ADAL" clId="{E41C1E2C-A687-45B5-AD08-568E1B77F113}" dt="2024-07-14T21:25:28.645" v="2924" actId="478"/>
          <ac:spMkLst>
            <pc:docMk/>
            <pc:sldMk cId="3611397478" sldId="272"/>
            <ac:spMk id="5" creationId="{47BB53F9-1118-E8CE-ACA8-FD0A353D0B13}"/>
          </ac:spMkLst>
        </pc:spChg>
        <pc:spChg chg="add mod">
          <ac:chgData name="丸谷美紀" userId="31b3c778-37fa-413a-9c8c-6e327904e2aa" providerId="ADAL" clId="{E41C1E2C-A687-45B5-AD08-568E1B77F113}" dt="2024-07-14T21:25:50.680" v="2925"/>
          <ac:spMkLst>
            <pc:docMk/>
            <pc:sldMk cId="3611397478" sldId="272"/>
            <ac:spMk id="6" creationId="{9625762D-AC6F-FDE6-3F06-C8664190C24F}"/>
          </ac:spMkLst>
        </pc:spChg>
        <pc:spChg chg="mod">
          <ac:chgData name="丸谷美紀" userId="31b3c778-37fa-413a-9c8c-6e327904e2aa" providerId="ADAL" clId="{E41C1E2C-A687-45B5-AD08-568E1B77F113}" dt="2024-07-14T21:30:05.462" v="2952" actId="1076"/>
          <ac:spMkLst>
            <pc:docMk/>
            <pc:sldMk cId="3611397478" sldId="272"/>
            <ac:spMk id="7" creationId="{CECB73A6-3BCF-C438-DBC8-BAD2F351A203}"/>
          </ac:spMkLst>
        </pc:spChg>
        <pc:spChg chg="add mod">
          <ac:chgData name="丸谷美紀" userId="31b3c778-37fa-413a-9c8c-6e327904e2aa" providerId="ADAL" clId="{E41C1E2C-A687-45B5-AD08-568E1B77F113}" dt="2024-07-14T21:30:09.489" v="2953" actId="1076"/>
          <ac:spMkLst>
            <pc:docMk/>
            <pc:sldMk cId="3611397478" sldId="272"/>
            <ac:spMk id="8" creationId="{81316C0B-33F9-EAE8-4EDC-841ECCCF96C5}"/>
          </ac:spMkLst>
        </pc:spChg>
        <pc:spChg chg="add mod">
          <ac:chgData name="丸谷美紀" userId="31b3c778-37fa-413a-9c8c-6e327904e2aa" providerId="ADAL" clId="{E41C1E2C-A687-45B5-AD08-568E1B77F113}" dt="2024-07-15T03:36:17.637" v="4257" actId="6549"/>
          <ac:spMkLst>
            <pc:docMk/>
            <pc:sldMk cId="3611397478" sldId="272"/>
            <ac:spMk id="9" creationId="{C2040681-04EC-9BC9-E013-3F30EDAFF9CD}"/>
          </ac:spMkLst>
        </pc:spChg>
        <pc:graphicFrameChg chg="mod modGraphic">
          <ac:chgData name="丸谷美紀" userId="31b3c778-37fa-413a-9c8c-6e327904e2aa" providerId="ADAL" clId="{E41C1E2C-A687-45B5-AD08-568E1B77F113}" dt="2024-07-16T02:39:35.120" v="4290" actId="207"/>
          <ac:graphicFrameMkLst>
            <pc:docMk/>
            <pc:sldMk cId="3611397478" sldId="272"/>
            <ac:graphicFrameMk id="4" creationId="{4ECAA3EE-61B3-4ADF-5C42-ECE17CCBD44F}"/>
          </ac:graphicFrameMkLst>
        </pc:graphicFrameChg>
      </pc:sldChg>
      <pc:sldChg chg="add del">
        <pc:chgData name="丸谷美紀" userId="31b3c778-37fa-413a-9c8c-6e327904e2aa" providerId="ADAL" clId="{E41C1E2C-A687-45B5-AD08-568E1B77F113}" dt="2024-07-14T21:23:02.172" v="2918" actId="2696"/>
        <pc:sldMkLst>
          <pc:docMk/>
          <pc:sldMk cId="3668777681" sldId="272"/>
        </pc:sldMkLst>
      </pc:sldChg>
      <pc:sldChg chg="add del">
        <pc:chgData name="丸谷美紀" userId="31b3c778-37fa-413a-9c8c-6e327904e2aa" providerId="ADAL" clId="{E41C1E2C-A687-45B5-AD08-568E1B77F113}" dt="2024-07-14T21:22:03.449" v="2912" actId="2696"/>
        <pc:sldMkLst>
          <pc:docMk/>
          <pc:sldMk cId="1230916623" sldId="273"/>
        </pc:sldMkLst>
      </pc:sldChg>
      <pc:sldChg chg="delSp modSp add del mod">
        <pc:chgData name="丸谷美紀" userId="31b3c778-37fa-413a-9c8c-6e327904e2aa" providerId="ADAL" clId="{E41C1E2C-A687-45B5-AD08-568E1B77F113}" dt="2024-07-15T02:26:42.946" v="4044" actId="47"/>
        <pc:sldMkLst>
          <pc:docMk/>
          <pc:sldMk cId="3128337164" sldId="273"/>
        </pc:sldMkLst>
        <pc:spChg chg="del">
          <ac:chgData name="丸谷美紀" userId="31b3c778-37fa-413a-9c8c-6e327904e2aa" providerId="ADAL" clId="{E41C1E2C-A687-45B5-AD08-568E1B77F113}" dt="2024-07-15T02:25:24.300" v="4038" actId="478"/>
          <ac:spMkLst>
            <pc:docMk/>
            <pc:sldMk cId="3128337164" sldId="273"/>
            <ac:spMk id="2" creationId="{2BCE6E1A-503F-C8C6-A676-772DE5363F9A}"/>
          </ac:spMkLst>
        </pc:spChg>
        <pc:spChg chg="del">
          <ac:chgData name="丸谷美紀" userId="31b3c778-37fa-413a-9c8c-6e327904e2aa" providerId="ADAL" clId="{E41C1E2C-A687-45B5-AD08-568E1B77F113}" dt="2024-07-15T02:25:24.300" v="4038" actId="478"/>
          <ac:spMkLst>
            <pc:docMk/>
            <pc:sldMk cId="3128337164" sldId="273"/>
            <ac:spMk id="3" creationId="{9747DFF7-4B4F-EE99-149A-B5FF54810E5B}"/>
          </ac:spMkLst>
        </pc:spChg>
        <pc:graphicFrameChg chg="del">
          <ac:chgData name="丸谷美紀" userId="31b3c778-37fa-413a-9c8c-6e327904e2aa" providerId="ADAL" clId="{E41C1E2C-A687-45B5-AD08-568E1B77F113}" dt="2024-07-15T02:25:24.300" v="4038" actId="478"/>
          <ac:graphicFrameMkLst>
            <pc:docMk/>
            <pc:sldMk cId="3128337164" sldId="273"/>
            <ac:graphicFrameMk id="6" creationId="{52D87B52-2EA2-F3A7-246D-76F3F46ED990}"/>
          </ac:graphicFrameMkLst>
        </pc:graphicFrameChg>
        <pc:graphicFrameChg chg="modGraphic">
          <ac:chgData name="丸谷美紀" userId="31b3c778-37fa-413a-9c8c-6e327904e2aa" providerId="ADAL" clId="{E41C1E2C-A687-45B5-AD08-568E1B77F113}" dt="2024-07-15T02:25:34.507" v="4039" actId="2165"/>
          <ac:graphicFrameMkLst>
            <pc:docMk/>
            <pc:sldMk cId="3128337164" sldId="273"/>
            <ac:graphicFrameMk id="9" creationId="{B3B3D0FF-51D4-6466-BE58-2EBF1D027561}"/>
          </ac:graphicFrameMkLst>
        </pc:graphicFrameChg>
      </pc:sldChg>
      <pc:sldChg chg="add del">
        <pc:chgData name="丸谷美紀" userId="31b3c778-37fa-413a-9c8c-6e327904e2aa" providerId="ADAL" clId="{E41C1E2C-A687-45B5-AD08-568E1B77F113}" dt="2024-07-14T07:22:33.101" v="2435"/>
        <pc:sldMkLst>
          <pc:docMk/>
          <pc:sldMk cId="1592714435" sldId="274"/>
        </pc:sldMkLst>
      </pc:sldChg>
      <pc:sldChg chg="addSp delSp modSp new mod">
        <pc:chgData name="丸谷美紀" userId="31b3c778-37fa-413a-9c8c-6e327904e2aa" providerId="ADAL" clId="{E41C1E2C-A687-45B5-AD08-568E1B77F113}" dt="2024-07-15T02:02:21.287" v="3966"/>
        <pc:sldMkLst>
          <pc:docMk/>
          <pc:sldMk cId="1953558745" sldId="274"/>
        </pc:sldMkLst>
        <pc:spChg chg="del">
          <ac:chgData name="丸谷美紀" userId="31b3c778-37fa-413a-9c8c-6e327904e2aa" providerId="ADAL" clId="{E41C1E2C-A687-45B5-AD08-568E1B77F113}" dt="2024-07-14T08:47:57.537" v="2523" actId="478"/>
          <ac:spMkLst>
            <pc:docMk/>
            <pc:sldMk cId="1953558745" sldId="274"/>
            <ac:spMk id="2" creationId="{3BF7C2E0-C60A-9B41-7C3A-31BB2F533574}"/>
          </ac:spMkLst>
        </pc:spChg>
        <pc:spChg chg="add mod">
          <ac:chgData name="丸谷美紀" userId="31b3c778-37fa-413a-9c8c-6e327904e2aa" providerId="ADAL" clId="{E41C1E2C-A687-45B5-AD08-568E1B77F113}" dt="2024-07-14T23:41:19.002" v="3662" actId="1076"/>
          <ac:spMkLst>
            <pc:docMk/>
            <pc:sldMk cId="1953558745" sldId="274"/>
            <ac:spMk id="2" creationId="{791F5F92-6865-D4A9-D4E9-46F343CADC8E}"/>
          </ac:spMkLst>
        </pc:spChg>
        <pc:spChg chg="del">
          <ac:chgData name="丸谷美紀" userId="31b3c778-37fa-413a-9c8c-6e327904e2aa" providerId="ADAL" clId="{E41C1E2C-A687-45B5-AD08-568E1B77F113}" dt="2024-07-14T08:12:02.630" v="2522"/>
          <ac:spMkLst>
            <pc:docMk/>
            <pc:sldMk cId="1953558745" sldId="274"/>
            <ac:spMk id="3" creationId="{2708FE12-5DF7-2EE8-0637-317B08D4FB8B}"/>
          </ac:spMkLst>
        </pc:spChg>
        <pc:spChg chg="add mod">
          <ac:chgData name="丸谷美紀" userId="31b3c778-37fa-413a-9c8c-6e327904e2aa" providerId="ADAL" clId="{E41C1E2C-A687-45B5-AD08-568E1B77F113}" dt="2024-07-14T22:02:20.696" v="3501" actId="1076"/>
          <ac:spMkLst>
            <pc:docMk/>
            <pc:sldMk cId="1953558745" sldId="274"/>
            <ac:spMk id="5" creationId="{1B9509E5-8BAE-46FB-7175-D1312A7D8E2D}"/>
          </ac:spMkLst>
        </pc:spChg>
        <pc:spChg chg="add mod">
          <ac:chgData name="丸谷美紀" userId="31b3c778-37fa-413a-9c8c-6e327904e2aa" providerId="ADAL" clId="{E41C1E2C-A687-45B5-AD08-568E1B77F113}" dt="2024-07-15T02:02:21.287" v="3966"/>
          <ac:spMkLst>
            <pc:docMk/>
            <pc:sldMk cId="1953558745" sldId="274"/>
            <ac:spMk id="6" creationId="{A011607E-0C36-3E41-5B57-5C440BCD73EC}"/>
          </ac:spMkLst>
        </pc:spChg>
        <pc:spChg chg="add del mod">
          <ac:chgData name="丸谷美紀" userId="31b3c778-37fa-413a-9c8c-6e327904e2aa" providerId="ADAL" clId="{E41C1E2C-A687-45B5-AD08-568E1B77F113}" dt="2024-07-14T22:03:05.590" v="3507" actId="478"/>
          <ac:spMkLst>
            <pc:docMk/>
            <pc:sldMk cId="1953558745" sldId="274"/>
            <ac:spMk id="7" creationId="{1F38BE39-DD07-32CE-A096-F401F4965A1A}"/>
          </ac:spMkLst>
        </pc:spChg>
        <pc:spChg chg="add del">
          <ac:chgData name="丸谷美紀" userId="31b3c778-37fa-413a-9c8c-6e327904e2aa" providerId="ADAL" clId="{E41C1E2C-A687-45B5-AD08-568E1B77F113}" dt="2024-07-14T23:20:06.930" v="3567" actId="22"/>
          <ac:spMkLst>
            <pc:docMk/>
            <pc:sldMk cId="1953558745" sldId="274"/>
            <ac:spMk id="8" creationId="{AF0AC263-D9E8-4669-B909-6A39D7BEA5E2}"/>
          </ac:spMkLst>
        </pc:spChg>
        <pc:spChg chg="add mod ord">
          <ac:chgData name="丸谷美紀" userId="31b3c778-37fa-413a-9c8c-6e327904e2aa" providerId="ADAL" clId="{E41C1E2C-A687-45B5-AD08-568E1B77F113}" dt="2024-07-15T01:56:17.581" v="3936" actId="14100"/>
          <ac:spMkLst>
            <pc:docMk/>
            <pc:sldMk cId="1953558745" sldId="274"/>
            <ac:spMk id="9" creationId="{43ED1382-CD6A-0E35-245A-FCE58D5B3E5A}"/>
          </ac:spMkLst>
        </pc:spChg>
        <pc:graphicFrameChg chg="add mod">
          <ac:chgData name="丸谷美紀" userId="31b3c778-37fa-413a-9c8c-6e327904e2aa" providerId="ADAL" clId="{E41C1E2C-A687-45B5-AD08-568E1B77F113}" dt="2024-07-15T02:02:21.287" v="3966"/>
          <ac:graphicFrameMkLst>
            <pc:docMk/>
            <pc:sldMk cId="1953558745" sldId="274"/>
            <ac:graphicFrameMk id="3" creationId="{431AB7FF-6467-50B0-5C0A-7F2B896E3744}"/>
          </ac:graphicFrameMkLst>
        </pc:graphicFrameChg>
        <pc:graphicFrameChg chg="add del mod modGraphic">
          <ac:chgData name="丸谷美紀" userId="31b3c778-37fa-413a-9c8c-6e327904e2aa" providerId="ADAL" clId="{E41C1E2C-A687-45B5-AD08-568E1B77F113}" dt="2024-07-14T23:39:40.606" v="3644" actId="478"/>
          <ac:graphicFrameMkLst>
            <pc:docMk/>
            <pc:sldMk cId="1953558745" sldId="274"/>
            <ac:graphicFrameMk id="3" creationId="{91704A78-5ACD-FAEB-322E-02801DB0F7C9}"/>
          </ac:graphicFrameMkLst>
        </pc:graphicFrameChg>
        <pc:graphicFrameChg chg="add del mod modGraphic">
          <ac:chgData name="丸谷美紀" userId="31b3c778-37fa-413a-9c8c-6e327904e2aa" providerId="ADAL" clId="{E41C1E2C-A687-45B5-AD08-568E1B77F113}" dt="2024-07-15T01:56:24.711" v="3937" actId="14100"/>
          <ac:graphicFrameMkLst>
            <pc:docMk/>
            <pc:sldMk cId="1953558745" sldId="274"/>
            <ac:graphicFrameMk id="4" creationId="{18059D30-9865-33B9-BF06-F1B9E80E677E}"/>
          </ac:graphicFrameMkLst>
        </pc:graphicFrameChg>
        <pc:graphicFrameChg chg="add del mod modGraphic">
          <ac:chgData name="丸谷美紀" userId="31b3c778-37fa-413a-9c8c-6e327904e2aa" providerId="ADAL" clId="{E41C1E2C-A687-45B5-AD08-568E1B77F113}" dt="2024-07-14T23:39:36.992" v="3643" actId="478"/>
          <ac:graphicFrameMkLst>
            <pc:docMk/>
            <pc:sldMk cId="1953558745" sldId="274"/>
            <ac:graphicFrameMk id="6" creationId="{8A1A74F1-F357-C160-002B-736F35A8C8A7}"/>
          </ac:graphicFrameMkLst>
        </pc:graphicFrameChg>
      </pc:sldChg>
      <pc:sldChg chg="add del">
        <pc:chgData name="丸谷美紀" userId="31b3c778-37fa-413a-9c8c-6e327904e2aa" providerId="ADAL" clId="{E41C1E2C-A687-45B5-AD08-568E1B77F113}" dt="2024-07-14T21:21:41.825" v="2910" actId="2696"/>
        <pc:sldMkLst>
          <pc:docMk/>
          <pc:sldMk cId="3345233292" sldId="275"/>
        </pc:sldMkLst>
      </pc:sldChg>
      <pc:sldChg chg="addSp delSp modSp add mod">
        <pc:chgData name="丸谷美紀" userId="31b3c778-37fa-413a-9c8c-6e327904e2aa" providerId="ADAL" clId="{E41C1E2C-A687-45B5-AD08-568E1B77F113}" dt="2024-07-15T02:25:54.521" v="4041" actId="1076"/>
        <pc:sldMkLst>
          <pc:docMk/>
          <pc:sldMk cId="3746811063" sldId="275"/>
        </pc:sldMkLst>
        <pc:spChg chg="del">
          <ac:chgData name="丸谷美紀" userId="31b3c778-37fa-413a-9c8c-6e327904e2aa" providerId="ADAL" clId="{E41C1E2C-A687-45B5-AD08-568E1B77F113}" dt="2024-07-15T02:25:14.296" v="4037" actId="478"/>
          <ac:spMkLst>
            <pc:docMk/>
            <pc:sldMk cId="3746811063" sldId="275"/>
            <ac:spMk id="4" creationId="{C32F9217-139B-CA39-ACA3-63AB41071E60}"/>
          </ac:spMkLst>
        </pc:spChg>
        <pc:spChg chg="add mod">
          <ac:chgData name="丸谷美紀" userId="31b3c778-37fa-413a-9c8c-6e327904e2aa" providerId="ADAL" clId="{E41C1E2C-A687-45B5-AD08-568E1B77F113}" dt="2024-07-15T02:25:54.521" v="4041" actId="1076"/>
          <ac:spMkLst>
            <pc:docMk/>
            <pc:sldMk cId="3746811063" sldId="275"/>
            <ac:spMk id="8" creationId="{9B94E8AF-8236-5B88-8DDF-E1D49942DA76}"/>
          </ac:spMkLst>
        </pc:spChg>
        <pc:spChg chg="add mod">
          <ac:chgData name="丸谷美紀" userId="31b3c778-37fa-413a-9c8c-6e327904e2aa" providerId="ADAL" clId="{E41C1E2C-A687-45B5-AD08-568E1B77F113}" dt="2024-07-15T02:25:54.521" v="4041" actId="1076"/>
          <ac:spMkLst>
            <pc:docMk/>
            <pc:sldMk cId="3746811063" sldId="275"/>
            <ac:spMk id="9" creationId="{24FEF731-E981-8635-A96C-8B3C513B0A29}"/>
          </ac:spMkLst>
        </pc:spChg>
        <pc:graphicFrameChg chg="add mod">
          <ac:chgData name="丸谷美紀" userId="31b3c778-37fa-413a-9c8c-6e327904e2aa" providerId="ADAL" clId="{E41C1E2C-A687-45B5-AD08-568E1B77F113}" dt="2024-07-15T02:25:54.521" v="4041" actId="1076"/>
          <ac:graphicFrameMkLst>
            <pc:docMk/>
            <pc:sldMk cId="3746811063" sldId="275"/>
            <ac:graphicFrameMk id="3" creationId="{F34BABC3-941C-61C8-E78B-FA068975D44E}"/>
          </ac:graphicFrameMkLst>
        </pc:graphicFrameChg>
        <pc:graphicFrameChg chg="modGraphic">
          <ac:chgData name="丸谷美紀" userId="31b3c778-37fa-413a-9c8c-6e327904e2aa" providerId="ADAL" clId="{E41C1E2C-A687-45B5-AD08-568E1B77F113}" dt="2024-07-15T02:25:08.228" v="4036" actId="2165"/>
          <ac:graphicFrameMkLst>
            <pc:docMk/>
            <pc:sldMk cId="3746811063" sldId="275"/>
            <ac:graphicFrameMk id="5" creationId="{05EF7511-D7F0-5AE1-6E44-3107EFD166A1}"/>
          </ac:graphicFrameMkLst>
        </pc:graphicFrameChg>
        <pc:graphicFrameChg chg="del">
          <ac:chgData name="丸谷美紀" userId="31b3c778-37fa-413a-9c8c-6e327904e2aa" providerId="ADAL" clId="{E41C1E2C-A687-45B5-AD08-568E1B77F113}" dt="2024-07-15T02:25:14.296" v="4037" actId="478"/>
          <ac:graphicFrameMkLst>
            <pc:docMk/>
            <pc:sldMk cId="3746811063" sldId="275"/>
            <ac:graphicFrameMk id="7" creationId="{342CF3BE-529D-8AD3-09C0-8509D3A1319B}"/>
          </ac:graphicFrameMkLst>
        </pc:graphicFrameChg>
      </pc:sldChg>
      <pc:sldChg chg="addSp modSp add del mod">
        <pc:chgData name="丸谷美紀" userId="31b3c778-37fa-413a-9c8c-6e327904e2aa" providerId="ADAL" clId="{E41C1E2C-A687-45B5-AD08-568E1B77F113}" dt="2024-07-15T02:22:12.080" v="4011" actId="47"/>
        <pc:sldMkLst>
          <pc:docMk/>
          <pc:sldMk cId="3430158270" sldId="276"/>
        </pc:sldMkLst>
        <pc:spChg chg="add mod">
          <ac:chgData name="丸谷美紀" userId="31b3c778-37fa-413a-9c8c-6e327904e2aa" providerId="ADAL" clId="{E41C1E2C-A687-45B5-AD08-568E1B77F113}" dt="2024-07-14T23:20:24.999" v="3570" actId="14100"/>
          <ac:spMkLst>
            <pc:docMk/>
            <pc:sldMk cId="3430158270" sldId="276"/>
            <ac:spMk id="8" creationId="{7295E100-D7E0-7CBF-6131-81C714CFF410}"/>
          </ac:spMkLst>
        </pc:spChg>
      </pc:sldChg>
      <pc:sldChg chg="addSp delSp modSp add del mod">
        <pc:chgData name="丸谷美紀" userId="31b3c778-37fa-413a-9c8c-6e327904e2aa" providerId="ADAL" clId="{E41C1E2C-A687-45B5-AD08-568E1B77F113}" dt="2024-07-23T06:03:52.008" v="7556" actId="2696"/>
        <pc:sldMkLst>
          <pc:docMk/>
          <pc:sldMk cId="3117990435" sldId="277"/>
        </pc:sldMkLst>
        <pc:spChg chg="del">
          <ac:chgData name="丸谷美紀" userId="31b3c778-37fa-413a-9c8c-6e327904e2aa" providerId="ADAL" clId="{E41C1E2C-A687-45B5-AD08-568E1B77F113}" dt="2024-07-23T06:00:54.367" v="7434" actId="478"/>
          <ac:spMkLst>
            <pc:docMk/>
            <pc:sldMk cId="3117990435" sldId="277"/>
            <ac:spMk id="2" creationId="{3CAFC140-A5BE-C3C3-32A1-B7DEBD6EA41E}"/>
          </ac:spMkLst>
        </pc:spChg>
        <pc:spChg chg="del">
          <ac:chgData name="丸谷美紀" userId="31b3c778-37fa-413a-9c8c-6e327904e2aa" providerId="ADAL" clId="{E41C1E2C-A687-45B5-AD08-568E1B77F113}" dt="2024-07-23T06:00:54.367" v="7434" actId="478"/>
          <ac:spMkLst>
            <pc:docMk/>
            <pc:sldMk cId="3117990435" sldId="277"/>
            <ac:spMk id="3" creationId="{B4CDBEAB-D8E7-7F9D-5858-47689EB23110}"/>
          </ac:spMkLst>
        </pc:spChg>
        <pc:spChg chg="del">
          <ac:chgData name="丸谷美紀" userId="31b3c778-37fa-413a-9c8c-6e327904e2aa" providerId="ADAL" clId="{E41C1E2C-A687-45B5-AD08-568E1B77F113}" dt="2024-07-23T06:00:54.367" v="7434" actId="478"/>
          <ac:spMkLst>
            <pc:docMk/>
            <pc:sldMk cId="3117990435" sldId="277"/>
            <ac:spMk id="4" creationId="{33A843D8-2CE7-146B-3105-8B0060E7AC44}"/>
          </ac:spMkLst>
        </pc:spChg>
        <pc:spChg chg="del">
          <ac:chgData name="丸谷美紀" userId="31b3c778-37fa-413a-9c8c-6e327904e2aa" providerId="ADAL" clId="{E41C1E2C-A687-45B5-AD08-568E1B77F113}" dt="2024-07-23T06:00:54.367" v="7434" actId="478"/>
          <ac:spMkLst>
            <pc:docMk/>
            <pc:sldMk cId="3117990435" sldId="277"/>
            <ac:spMk id="6" creationId="{1E59AFE2-DB96-D428-9B14-2CA6160133E0}"/>
          </ac:spMkLst>
        </pc:spChg>
        <pc:spChg chg="del">
          <ac:chgData name="丸谷美紀" userId="31b3c778-37fa-413a-9c8c-6e327904e2aa" providerId="ADAL" clId="{E41C1E2C-A687-45B5-AD08-568E1B77F113}" dt="2024-07-23T06:00:54.367" v="7434" actId="478"/>
          <ac:spMkLst>
            <pc:docMk/>
            <pc:sldMk cId="3117990435" sldId="277"/>
            <ac:spMk id="7" creationId="{10263949-33A8-63C4-E525-D83DE0F7A0F9}"/>
          </ac:spMkLst>
        </pc:spChg>
        <pc:spChg chg="del">
          <ac:chgData name="丸谷美紀" userId="31b3c778-37fa-413a-9c8c-6e327904e2aa" providerId="ADAL" clId="{E41C1E2C-A687-45B5-AD08-568E1B77F113}" dt="2024-07-23T06:00:54.367" v="7434" actId="478"/>
          <ac:spMkLst>
            <pc:docMk/>
            <pc:sldMk cId="3117990435" sldId="277"/>
            <ac:spMk id="8" creationId="{0E1BF95D-F914-C94B-317A-E0E5A54D2F9D}"/>
          </ac:spMkLst>
        </pc:spChg>
        <pc:spChg chg="mod">
          <ac:chgData name="丸谷美紀" userId="31b3c778-37fa-413a-9c8c-6e327904e2aa" providerId="ADAL" clId="{E41C1E2C-A687-45B5-AD08-568E1B77F113}" dt="2024-07-23T06:01:02.465" v="7436" actId="255"/>
          <ac:spMkLst>
            <pc:docMk/>
            <pc:sldMk cId="3117990435" sldId="277"/>
            <ac:spMk id="9" creationId="{00C300A2-8429-01DB-6758-553C4EBEA026}"/>
          </ac:spMkLst>
        </pc:spChg>
        <pc:spChg chg="del">
          <ac:chgData name="丸谷美紀" userId="31b3c778-37fa-413a-9c8c-6e327904e2aa" providerId="ADAL" clId="{E41C1E2C-A687-45B5-AD08-568E1B77F113}" dt="2024-07-23T06:00:54.367" v="7434" actId="478"/>
          <ac:spMkLst>
            <pc:docMk/>
            <pc:sldMk cId="3117990435" sldId="277"/>
            <ac:spMk id="16" creationId="{FE71CABF-1A85-BDE2-A053-4C2EA163CE7A}"/>
          </ac:spMkLst>
        </pc:spChg>
        <pc:spChg chg="del">
          <ac:chgData name="丸谷美紀" userId="31b3c778-37fa-413a-9c8c-6e327904e2aa" providerId="ADAL" clId="{E41C1E2C-A687-45B5-AD08-568E1B77F113}" dt="2024-07-23T06:00:54.367" v="7434" actId="478"/>
          <ac:spMkLst>
            <pc:docMk/>
            <pc:sldMk cId="3117990435" sldId="277"/>
            <ac:spMk id="17" creationId="{4F5B7302-DCCA-7B74-5C34-209CE7FFA3E2}"/>
          </ac:spMkLst>
        </pc:spChg>
        <pc:graphicFrameChg chg="add">
          <ac:chgData name="丸谷美紀" userId="31b3c778-37fa-413a-9c8c-6e327904e2aa" providerId="ADAL" clId="{E41C1E2C-A687-45B5-AD08-568E1B77F113}" dt="2024-07-14T23:21:43.397" v="3572"/>
          <ac:graphicFrameMkLst>
            <pc:docMk/>
            <pc:sldMk cId="3117990435" sldId="277"/>
            <ac:graphicFrameMk id="12" creationId="{A740D16A-F947-E609-BBA4-33EAA0C9F5A9}"/>
          </ac:graphicFrameMkLst>
        </pc:graphicFrameChg>
        <pc:graphicFrameChg chg="add del mod modGraphic">
          <ac:chgData name="丸谷美紀" userId="31b3c778-37fa-413a-9c8c-6e327904e2aa" providerId="ADAL" clId="{E41C1E2C-A687-45B5-AD08-568E1B77F113}" dt="2024-07-14T23:37:23.521" v="3622" actId="21"/>
          <ac:graphicFrameMkLst>
            <pc:docMk/>
            <pc:sldMk cId="3117990435" sldId="277"/>
            <ac:graphicFrameMk id="13" creationId="{20C54085-95AC-2517-7FD3-9FF9792F85E4}"/>
          </ac:graphicFrameMkLst>
        </pc:graphicFrameChg>
      </pc:sldChg>
      <pc:sldChg chg="modSp add mod modNotesTx">
        <pc:chgData name="丸谷美紀" userId="31b3c778-37fa-413a-9c8c-6e327904e2aa" providerId="ADAL" clId="{E41C1E2C-A687-45B5-AD08-568E1B77F113}" dt="2024-07-23T06:06:13.527" v="7575"/>
        <pc:sldMkLst>
          <pc:docMk/>
          <pc:sldMk cId="3334408351" sldId="277"/>
        </pc:sldMkLst>
        <pc:spChg chg="mod">
          <ac:chgData name="丸谷美紀" userId="31b3c778-37fa-413a-9c8c-6e327904e2aa" providerId="ADAL" clId="{E41C1E2C-A687-45B5-AD08-568E1B77F113}" dt="2024-07-23T06:05:43.649" v="7573" actId="1076"/>
          <ac:spMkLst>
            <pc:docMk/>
            <pc:sldMk cId="3334408351" sldId="277"/>
            <ac:spMk id="5" creationId="{D81FC75C-6D41-EFBA-80F4-1E358D7057F6}"/>
          </ac:spMkLst>
        </pc:spChg>
        <pc:spChg chg="mod">
          <ac:chgData name="丸谷美紀" userId="31b3c778-37fa-413a-9c8c-6e327904e2aa" providerId="ADAL" clId="{E41C1E2C-A687-45B5-AD08-568E1B77F113}" dt="2024-07-23T06:05:47.966" v="7574" actId="1076"/>
          <ac:spMkLst>
            <pc:docMk/>
            <pc:sldMk cId="3334408351" sldId="277"/>
            <ac:spMk id="9" creationId="{00C300A2-8429-01DB-6758-553C4EBEA026}"/>
          </ac:spMkLst>
        </pc:spChg>
        <pc:spChg chg="mod">
          <ac:chgData name="丸谷美紀" userId="31b3c778-37fa-413a-9c8c-6e327904e2aa" providerId="ADAL" clId="{E41C1E2C-A687-45B5-AD08-568E1B77F113}" dt="2024-07-23T06:04:29.140" v="7566" actId="1076"/>
          <ac:spMkLst>
            <pc:docMk/>
            <pc:sldMk cId="3334408351" sldId="277"/>
            <ac:spMk id="10" creationId="{815B8ED7-B366-0964-25B2-107E4EDED2C1}"/>
          </ac:spMkLst>
        </pc:spChg>
        <pc:spChg chg="mod">
          <ac:chgData name="丸谷美紀" userId="31b3c778-37fa-413a-9c8c-6e327904e2aa" providerId="ADAL" clId="{E41C1E2C-A687-45B5-AD08-568E1B77F113}" dt="2024-07-23T06:04:24.934" v="7565" actId="14100"/>
          <ac:spMkLst>
            <pc:docMk/>
            <pc:sldMk cId="3334408351" sldId="277"/>
            <ac:spMk id="11" creationId="{387C601F-A128-2B9D-9A39-92C1091749AE}"/>
          </ac:spMkLst>
        </pc:spChg>
        <pc:spChg chg="mod">
          <ac:chgData name="丸谷美紀" userId="31b3c778-37fa-413a-9c8c-6e327904e2aa" providerId="ADAL" clId="{E41C1E2C-A687-45B5-AD08-568E1B77F113}" dt="2024-07-23T06:04:35.100" v="7567" actId="1076"/>
          <ac:spMkLst>
            <pc:docMk/>
            <pc:sldMk cId="3334408351" sldId="277"/>
            <ac:spMk id="15" creationId="{6E184809-21B4-FF9E-4186-EBCFF8F5D67A}"/>
          </ac:spMkLst>
        </pc:spChg>
      </pc:sldChg>
      <pc:sldChg chg="delSp modSp add mod">
        <pc:chgData name="丸谷美紀" userId="31b3c778-37fa-413a-9c8c-6e327904e2aa" providerId="ADAL" clId="{E41C1E2C-A687-45B5-AD08-568E1B77F113}" dt="2024-07-14T23:39:14.803" v="3641" actId="1076"/>
        <pc:sldMkLst>
          <pc:docMk/>
          <pc:sldMk cId="2447631516" sldId="278"/>
        </pc:sldMkLst>
        <pc:spChg chg="del">
          <ac:chgData name="丸谷美紀" userId="31b3c778-37fa-413a-9c8c-6e327904e2aa" providerId="ADAL" clId="{E41C1E2C-A687-45B5-AD08-568E1B77F113}" dt="2024-07-14T23:38:05.268" v="3626" actId="478"/>
          <ac:spMkLst>
            <pc:docMk/>
            <pc:sldMk cId="2447631516" sldId="278"/>
            <ac:spMk id="2" creationId="{3CAFC140-A5BE-C3C3-32A1-B7DEBD6EA41E}"/>
          </ac:spMkLst>
        </pc:spChg>
        <pc:spChg chg="del">
          <ac:chgData name="丸谷美紀" userId="31b3c778-37fa-413a-9c8c-6e327904e2aa" providerId="ADAL" clId="{E41C1E2C-A687-45B5-AD08-568E1B77F113}" dt="2024-07-14T23:38:05.268" v="3626" actId="478"/>
          <ac:spMkLst>
            <pc:docMk/>
            <pc:sldMk cId="2447631516" sldId="278"/>
            <ac:spMk id="3" creationId="{B4CDBEAB-D8E7-7F9D-5858-47689EB23110}"/>
          </ac:spMkLst>
        </pc:spChg>
        <pc:spChg chg="del">
          <ac:chgData name="丸谷美紀" userId="31b3c778-37fa-413a-9c8c-6e327904e2aa" providerId="ADAL" clId="{E41C1E2C-A687-45B5-AD08-568E1B77F113}" dt="2024-07-14T23:38:05.268" v="3626" actId="478"/>
          <ac:spMkLst>
            <pc:docMk/>
            <pc:sldMk cId="2447631516" sldId="278"/>
            <ac:spMk id="4" creationId="{33A843D8-2CE7-146B-3105-8B0060E7AC44}"/>
          </ac:spMkLst>
        </pc:spChg>
        <pc:spChg chg="mod">
          <ac:chgData name="丸谷美紀" userId="31b3c778-37fa-413a-9c8c-6e327904e2aa" providerId="ADAL" clId="{E41C1E2C-A687-45B5-AD08-568E1B77F113}" dt="2024-07-14T23:39:14.803" v="3641" actId="1076"/>
          <ac:spMkLst>
            <pc:docMk/>
            <pc:sldMk cId="2447631516" sldId="278"/>
            <ac:spMk id="5" creationId="{D81FC75C-6D41-EFBA-80F4-1E358D7057F6}"/>
          </ac:spMkLst>
        </pc:spChg>
        <pc:spChg chg="del">
          <ac:chgData name="丸谷美紀" userId="31b3c778-37fa-413a-9c8c-6e327904e2aa" providerId="ADAL" clId="{E41C1E2C-A687-45B5-AD08-568E1B77F113}" dt="2024-07-14T23:38:05.268" v="3626" actId="478"/>
          <ac:spMkLst>
            <pc:docMk/>
            <pc:sldMk cId="2447631516" sldId="278"/>
            <ac:spMk id="6" creationId="{1E59AFE2-DB96-D428-9B14-2CA6160133E0}"/>
          </ac:spMkLst>
        </pc:spChg>
        <pc:spChg chg="del">
          <ac:chgData name="丸谷美紀" userId="31b3c778-37fa-413a-9c8c-6e327904e2aa" providerId="ADAL" clId="{E41C1E2C-A687-45B5-AD08-568E1B77F113}" dt="2024-07-14T23:38:05.268" v="3626" actId="478"/>
          <ac:spMkLst>
            <pc:docMk/>
            <pc:sldMk cId="2447631516" sldId="278"/>
            <ac:spMk id="7" creationId="{10263949-33A8-63C4-E525-D83DE0F7A0F9}"/>
          </ac:spMkLst>
        </pc:spChg>
        <pc:spChg chg="del">
          <ac:chgData name="丸谷美紀" userId="31b3c778-37fa-413a-9c8c-6e327904e2aa" providerId="ADAL" clId="{E41C1E2C-A687-45B5-AD08-568E1B77F113}" dt="2024-07-14T23:38:05.268" v="3626" actId="478"/>
          <ac:spMkLst>
            <pc:docMk/>
            <pc:sldMk cId="2447631516" sldId="278"/>
            <ac:spMk id="8" creationId="{0E1BF95D-F914-C94B-317A-E0E5A54D2F9D}"/>
          </ac:spMkLst>
        </pc:spChg>
        <pc:spChg chg="mod">
          <ac:chgData name="丸谷美紀" userId="31b3c778-37fa-413a-9c8c-6e327904e2aa" providerId="ADAL" clId="{E41C1E2C-A687-45B5-AD08-568E1B77F113}" dt="2024-07-14T23:38:17.023" v="3628" actId="255"/>
          <ac:spMkLst>
            <pc:docMk/>
            <pc:sldMk cId="2447631516" sldId="278"/>
            <ac:spMk id="9" creationId="{00C300A2-8429-01DB-6758-553C4EBEA026}"/>
          </ac:spMkLst>
        </pc:spChg>
        <pc:spChg chg="mod">
          <ac:chgData name="丸谷美紀" userId="31b3c778-37fa-413a-9c8c-6e327904e2aa" providerId="ADAL" clId="{E41C1E2C-A687-45B5-AD08-568E1B77F113}" dt="2024-07-14T23:38:26.370" v="3630" actId="1076"/>
          <ac:spMkLst>
            <pc:docMk/>
            <pc:sldMk cId="2447631516" sldId="278"/>
            <ac:spMk id="10" creationId="{815B8ED7-B366-0964-25B2-107E4EDED2C1}"/>
          </ac:spMkLst>
        </pc:spChg>
        <pc:spChg chg="mod">
          <ac:chgData name="丸谷美紀" userId="31b3c778-37fa-413a-9c8c-6e327904e2aa" providerId="ADAL" clId="{E41C1E2C-A687-45B5-AD08-568E1B77F113}" dt="2024-07-14T23:38:52.230" v="3637" actId="1582"/>
          <ac:spMkLst>
            <pc:docMk/>
            <pc:sldMk cId="2447631516" sldId="278"/>
            <ac:spMk id="11" creationId="{387C601F-A128-2B9D-9A39-92C1091749AE}"/>
          </ac:spMkLst>
        </pc:spChg>
        <pc:spChg chg="mod">
          <ac:chgData name="丸谷美紀" userId="31b3c778-37fa-413a-9c8c-6e327904e2aa" providerId="ADAL" clId="{E41C1E2C-A687-45B5-AD08-568E1B77F113}" dt="2024-07-14T23:38:55.481" v="3638" actId="1076"/>
          <ac:spMkLst>
            <pc:docMk/>
            <pc:sldMk cId="2447631516" sldId="278"/>
            <ac:spMk id="15" creationId="{6E184809-21B4-FF9E-4186-EBCFF8F5D67A}"/>
          </ac:spMkLst>
        </pc:spChg>
        <pc:spChg chg="del">
          <ac:chgData name="丸谷美紀" userId="31b3c778-37fa-413a-9c8c-6e327904e2aa" providerId="ADAL" clId="{E41C1E2C-A687-45B5-AD08-568E1B77F113}" dt="2024-07-14T23:38:05.268" v="3626" actId="478"/>
          <ac:spMkLst>
            <pc:docMk/>
            <pc:sldMk cId="2447631516" sldId="278"/>
            <ac:spMk id="16" creationId="{FE71CABF-1A85-BDE2-A053-4C2EA163CE7A}"/>
          </ac:spMkLst>
        </pc:spChg>
        <pc:spChg chg="del">
          <ac:chgData name="丸谷美紀" userId="31b3c778-37fa-413a-9c8c-6e327904e2aa" providerId="ADAL" clId="{E41C1E2C-A687-45B5-AD08-568E1B77F113}" dt="2024-07-14T23:38:05.268" v="3626" actId="478"/>
          <ac:spMkLst>
            <pc:docMk/>
            <pc:sldMk cId="2447631516" sldId="278"/>
            <ac:spMk id="17" creationId="{4F5B7302-DCCA-7B74-5C34-209CE7FFA3E2}"/>
          </ac:spMkLst>
        </pc:spChg>
      </pc:sldChg>
      <pc:sldChg chg="addSp modSp add mod">
        <pc:chgData name="丸谷美紀" userId="31b3c778-37fa-413a-9c8c-6e327904e2aa" providerId="ADAL" clId="{E41C1E2C-A687-45B5-AD08-568E1B77F113}" dt="2024-07-14T23:37:49.192" v="3625" actId="1076"/>
        <pc:sldMkLst>
          <pc:docMk/>
          <pc:sldMk cId="3289939739" sldId="279"/>
        </pc:sldMkLst>
        <pc:spChg chg="mod">
          <ac:chgData name="丸谷美紀" userId="31b3c778-37fa-413a-9c8c-6e327904e2aa" providerId="ADAL" clId="{E41C1E2C-A687-45B5-AD08-568E1B77F113}" dt="2024-07-14T23:37:49.192" v="3625" actId="1076"/>
          <ac:spMkLst>
            <pc:docMk/>
            <pc:sldMk cId="3289939739" sldId="279"/>
            <ac:spMk id="6" creationId="{1E59AFE2-DB96-D428-9B14-2CA6160133E0}"/>
          </ac:spMkLst>
        </pc:spChg>
        <pc:graphicFrameChg chg="add mod">
          <ac:chgData name="丸谷美紀" userId="31b3c778-37fa-413a-9c8c-6e327904e2aa" providerId="ADAL" clId="{E41C1E2C-A687-45B5-AD08-568E1B77F113}" dt="2024-07-14T23:37:36.124" v="3624" actId="1076"/>
          <ac:graphicFrameMkLst>
            <pc:docMk/>
            <pc:sldMk cId="3289939739" sldId="279"/>
            <ac:graphicFrameMk id="13" creationId="{20C54085-95AC-2517-7FD3-9FF9792F85E4}"/>
          </ac:graphicFrameMkLst>
        </pc:graphicFrameChg>
      </pc:sldChg>
      <pc:sldChg chg="add del">
        <pc:chgData name="丸谷美紀" userId="31b3c778-37fa-413a-9c8c-6e327904e2aa" providerId="ADAL" clId="{E41C1E2C-A687-45B5-AD08-568E1B77F113}" dt="2024-07-15T02:22:10.519" v="4010" actId="47"/>
        <pc:sldMkLst>
          <pc:docMk/>
          <pc:sldMk cId="2032586209" sldId="280"/>
        </pc:sldMkLst>
      </pc:sldChg>
      <pc:sldChg chg="addSp delSp modSp add mod">
        <pc:chgData name="丸谷美紀" userId="31b3c778-37fa-413a-9c8c-6e327904e2aa" providerId="ADAL" clId="{E41C1E2C-A687-45B5-AD08-568E1B77F113}" dt="2024-07-15T01:55:32.750" v="3933" actId="14100"/>
        <pc:sldMkLst>
          <pc:docMk/>
          <pc:sldMk cId="760711958" sldId="281"/>
        </pc:sldMkLst>
        <pc:spChg chg="del">
          <ac:chgData name="丸谷美紀" userId="31b3c778-37fa-413a-9c8c-6e327904e2aa" providerId="ADAL" clId="{E41C1E2C-A687-45B5-AD08-568E1B77F113}" dt="2024-07-14T23:53:02.568" v="3729" actId="478"/>
          <ac:spMkLst>
            <pc:docMk/>
            <pc:sldMk cId="760711958" sldId="281"/>
            <ac:spMk id="5" creationId="{1B9509E5-8BAE-46FB-7175-D1312A7D8E2D}"/>
          </ac:spMkLst>
        </pc:spChg>
        <pc:spChg chg="mod">
          <ac:chgData name="丸谷美紀" userId="31b3c778-37fa-413a-9c8c-6e327904e2aa" providerId="ADAL" clId="{E41C1E2C-A687-45B5-AD08-568E1B77F113}" dt="2024-07-15T01:52:10.075" v="3902" actId="1076"/>
          <ac:spMkLst>
            <pc:docMk/>
            <pc:sldMk cId="760711958" sldId="281"/>
            <ac:spMk id="9" creationId="{43ED1382-CD6A-0E35-245A-FCE58D5B3E5A}"/>
          </ac:spMkLst>
        </pc:spChg>
        <pc:spChg chg="add mod">
          <ac:chgData name="丸谷美紀" userId="31b3c778-37fa-413a-9c8c-6e327904e2aa" providerId="ADAL" clId="{E41C1E2C-A687-45B5-AD08-568E1B77F113}" dt="2024-07-15T01:55:09.342" v="3929" actId="14100"/>
          <ac:spMkLst>
            <pc:docMk/>
            <pc:sldMk cId="760711958" sldId="281"/>
            <ac:spMk id="13" creationId="{F10E07DE-764D-4583-8C2E-900C94FDDE5F}"/>
          </ac:spMkLst>
        </pc:spChg>
        <pc:spChg chg="add mod">
          <ac:chgData name="丸谷美紀" userId="31b3c778-37fa-413a-9c8c-6e327904e2aa" providerId="ADAL" clId="{E41C1E2C-A687-45B5-AD08-568E1B77F113}" dt="2024-07-15T01:55:21.696" v="3930" actId="255"/>
          <ac:spMkLst>
            <pc:docMk/>
            <pc:sldMk cId="760711958" sldId="281"/>
            <ac:spMk id="14" creationId="{732D5D42-09D1-E166-5DCF-1D4A88B4EFB1}"/>
          </ac:spMkLst>
        </pc:spChg>
        <pc:spChg chg="add mod">
          <ac:chgData name="丸谷美紀" userId="31b3c778-37fa-413a-9c8c-6e327904e2aa" providerId="ADAL" clId="{E41C1E2C-A687-45B5-AD08-568E1B77F113}" dt="2024-07-15T01:55:21.696" v="3930" actId="255"/>
          <ac:spMkLst>
            <pc:docMk/>
            <pc:sldMk cId="760711958" sldId="281"/>
            <ac:spMk id="15" creationId="{05C20EBF-9537-6E19-8E2C-7312766DCA48}"/>
          </ac:spMkLst>
        </pc:spChg>
        <pc:spChg chg="add mod">
          <ac:chgData name="丸谷美紀" userId="31b3c778-37fa-413a-9c8c-6e327904e2aa" providerId="ADAL" clId="{E41C1E2C-A687-45B5-AD08-568E1B77F113}" dt="2024-07-15T01:55:26.596" v="3931" actId="14100"/>
          <ac:spMkLst>
            <pc:docMk/>
            <pc:sldMk cId="760711958" sldId="281"/>
            <ac:spMk id="16" creationId="{59A1CADB-6F7B-0FD1-8C90-5E4CD76F6C8D}"/>
          </ac:spMkLst>
        </pc:spChg>
        <pc:spChg chg="add mod">
          <ac:chgData name="丸谷美紀" userId="31b3c778-37fa-413a-9c8c-6e327904e2aa" providerId="ADAL" clId="{E41C1E2C-A687-45B5-AD08-568E1B77F113}" dt="2024-07-15T01:55:32.750" v="3933" actId="14100"/>
          <ac:spMkLst>
            <pc:docMk/>
            <pc:sldMk cId="760711958" sldId="281"/>
            <ac:spMk id="17" creationId="{02F75D54-4857-0735-6170-BEC78CFC9CF4}"/>
          </ac:spMkLst>
        </pc:spChg>
        <pc:spChg chg="add mod">
          <ac:chgData name="丸谷美紀" userId="31b3c778-37fa-413a-9c8c-6e327904e2aa" providerId="ADAL" clId="{E41C1E2C-A687-45B5-AD08-568E1B77F113}" dt="2024-07-15T01:55:29.542" v="3932" actId="14100"/>
          <ac:spMkLst>
            <pc:docMk/>
            <pc:sldMk cId="760711958" sldId="281"/>
            <ac:spMk id="18" creationId="{A64B3EBA-D976-2024-7AED-DBCCDB2CA42A}"/>
          </ac:spMkLst>
        </pc:spChg>
        <pc:graphicFrameChg chg="add mod">
          <ac:chgData name="丸谷美紀" userId="31b3c778-37fa-413a-9c8c-6e327904e2aa" providerId="ADAL" clId="{E41C1E2C-A687-45B5-AD08-568E1B77F113}" dt="2024-07-14T23:44:05.724" v="3672" actId="1076"/>
          <ac:graphicFrameMkLst>
            <pc:docMk/>
            <pc:sldMk cId="760711958" sldId="281"/>
            <ac:graphicFrameMk id="3" creationId="{D02488AC-6598-BDD7-80FF-0B2B29E00C0A}"/>
          </ac:graphicFrameMkLst>
        </pc:graphicFrameChg>
        <pc:graphicFrameChg chg="mod modGraphic">
          <ac:chgData name="丸谷美紀" userId="31b3c778-37fa-413a-9c8c-6e327904e2aa" providerId="ADAL" clId="{E41C1E2C-A687-45B5-AD08-568E1B77F113}" dt="2024-07-15T01:51:54.337" v="3899" actId="1076"/>
          <ac:graphicFrameMkLst>
            <pc:docMk/>
            <pc:sldMk cId="760711958" sldId="281"/>
            <ac:graphicFrameMk id="4" creationId="{18059D30-9865-33B9-BF06-F1B9E80E677E}"/>
          </ac:graphicFrameMkLst>
        </pc:graphicFrameChg>
        <pc:graphicFrameChg chg="add del mod modGraphic">
          <ac:chgData name="丸谷美紀" userId="31b3c778-37fa-413a-9c8c-6e327904e2aa" providerId="ADAL" clId="{E41C1E2C-A687-45B5-AD08-568E1B77F113}" dt="2024-07-15T01:54:21.570" v="3916" actId="1076"/>
          <ac:graphicFrameMkLst>
            <pc:docMk/>
            <pc:sldMk cId="760711958" sldId="281"/>
            <ac:graphicFrameMk id="6" creationId="{93EC8FC5-4BDD-C4A8-31E4-CA18AFB2AE21}"/>
          </ac:graphicFrameMkLst>
        </pc:graphicFrameChg>
        <pc:graphicFrameChg chg="add mod modGraphic">
          <ac:chgData name="丸谷美紀" userId="31b3c778-37fa-413a-9c8c-6e327904e2aa" providerId="ADAL" clId="{E41C1E2C-A687-45B5-AD08-568E1B77F113}" dt="2024-07-15T01:54:43.426" v="3922" actId="1076"/>
          <ac:graphicFrameMkLst>
            <pc:docMk/>
            <pc:sldMk cId="760711958" sldId="281"/>
            <ac:graphicFrameMk id="7" creationId="{19BEE969-D899-6B01-D5DD-6CDA4944E3A8}"/>
          </ac:graphicFrameMkLst>
        </pc:graphicFrameChg>
        <pc:graphicFrameChg chg="add mod modGraphic">
          <ac:chgData name="丸谷美紀" userId="31b3c778-37fa-413a-9c8c-6e327904e2aa" providerId="ADAL" clId="{E41C1E2C-A687-45B5-AD08-568E1B77F113}" dt="2024-07-15T01:54:55.578" v="3925" actId="1076"/>
          <ac:graphicFrameMkLst>
            <pc:docMk/>
            <pc:sldMk cId="760711958" sldId="281"/>
            <ac:graphicFrameMk id="8" creationId="{C7514AB9-F158-41EA-A9B8-F77082EECB07}"/>
          </ac:graphicFrameMkLst>
        </pc:graphicFrameChg>
        <pc:graphicFrameChg chg="add mod modGraphic">
          <ac:chgData name="丸谷美紀" userId="31b3c778-37fa-413a-9c8c-6e327904e2aa" providerId="ADAL" clId="{E41C1E2C-A687-45B5-AD08-568E1B77F113}" dt="2024-07-15T01:54:04.538" v="3913" actId="1076"/>
          <ac:graphicFrameMkLst>
            <pc:docMk/>
            <pc:sldMk cId="760711958" sldId="281"/>
            <ac:graphicFrameMk id="10" creationId="{73223417-FDFE-3E6B-ED53-C3AE9A04A259}"/>
          </ac:graphicFrameMkLst>
        </pc:graphicFrameChg>
        <pc:graphicFrameChg chg="add mod modGraphic">
          <ac:chgData name="丸谷美紀" userId="31b3c778-37fa-413a-9c8c-6e327904e2aa" providerId="ADAL" clId="{E41C1E2C-A687-45B5-AD08-568E1B77F113}" dt="2024-07-15T01:53:52.312" v="3911" actId="1076"/>
          <ac:graphicFrameMkLst>
            <pc:docMk/>
            <pc:sldMk cId="760711958" sldId="281"/>
            <ac:graphicFrameMk id="11" creationId="{EAAA397E-C95B-B8FB-BB4F-49F7F0A8CD97}"/>
          </ac:graphicFrameMkLst>
        </pc:graphicFrameChg>
        <pc:graphicFrameChg chg="add mod modGraphic">
          <ac:chgData name="丸谷美紀" userId="31b3c778-37fa-413a-9c8c-6e327904e2aa" providerId="ADAL" clId="{E41C1E2C-A687-45B5-AD08-568E1B77F113}" dt="2024-07-15T01:53:40.674" v="3909" actId="1076"/>
          <ac:graphicFrameMkLst>
            <pc:docMk/>
            <pc:sldMk cId="760711958" sldId="281"/>
            <ac:graphicFrameMk id="12" creationId="{2A58F33F-9BB8-F35C-B3C2-9AFEEEABFA53}"/>
          </ac:graphicFrameMkLst>
        </pc:graphicFrameChg>
      </pc:sldChg>
      <pc:sldChg chg="addSp modSp add mod">
        <pc:chgData name="丸谷美紀" userId="31b3c778-37fa-413a-9c8c-6e327904e2aa" providerId="ADAL" clId="{E41C1E2C-A687-45B5-AD08-568E1B77F113}" dt="2024-07-15T02:04:46.134" v="3981" actId="14100"/>
        <pc:sldMkLst>
          <pc:docMk/>
          <pc:sldMk cId="1076228908" sldId="282"/>
        </pc:sldMkLst>
        <pc:spChg chg="add mod">
          <ac:chgData name="丸谷美紀" userId="31b3c778-37fa-413a-9c8c-6e327904e2aa" providerId="ADAL" clId="{E41C1E2C-A687-45B5-AD08-568E1B77F113}" dt="2024-07-15T02:04:46.134" v="3981" actId="14100"/>
          <ac:spMkLst>
            <pc:docMk/>
            <pc:sldMk cId="1076228908" sldId="282"/>
            <ac:spMk id="6" creationId="{69CB3A55-D02E-784B-6F4A-193807FB392C}"/>
          </ac:spMkLst>
        </pc:spChg>
        <pc:spChg chg="add mod">
          <ac:chgData name="丸谷美紀" userId="31b3c778-37fa-413a-9c8c-6e327904e2aa" providerId="ADAL" clId="{E41C1E2C-A687-45B5-AD08-568E1B77F113}" dt="2024-07-15T02:01:39.479" v="3958" actId="14100"/>
          <ac:spMkLst>
            <pc:docMk/>
            <pc:sldMk cId="1076228908" sldId="282"/>
            <ac:spMk id="8" creationId="{20E53B74-2575-929C-E56F-12AFA0A3BD44}"/>
          </ac:spMkLst>
        </pc:spChg>
        <pc:spChg chg="mod">
          <ac:chgData name="丸谷美紀" userId="31b3c778-37fa-413a-9c8c-6e327904e2aa" providerId="ADAL" clId="{E41C1E2C-A687-45B5-AD08-568E1B77F113}" dt="2024-07-15T01:57:08.432" v="3941" actId="14100"/>
          <ac:spMkLst>
            <pc:docMk/>
            <pc:sldMk cId="1076228908" sldId="282"/>
            <ac:spMk id="9" creationId="{43ED1382-CD6A-0E35-245A-FCE58D5B3E5A}"/>
          </ac:spMkLst>
        </pc:spChg>
        <pc:graphicFrameChg chg="add mod modGraphic">
          <ac:chgData name="丸谷美紀" userId="31b3c778-37fa-413a-9c8c-6e327904e2aa" providerId="ADAL" clId="{E41C1E2C-A687-45B5-AD08-568E1B77F113}" dt="2024-07-15T02:02:11.285" v="3964" actId="2165"/>
          <ac:graphicFrameMkLst>
            <pc:docMk/>
            <pc:sldMk cId="1076228908" sldId="282"/>
            <ac:graphicFrameMk id="3" creationId="{30CE652B-BAF8-3F46-10B0-888DD646BB3F}"/>
          </ac:graphicFrameMkLst>
        </pc:graphicFrameChg>
        <pc:graphicFrameChg chg="modGraphic">
          <ac:chgData name="丸谷美紀" userId="31b3c778-37fa-413a-9c8c-6e327904e2aa" providerId="ADAL" clId="{E41C1E2C-A687-45B5-AD08-568E1B77F113}" dt="2024-07-15T01:57:00.708" v="3940" actId="2165"/>
          <ac:graphicFrameMkLst>
            <pc:docMk/>
            <pc:sldMk cId="1076228908" sldId="282"/>
            <ac:graphicFrameMk id="4" creationId="{18059D30-9865-33B9-BF06-F1B9E80E677E}"/>
          </ac:graphicFrameMkLst>
        </pc:graphicFrameChg>
        <pc:graphicFrameChg chg="add mod modGraphic">
          <ac:chgData name="丸谷美紀" userId="31b3c778-37fa-413a-9c8c-6e327904e2aa" providerId="ADAL" clId="{E41C1E2C-A687-45B5-AD08-568E1B77F113}" dt="2024-07-15T02:01:29.541" v="3955" actId="2165"/>
          <ac:graphicFrameMkLst>
            <pc:docMk/>
            <pc:sldMk cId="1076228908" sldId="282"/>
            <ac:graphicFrameMk id="7" creationId="{BE4FA184-268E-9C05-1795-DFB813773F25}"/>
          </ac:graphicFrameMkLst>
        </pc:graphicFrameChg>
      </pc:sldChg>
      <pc:sldChg chg="addSp delSp modSp add mod">
        <pc:chgData name="丸谷美紀" userId="31b3c778-37fa-413a-9c8c-6e327904e2aa" providerId="ADAL" clId="{E41C1E2C-A687-45B5-AD08-568E1B77F113}" dt="2024-07-15T02:10:05.558" v="4009" actId="255"/>
        <pc:sldMkLst>
          <pc:docMk/>
          <pc:sldMk cId="3715817793" sldId="283"/>
        </pc:sldMkLst>
        <pc:spChg chg="del">
          <ac:chgData name="丸谷美紀" userId="31b3c778-37fa-413a-9c8c-6e327904e2aa" providerId="ADAL" clId="{E41C1E2C-A687-45B5-AD08-568E1B77F113}" dt="2024-07-15T02:08:42.244" v="3992" actId="478"/>
          <ac:spMkLst>
            <pc:docMk/>
            <pc:sldMk cId="3715817793" sldId="283"/>
            <ac:spMk id="5" creationId="{1B9509E5-8BAE-46FB-7175-D1312A7D8E2D}"/>
          </ac:spMkLst>
        </pc:spChg>
        <pc:spChg chg="add mod">
          <ac:chgData name="丸谷美紀" userId="31b3c778-37fa-413a-9c8c-6e327904e2aa" providerId="ADAL" clId="{E41C1E2C-A687-45B5-AD08-568E1B77F113}" dt="2024-07-15T02:10:00.443" v="4008" actId="255"/>
          <ac:spMkLst>
            <pc:docMk/>
            <pc:sldMk cId="3715817793" sldId="283"/>
            <ac:spMk id="6" creationId="{81390817-318E-A745-A2CB-E70F14DD874B}"/>
          </ac:spMkLst>
        </pc:spChg>
        <pc:spChg chg="add mod">
          <ac:chgData name="丸谷美紀" userId="31b3c778-37fa-413a-9c8c-6e327904e2aa" providerId="ADAL" clId="{E41C1E2C-A687-45B5-AD08-568E1B77F113}" dt="2024-07-15T02:10:05.558" v="4009" actId="255"/>
          <ac:spMkLst>
            <pc:docMk/>
            <pc:sldMk cId="3715817793" sldId="283"/>
            <ac:spMk id="8" creationId="{9C9383D3-D5B6-D15A-B9B2-C8964FE8D935}"/>
          </ac:spMkLst>
        </pc:spChg>
        <pc:spChg chg="mod">
          <ac:chgData name="丸谷美紀" userId="31b3c778-37fa-413a-9c8c-6e327904e2aa" providerId="ADAL" clId="{E41C1E2C-A687-45B5-AD08-568E1B77F113}" dt="2024-07-15T02:09:14.807" v="3999" actId="1076"/>
          <ac:spMkLst>
            <pc:docMk/>
            <pc:sldMk cId="3715817793" sldId="283"/>
            <ac:spMk id="9" creationId="{43ED1382-CD6A-0E35-245A-FCE58D5B3E5A}"/>
          </ac:spMkLst>
        </pc:spChg>
        <pc:spChg chg="add mod">
          <ac:chgData name="丸谷美紀" userId="31b3c778-37fa-413a-9c8c-6e327904e2aa" providerId="ADAL" clId="{E41C1E2C-A687-45B5-AD08-568E1B77F113}" dt="2024-07-15T02:09:54.730" v="4007" actId="1076"/>
          <ac:spMkLst>
            <pc:docMk/>
            <pc:sldMk cId="3715817793" sldId="283"/>
            <ac:spMk id="11" creationId="{B9CC0FDD-B519-25D5-FECC-B7E608731EEF}"/>
          </ac:spMkLst>
        </pc:spChg>
        <pc:graphicFrameChg chg="add mod modGraphic">
          <ac:chgData name="丸谷美紀" userId="31b3c778-37fa-413a-9c8c-6e327904e2aa" providerId="ADAL" clId="{E41C1E2C-A687-45B5-AD08-568E1B77F113}" dt="2024-07-15T02:09:22.699" v="4001" actId="14100"/>
          <ac:graphicFrameMkLst>
            <pc:docMk/>
            <pc:sldMk cId="3715817793" sldId="283"/>
            <ac:graphicFrameMk id="3" creationId="{FE8AC972-BF8C-FD59-456F-432BCE3FFCCC}"/>
          </ac:graphicFrameMkLst>
        </pc:graphicFrameChg>
        <pc:graphicFrameChg chg="mod modGraphic">
          <ac:chgData name="丸谷美紀" userId="31b3c778-37fa-413a-9c8c-6e327904e2aa" providerId="ADAL" clId="{E41C1E2C-A687-45B5-AD08-568E1B77F113}" dt="2024-07-15T02:09:14.807" v="3999" actId="1076"/>
          <ac:graphicFrameMkLst>
            <pc:docMk/>
            <pc:sldMk cId="3715817793" sldId="283"/>
            <ac:graphicFrameMk id="4" creationId="{18059D30-9865-33B9-BF06-F1B9E80E677E}"/>
          </ac:graphicFrameMkLst>
        </pc:graphicFrameChg>
        <pc:graphicFrameChg chg="add mod modGraphic">
          <ac:chgData name="丸谷美紀" userId="31b3c778-37fa-413a-9c8c-6e327904e2aa" providerId="ADAL" clId="{E41C1E2C-A687-45B5-AD08-568E1B77F113}" dt="2024-07-15T02:09:47.802" v="4006" actId="1076"/>
          <ac:graphicFrameMkLst>
            <pc:docMk/>
            <pc:sldMk cId="3715817793" sldId="283"/>
            <ac:graphicFrameMk id="7" creationId="{FC1B3F71-284A-1AA1-8C6E-34899BF8C494}"/>
          </ac:graphicFrameMkLst>
        </pc:graphicFrameChg>
        <pc:graphicFrameChg chg="add mod modGraphic">
          <ac:chgData name="丸谷美紀" userId="31b3c778-37fa-413a-9c8c-6e327904e2aa" providerId="ADAL" clId="{E41C1E2C-A687-45B5-AD08-568E1B77F113}" dt="2024-07-15T02:09:54.730" v="4007" actId="1076"/>
          <ac:graphicFrameMkLst>
            <pc:docMk/>
            <pc:sldMk cId="3715817793" sldId="283"/>
            <ac:graphicFrameMk id="10" creationId="{FE99CB92-36AF-13FF-535F-D64939B56C54}"/>
          </ac:graphicFrameMkLst>
        </pc:graphicFrameChg>
      </pc:sldChg>
      <pc:sldChg chg="addSp delSp modSp new mod">
        <pc:chgData name="丸谷美紀" userId="31b3c778-37fa-413a-9c8c-6e327904e2aa" providerId="ADAL" clId="{E41C1E2C-A687-45B5-AD08-568E1B77F113}" dt="2024-07-16T02:47:24.447" v="4307"/>
        <pc:sldMkLst>
          <pc:docMk/>
          <pc:sldMk cId="47561571" sldId="284"/>
        </pc:sldMkLst>
        <pc:spChg chg="del">
          <ac:chgData name="丸谷美紀" userId="31b3c778-37fa-413a-9c8c-6e327904e2aa" providerId="ADAL" clId="{E41C1E2C-A687-45B5-AD08-568E1B77F113}" dt="2024-07-15T02:24:26.660" v="4014" actId="478"/>
          <ac:spMkLst>
            <pc:docMk/>
            <pc:sldMk cId="47561571" sldId="284"/>
            <ac:spMk id="2" creationId="{25C0A753-3008-B44A-1AD3-96D303C6F134}"/>
          </ac:spMkLst>
        </pc:spChg>
        <pc:spChg chg="del">
          <ac:chgData name="丸谷美紀" userId="31b3c778-37fa-413a-9c8c-6e327904e2aa" providerId="ADAL" clId="{E41C1E2C-A687-45B5-AD08-568E1B77F113}" dt="2024-07-15T02:28:10.595" v="4053" actId="478"/>
          <ac:spMkLst>
            <pc:docMk/>
            <pc:sldMk cId="47561571" sldId="284"/>
            <ac:spMk id="3" creationId="{06A38D8E-FA1B-761D-8D05-51B7AE143490}"/>
          </ac:spMkLst>
        </pc:spChg>
        <pc:spChg chg="add mod">
          <ac:chgData name="丸谷美紀" userId="31b3c778-37fa-413a-9c8c-6e327904e2aa" providerId="ADAL" clId="{E41C1E2C-A687-45B5-AD08-568E1B77F113}" dt="2024-07-16T02:40:50.456" v="4294" actId="2711"/>
          <ac:spMkLst>
            <pc:docMk/>
            <pc:sldMk cId="47561571" sldId="284"/>
            <ac:spMk id="3" creationId="{20FE1065-04BF-6344-50F2-33A6955F09F9}"/>
          </ac:spMkLst>
        </pc:spChg>
        <pc:spChg chg="add mod">
          <ac:chgData name="丸谷美紀" userId="31b3c778-37fa-413a-9c8c-6e327904e2aa" providerId="ADAL" clId="{E41C1E2C-A687-45B5-AD08-568E1B77F113}" dt="2024-07-15T02:26:21.371" v="4043" actId="207"/>
          <ac:spMkLst>
            <pc:docMk/>
            <pc:sldMk cId="47561571" sldId="284"/>
            <ac:spMk id="4" creationId="{DCF3F2BA-3AE8-9253-06D5-12CFD8EFD977}"/>
          </ac:spMkLst>
        </pc:spChg>
        <pc:spChg chg="add mod">
          <ac:chgData name="丸谷美紀" userId="31b3c778-37fa-413a-9c8c-6e327904e2aa" providerId="ADAL" clId="{E41C1E2C-A687-45B5-AD08-568E1B77F113}" dt="2024-07-15T02:28:33.771" v="4057"/>
          <ac:spMkLst>
            <pc:docMk/>
            <pc:sldMk cId="47561571" sldId="284"/>
            <ac:spMk id="6" creationId="{78035B24-9A38-9ED9-A042-58E581D0D6D3}"/>
          </ac:spMkLst>
        </pc:spChg>
        <pc:spChg chg="add del mod">
          <ac:chgData name="丸谷美紀" userId="31b3c778-37fa-413a-9c8c-6e327904e2aa" providerId="ADAL" clId="{E41C1E2C-A687-45B5-AD08-568E1B77F113}" dt="2024-07-16T02:45:06.953" v="4300" actId="22"/>
          <ac:spMkLst>
            <pc:docMk/>
            <pc:sldMk cId="47561571" sldId="284"/>
            <ac:spMk id="8" creationId="{23F9EC55-4D68-5AA5-093D-B6CD9C262B82}"/>
          </ac:spMkLst>
        </pc:spChg>
        <pc:graphicFrameChg chg="add mod">
          <ac:chgData name="丸谷美紀" userId="31b3c778-37fa-413a-9c8c-6e327904e2aa" providerId="ADAL" clId="{E41C1E2C-A687-45B5-AD08-568E1B77F113}" dt="2024-07-15T02:28:43.061" v="4059" actId="1076"/>
          <ac:graphicFrameMkLst>
            <pc:docMk/>
            <pc:sldMk cId="47561571" sldId="284"/>
            <ac:graphicFrameMk id="5" creationId="{A952254A-AB0D-274C-7A43-98CBE6B325A9}"/>
          </ac:graphicFrameMkLst>
        </pc:graphicFrameChg>
        <pc:graphicFrameChg chg="add mod modGraphic">
          <ac:chgData name="丸谷美紀" userId="31b3c778-37fa-413a-9c8c-6e327904e2aa" providerId="ADAL" clId="{E41C1E2C-A687-45B5-AD08-568E1B77F113}" dt="2024-07-16T02:47:24.447" v="4307"/>
          <ac:graphicFrameMkLst>
            <pc:docMk/>
            <pc:sldMk cId="47561571" sldId="284"/>
            <ac:graphicFrameMk id="7" creationId="{96B1F889-B344-7CFE-5A55-D372B7110F53}"/>
          </ac:graphicFrameMkLst>
        </pc:graphicFrameChg>
      </pc:sldChg>
      <pc:sldChg chg="add del">
        <pc:chgData name="丸谷美紀" userId="31b3c778-37fa-413a-9c8c-6e327904e2aa" providerId="ADAL" clId="{E41C1E2C-A687-45B5-AD08-568E1B77F113}" dt="2024-07-16T02:51:57.770" v="4309" actId="2696"/>
        <pc:sldMkLst>
          <pc:docMk/>
          <pc:sldMk cId="3397581657" sldId="285"/>
        </pc:sldMkLst>
      </pc:sldChg>
      <pc:sldChg chg="addSp delSp modSp add mod modNotesTx">
        <pc:chgData name="丸谷美紀" userId="31b3c778-37fa-413a-9c8c-6e327904e2aa" providerId="ADAL" clId="{E41C1E2C-A687-45B5-AD08-568E1B77F113}" dt="2024-07-17T23:55:55.228" v="4420" actId="947"/>
        <pc:sldMkLst>
          <pc:docMk/>
          <pc:sldMk cId="3549416157" sldId="285"/>
        </pc:sldMkLst>
        <pc:spChg chg="del mod">
          <ac:chgData name="丸谷美紀" userId="31b3c778-37fa-413a-9c8c-6e327904e2aa" providerId="ADAL" clId="{E41C1E2C-A687-45B5-AD08-568E1B77F113}" dt="2024-07-17T23:04:09.625" v="4329" actId="478"/>
          <ac:spMkLst>
            <pc:docMk/>
            <pc:sldMk cId="3549416157" sldId="285"/>
            <ac:spMk id="3" creationId="{20FE1065-04BF-6344-50F2-33A6955F09F9}"/>
          </ac:spMkLst>
        </pc:spChg>
        <pc:spChg chg="del mod">
          <ac:chgData name="丸谷美紀" userId="31b3c778-37fa-413a-9c8c-6e327904e2aa" providerId="ADAL" clId="{E41C1E2C-A687-45B5-AD08-568E1B77F113}" dt="2024-07-17T23:03:33.250" v="4324" actId="478"/>
          <ac:spMkLst>
            <pc:docMk/>
            <pc:sldMk cId="3549416157" sldId="285"/>
            <ac:spMk id="6" creationId="{78035B24-9A38-9ED9-A042-58E581D0D6D3}"/>
          </ac:spMkLst>
        </pc:spChg>
        <pc:spChg chg="add del mod">
          <ac:chgData name="丸谷美紀" userId="31b3c778-37fa-413a-9c8c-6e327904e2aa" providerId="ADAL" clId="{E41C1E2C-A687-45B5-AD08-568E1B77F113}" dt="2024-07-17T23:12:30.909" v="4333" actId="478"/>
          <ac:spMkLst>
            <pc:docMk/>
            <pc:sldMk cId="3549416157" sldId="285"/>
            <ac:spMk id="8" creationId="{C39A0F10-7AB6-57B5-441E-0B36437D2F6B}"/>
          </ac:spMkLst>
        </pc:spChg>
        <pc:spChg chg="add del">
          <ac:chgData name="丸谷美紀" userId="31b3c778-37fa-413a-9c8c-6e327904e2aa" providerId="ADAL" clId="{E41C1E2C-A687-45B5-AD08-568E1B77F113}" dt="2024-07-17T23:11:59.464" v="4331" actId="478"/>
          <ac:spMkLst>
            <pc:docMk/>
            <pc:sldMk cId="3549416157" sldId="285"/>
            <ac:spMk id="10" creationId="{19FBFC3C-56E7-1C81-5EEC-6BBB86BFB96F}"/>
          </ac:spMkLst>
        </pc:spChg>
        <pc:spChg chg="add mod">
          <ac:chgData name="丸谷美紀" userId="31b3c778-37fa-413a-9c8c-6e327904e2aa" providerId="ADAL" clId="{E41C1E2C-A687-45B5-AD08-568E1B77F113}" dt="2024-07-17T23:55:39.479" v="4415" actId="947"/>
          <ac:spMkLst>
            <pc:docMk/>
            <pc:sldMk cId="3549416157" sldId="285"/>
            <ac:spMk id="12" creationId="{A5AA3D28-C5ED-C9C9-5575-C36967412869}"/>
          </ac:spMkLst>
        </pc:spChg>
        <pc:spChg chg="add del mod">
          <ac:chgData name="丸谷美紀" userId="31b3c778-37fa-413a-9c8c-6e327904e2aa" providerId="ADAL" clId="{E41C1E2C-A687-45B5-AD08-568E1B77F113}" dt="2024-07-17T23:13:00.408" v="4338" actId="478"/>
          <ac:spMkLst>
            <pc:docMk/>
            <pc:sldMk cId="3549416157" sldId="285"/>
            <ac:spMk id="15" creationId="{71C93916-662A-5347-5645-D408E3BFB9A2}"/>
          </ac:spMkLst>
        </pc:spChg>
        <pc:spChg chg="add mod">
          <ac:chgData name="丸谷美紀" userId="31b3c778-37fa-413a-9c8c-6e327904e2aa" providerId="ADAL" clId="{E41C1E2C-A687-45B5-AD08-568E1B77F113}" dt="2024-07-17T23:55:55.228" v="4420" actId="947"/>
          <ac:spMkLst>
            <pc:docMk/>
            <pc:sldMk cId="3549416157" sldId="285"/>
            <ac:spMk id="16" creationId="{86BFF83D-0E2C-4F94-D473-4E0B39F2001A}"/>
          </ac:spMkLst>
        </pc:spChg>
        <pc:spChg chg="add mod">
          <ac:chgData name="丸谷美紀" userId="31b3c778-37fa-413a-9c8c-6e327904e2aa" providerId="ADAL" clId="{E41C1E2C-A687-45B5-AD08-568E1B77F113}" dt="2024-07-17T23:54:35.977" v="4403" actId="1076"/>
          <ac:spMkLst>
            <pc:docMk/>
            <pc:sldMk cId="3549416157" sldId="285"/>
            <ac:spMk id="17" creationId="{5194FA78-6437-6AB6-1459-1EBDA5388955}"/>
          </ac:spMkLst>
        </pc:spChg>
        <pc:spChg chg="add mod">
          <ac:chgData name="丸谷美紀" userId="31b3c778-37fa-413a-9c8c-6e327904e2aa" providerId="ADAL" clId="{E41C1E2C-A687-45B5-AD08-568E1B77F113}" dt="2024-07-17T23:55:21.750" v="4410" actId="14100"/>
          <ac:spMkLst>
            <pc:docMk/>
            <pc:sldMk cId="3549416157" sldId="285"/>
            <ac:spMk id="19" creationId="{962F23D6-6C0A-58C7-9679-A7A5B5F7B2AF}"/>
          </ac:spMkLst>
        </pc:spChg>
        <pc:graphicFrameChg chg="del">
          <ac:chgData name="丸谷美紀" userId="31b3c778-37fa-413a-9c8c-6e327904e2aa" providerId="ADAL" clId="{E41C1E2C-A687-45B5-AD08-568E1B77F113}" dt="2024-07-17T23:04:09.625" v="4329" actId="478"/>
          <ac:graphicFrameMkLst>
            <pc:docMk/>
            <pc:sldMk cId="3549416157" sldId="285"/>
            <ac:graphicFrameMk id="5" creationId="{A952254A-AB0D-274C-7A43-98CBE6B325A9}"/>
          </ac:graphicFrameMkLst>
        </pc:graphicFrameChg>
        <pc:graphicFrameChg chg="del mod modGraphic">
          <ac:chgData name="丸谷美紀" userId="31b3c778-37fa-413a-9c8c-6e327904e2aa" providerId="ADAL" clId="{E41C1E2C-A687-45B5-AD08-568E1B77F113}" dt="2024-07-17T23:03:35.631" v="4325" actId="478"/>
          <ac:graphicFrameMkLst>
            <pc:docMk/>
            <pc:sldMk cId="3549416157" sldId="285"/>
            <ac:graphicFrameMk id="7" creationId="{96B1F889-B344-7CFE-5A55-D372B7110F53}"/>
          </ac:graphicFrameMkLst>
        </pc:graphicFrameChg>
        <pc:graphicFrameChg chg="add del mod">
          <ac:chgData name="丸谷美紀" userId="31b3c778-37fa-413a-9c8c-6e327904e2aa" providerId="ADAL" clId="{E41C1E2C-A687-45B5-AD08-568E1B77F113}" dt="2024-07-17T23:32:30.355" v="4347" actId="478"/>
          <ac:graphicFrameMkLst>
            <pc:docMk/>
            <pc:sldMk cId="3549416157" sldId="285"/>
            <ac:graphicFrameMk id="11" creationId="{DABE5CBA-C753-63B7-F939-F7F362FC3047}"/>
          </ac:graphicFrameMkLst>
        </pc:graphicFrameChg>
        <pc:graphicFrameChg chg="add del mod">
          <ac:chgData name="丸谷美紀" userId="31b3c778-37fa-413a-9c8c-6e327904e2aa" providerId="ADAL" clId="{E41C1E2C-A687-45B5-AD08-568E1B77F113}" dt="2024-07-17T23:12:58.036" v="4337" actId="478"/>
          <ac:graphicFrameMkLst>
            <pc:docMk/>
            <pc:sldMk cId="3549416157" sldId="285"/>
            <ac:graphicFrameMk id="13" creationId="{2E092FA2-32DE-7DF9-DC9C-4B8A9B9D1EE1}"/>
          </ac:graphicFrameMkLst>
        </pc:graphicFrameChg>
      </pc:sldChg>
      <pc:sldChg chg="modSp add mod">
        <pc:chgData name="丸谷美紀" userId="31b3c778-37fa-413a-9c8c-6e327904e2aa" providerId="ADAL" clId="{E41C1E2C-A687-45B5-AD08-568E1B77F113}" dt="2024-07-17T22:53:43.085" v="4312" actId="255"/>
        <pc:sldMkLst>
          <pc:docMk/>
          <pc:sldMk cId="2410611432" sldId="286"/>
        </pc:sldMkLst>
        <pc:spChg chg="mod">
          <ac:chgData name="丸谷美紀" userId="31b3c778-37fa-413a-9c8c-6e327904e2aa" providerId="ADAL" clId="{E41C1E2C-A687-45B5-AD08-568E1B77F113}" dt="2024-07-17T22:53:43.085" v="4312" actId="255"/>
          <ac:spMkLst>
            <pc:docMk/>
            <pc:sldMk cId="2410611432" sldId="286"/>
            <ac:spMk id="4" creationId="{DCF3F2BA-3AE8-9253-06D5-12CFD8EFD977}"/>
          </ac:spMkLst>
        </pc:spChg>
      </pc:sldChg>
      <pc:sldChg chg="addSp modSp add mod">
        <pc:chgData name="丸谷美紀" userId="31b3c778-37fa-413a-9c8c-6e327904e2aa" providerId="ADAL" clId="{E41C1E2C-A687-45B5-AD08-568E1B77F113}" dt="2024-07-18T09:24:57.415" v="5160" actId="27636"/>
        <pc:sldMkLst>
          <pc:docMk/>
          <pc:sldMk cId="543862187" sldId="287"/>
        </pc:sldMkLst>
        <pc:spChg chg="mod">
          <ac:chgData name="丸谷美紀" userId="31b3c778-37fa-413a-9c8c-6e327904e2aa" providerId="ADAL" clId="{E41C1E2C-A687-45B5-AD08-568E1B77F113}" dt="2024-07-18T09:23:58.689" v="5136" actId="1076"/>
          <ac:spMkLst>
            <pc:docMk/>
            <pc:sldMk cId="543862187" sldId="287"/>
            <ac:spMk id="3" creationId="{20FE1065-04BF-6344-50F2-33A6955F09F9}"/>
          </ac:spMkLst>
        </pc:spChg>
        <pc:spChg chg="mod">
          <ac:chgData name="丸谷美紀" userId="31b3c778-37fa-413a-9c8c-6e327904e2aa" providerId="ADAL" clId="{E41C1E2C-A687-45B5-AD08-568E1B77F113}" dt="2024-07-18T09:24:57.415" v="5160" actId="27636"/>
          <ac:spMkLst>
            <pc:docMk/>
            <pc:sldMk cId="543862187" sldId="287"/>
            <ac:spMk id="6" creationId="{78035B24-9A38-9ED9-A042-58E581D0D6D3}"/>
          </ac:spMkLst>
        </pc:spChg>
        <pc:spChg chg="add mod">
          <ac:chgData name="丸谷美紀" userId="31b3c778-37fa-413a-9c8c-6e327904e2aa" providerId="ADAL" clId="{E41C1E2C-A687-45B5-AD08-568E1B77F113}" dt="2024-07-18T09:19:17.017" v="5095" actId="6549"/>
          <ac:spMkLst>
            <pc:docMk/>
            <pc:sldMk cId="543862187" sldId="287"/>
            <ac:spMk id="8" creationId="{72A52824-203C-7041-4CF8-07EBFC8992F2}"/>
          </ac:spMkLst>
        </pc:spChg>
        <pc:spChg chg="add mod">
          <ac:chgData name="丸谷美紀" userId="31b3c778-37fa-413a-9c8c-6e327904e2aa" providerId="ADAL" clId="{E41C1E2C-A687-45B5-AD08-568E1B77F113}" dt="2024-07-18T09:20:38.209" v="5114" actId="255"/>
          <ac:spMkLst>
            <pc:docMk/>
            <pc:sldMk cId="543862187" sldId="287"/>
            <ac:spMk id="9" creationId="{39EC3A4C-77DE-7EB0-4866-846A821EE5DE}"/>
          </ac:spMkLst>
        </pc:spChg>
        <pc:graphicFrameChg chg="mod modGraphic">
          <ac:chgData name="丸谷美紀" userId="31b3c778-37fa-413a-9c8c-6e327904e2aa" providerId="ADAL" clId="{E41C1E2C-A687-45B5-AD08-568E1B77F113}" dt="2024-07-18T09:24:02.210" v="5137" actId="1076"/>
          <ac:graphicFrameMkLst>
            <pc:docMk/>
            <pc:sldMk cId="543862187" sldId="287"/>
            <ac:graphicFrameMk id="5" creationId="{A952254A-AB0D-274C-7A43-98CBE6B325A9}"/>
          </ac:graphicFrameMkLst>
        </pc:graphicFrameChg>
        <pc:graphicFrameChg chg="mod modGraphic">
          <ac:chgData name="丸谷美紀" userId="31b3c778-37fa-413a-9c8c-6e327904e2aa" providerId="ADAL" clId="{E41C1E2C-A687-45B5-AD08-568E1B77F113}" dt="2024-07-18T09:19:06.461" v="5093" actId="14100"/>
          <ac:graphicFrameMkLst>
            <pc:docMk/>
            <pc:sldMk cId="543862187" sldId="287"/>
            <ac:graphicFrameMk id="7" creationId="{96B1F889-B344-7CFE-5A55-D372B7110F53}"/>
          </ac:graphicFrameMkLst>
        </pc:graphicFrameChg>
      </pc:sldChg>
      <pc:sldChg chg="addSp delSp modSp new del mod">
        <pc:chgData name="丸谷美紀" userId="31b3c778-37fa-413a-9c8c-6e327904e2aa" providerId="ADAL" clId="{E41C1E2C-A687-45B5-AD08-568E1B77F113}" dt="2024-07-18T00:28:21.637" v="4741" actId="47"/>
        <pc:sldMkLst>
          <pc:docMk/>
          <pc:sldMk cId="367606878" sldId="288"/>
        </pc:sldMkLst>
        <pc:spChg chg="mod">
          <ac:chgData name="丸谷美紀" userId="31b3c778-37fa-413a-9c8c-6e327904e2aa" providerId="ADAL" clId="{E41C1E2C-A687-45B5-AD08-568E1B77F113}" dt="2024-07-18T00:11:03.656" v="4589" actId="947"/>
          <ac:spMkLst>
            <pc:docMk/>
            <pc:sldMk cId="367606878" sldId="288"/>
            <ac:spMk id="2" creationId="{E631CB55-82BC-A67A-3CC3-FD3759EE25D4}"/>
          </ac:spMkLst>
        </pc:spChg>
        <pc:spChg chg="del mod">
          <ac:chgData name="丸谷美紀" userId="31b3c778-37fa-413a-9c8c-6e327904e2aa" providerId="ADAL" clId="{E41C1E2C-A687-45B5-AD08-568E1B77F113}" dt="2024-07-18T00:02:40.731" v="4488" actId="478"/>
          <ac:spMkLst>
            <pc:docMk/>
            <pc:sldMk cId="367606878" sldId="288"/>
            <ac:spMk id="3" creationId="{223F853A-EC4F-1B99-20BC-490B0B69C7A2}"/>
          </ac:spMkLst>
        </pc:spChg>
        <pc:spChg chg="add mod">
          <ac:chgData name="丸谷美紀" userId="31b3c778-37fa-413a-9c8c-6e327904e2aa" providerId="ADAL" clId="{E41C1E2C-A687-45B5-AD08-568E1B77F113}" dt="2024-07-18T00:10:25.679" v="4577" actId="1076"/>
          <ac:spMkLst>
            <pc:docMk/>
            <pc:sldMk cId="367606878" sldId="288"/>
            <ac:spMk id="4" creationId="{02F0865B-E377-428B-93B8-8768E3130478}"/>
          </ac:spMkLst>
        </pc:spChg>
        <pc:spChg chg="add mod">
          <ac:chgData name="丸谷美紀" userId="31b3c778-37fa-413a-9c8c-6e327904e2aa" providerId="ADAL" clId="{E41C1E2C-A687-45B5-AD08-568E1B77F113}" dt="2024-07-18T00:00:53.580" v="4475"/>
          <ac:spMkLst>
            <pc:docMk/>
            <pc:sldMk cId="367606878" sldId="288"/>
            <ac:spMk id="5" creationId="{7DCD6DAF-A1B5-2086-4B72-0D71CA02E38B}"/>
          </ac:spMkLst>
        </pc:spChg>
        <pc:spChg chg="add mod">
          <ac:chgData name="丸谷美紀" userId="31b3c778-37fa-413a-9c8c-6e327904e2aa" providerId="ADAL" clId="{E41C1E2C-A687-45B5-AD08-568E1B77F113}" dt="2024-07-18T00:10:20.315" v="4575" actId="1076"/>
          <ac:spMkLst>
            <pc:docMk/>
            <pc:sldMk cId="367606878" sldId="288"/>
            <ac:spMk id="6" creationId="{8E37998F-340E-E7CA-D1E0-A91A33505561}"/>
          </ac:spMkLst>
        </pc:spChg>
        <pc:spChg chg="add mod">
          <ac:chgData name="丸谷美紀" userId="31b3c778-37fa-413a-9c8c-6e327904e2aa" providerId="ADAL" clId="{E41C1E2C-A687-45B5-AD08-568E1B77F113}" dt="2024-07-18T00:10:27.919" v="4578" actId="1076"/>
          <ac:spMkLst>
            <pc:docMk/>
            <pc:sldMk cId="367606878" sldId="288"/>
            <ac:spMk id="7" creationId="{C81642F4-AD18-26C1-15E1-144B362158CB}"/>
          </ac:spMkLst>
        </pc:spChg>
        <pc:spChg chg="add mod">
          <ac:chgData name="丸谷美紀" userId="31b3c778-37fa-413a-9c8c-6e327904e2aa" providerId="ADAL" clId="{E41C1E2C-A687-45B5-AD08-568E1B77F113}" dt="2024-07-18T00:10:23.180" v="4576" actId="1076"/>
          <ac:spMkLst>
            <pc:docMk/>
            <pc:sldMk cId="367606878" sldId="288"/>
            <ac:spMk id="8" creationId="{41BDB987-BA03-64EF-EF8B-292075F5CFA9}"/>
          </ac:spMkLst>
        </pc:spChg>
        <pc:spChg chg="add mod ord">
          <ac:chgData name="丸谷美紀" userId="31b3c778-37fa-413a-9c8c-6e327904e2aa" providerId="ADAL" clId="{E41C1E2C-A687-45B5-AD08-568E1B77F113}" dt="2024-07-18T00:10:41.408" v="4583" actId="14100"/>
          <ac:spMkLst>
            <pc:docMk/>
            <pc:sldMk cId="367606878" sldId="288"/>
            <ac:spMk id="9" creationId="{28961496-C948-C813-C0E8-3E95FA3D0C78}"/>
          </ac:spMkLst>
        </pc:spChg>
        <pc:spChg chg="add mod">
          <ac:chgData name="丸谷美紀" userId="31b3c778-37fa-413a-9c8c-6e327904e2aa" providerId="ADAL" clId="{E41C1E2C-A687-45B5-AD08-568E1B77F113}" dt="2024-07-18T00:12:11.850" v="4605" actId="1076"/>
          <ac:spMkLst>
            <pc:docMk/>
            <pc:sldMk cId="367606878" sldId="288"/>
            <ac:spMk id="11" creationId="{7CF1F275-712D-01E7-6FBD-1A02BD50AF14}"/>
          </ac:spMkLst>
        </pc:spChg>
      </pc:sldChg>
      <pc:sldChg chg="addSp delSp modSp add del mod">
        <pc:chgData name="丸谷美紀" userId="31b3c778-37fa-413a-9c8c-6e327904e2aa" providerId="ADAL" clId="{E41C1E2C-A687-45B5-AD08-568E1B77F113}" dt="2024-07-18T07:45:08.045" v="5039" actId="47"/>
        <pc:sldMkLst>
          <pc:docMk/>
          <pc:sldMk cId="4158392909" sldId="289"/>
        </pc:sldMkLst>
        <pc:spChg chg="mod">
          <ac:chgData name="丸谷美紀" userId="31b3c778-37fa-413a-9c8c-6e327904e2aa" providerId="ADAL" clId="{E41C1E2C-A687-45B5-AD08-568E1B77F113}" dt="2024-07-18T00:12:44.792" v="4633" actId="20577"/>
          <ac:spMkLst>
            <pc:docMk/>
            <pc:sldMk cId="4158392909" sldId="289"/>
            <ac:spMk id="2" creationId="{E631CB55-82BC-A67A-3CC3-FD3759EE25D4}"/>
          </ac:spMkLst>
        </pc:spChg>
        <pc:spChg chg="add del mod">
          <ac:chgData name="丸谷美紀" userId="31b3c778-37fa-413a-9c8c-6e327904e2aa" providerId="ADAL" clId="{E41C1E2C-A687-45B5-AD08-568E1B77F113}" dt="2024-07-18T00:16:33.327" v="4655" actId="478"/>
          <ac:spMkLst>
            <pc:docMk/>
            <pc:sldMk cId="4158392909" sldId="289"/>
            <ac:spMk id="3" creationId="{DCD5CFFF-3781-497E-34D6-E90C26E7BC9C}"/>
          </ac:spMkLst>
        </pc:spChg>
        <pc:spChg chg="del">
          <ac:chgData name="丸谷美紀" userId="31b3c778-37fa-413a-9c8c-6e327904e2aa" providerId="ADAL" clId="{E41C1E2C-A687-45B5-AD08-568E1B77F113}" dt="2024-07-18T00:12:49.775" v="4634" actId="478"/>
          <ac:spMkLst>
            <pc:docMk/>
            <pc:sldMk cId="4158392909" sldId="289"/>
            <ac:spMk id="4" creationId="{02F0865B-E377-428B-93B8-8768E3130478}"/>
          </ac:spMkLst>
        </pc:spChg>
        <pc:spChg chg="add mod">
          <ac:chgData name="丸谷美紀" userId="31b3c778-37fa-413a-9c8c-6e327904e2aa" providerId="ADAL" clId="{E41C1E2C-A687-45B5-AD08-568E1B77F113}" dt="2024-07-18T00:16:21.674" v="4653" actId="1076"/>
          <ac:spMkLst>
            <pc:docMk/>
            <pc:sldMk cId="4158392909" sldId="289"/>
            <ac:spMk id="5" creationId="{1A2DFF90-5855-231E-4F44-6B4DD861DCBE}"/>
          </ac:spMkLst>
        </pc:spChg>
        <pc:spChg chg="del">
          <ac:chgData name="丸谷美紀" userId="31b3c778-37fa-413a-9c8c-6e327904e2aa" providerId="ADAL" clId="{E41C1E2C-A687-45B5-AD08-568E1B77F113}" dt="2024-07-18T00:12:52.495" v="4636" actId="478"/>
          <ac:spMkLst>
            <pc:docMk/>
            <pc:sldMk cId="4158392909" sldId="289"/>
            <ac:spMk id="6" creationId="{8E37998F-340E-E7CA-D1E0-A91A33505561}"/>
          </ac:spMkLst>
        </pc:spChg>
        <pc:spChg chg="mod">
          <ac:chgData name="丸谷美紀" userId="31b3c778-37fa-413a-9c8c-6e327904e2aa" providerId="ADAL" clId="{E41C1E2C-A687-45B5-AD08-568E1B77F113}" dt="2024-07-18T00:15:19.304" v="4645"/>
          <ac:spMkLst>
            <pc:docMk/>
            <pc:sldMk cId="4158392909" sldId="289"/>
            <ac:spMk id="7" creationId="{C81642F4-AD18-26C1-15E1-144B362158CB}"/>
          </ac:spMkLst>
        </pc:spChg>
        <pc:spChg chg="del">
          <ac:chgData name="丸谷美紀" userId="31b3c778-37fa-413a-9c8c-6e327904e2aa" providerId="ADAL" clId="{E41C1E2C-A687-45B5-AD08-568E1B77F113}" dt="2024-07-18T00:12:54.195" v="4637" actId="478"/>
          <ac:spMkLst>
            <pc:docMk/>
            <pc:sldMk cId="4158392909" sldId="289"/>
            <ac:spMk id="8" creationId="{41BDB987-BA03-64EF-EF8B-292075F5CFA9}"/>
          </ac:spMkLst>
        </pc:spChg>
        <pc:spChg chg="del">
          <ac:chgData name="丸谷美紀" userId="31b3c778-37fa-413a-9c8c-6e327904e2aa" providerId="ADAL" clId="{E41C1E2C-A687-45B5-AD08-568E1B77F113}" dt="2024-07-18T00:12:51.243" v="4635" actId="478"/>
          <ac:spMkLst>
            <pc:docMk/>
            <pc:sldMk cId="4158392909" sldId="289"/>
            <ac:spMk id="9" creationId="{28961496-C948-C813-C0E8-3E95FA3D0C78}"/>
          </ac:spMkLst>
        </pc:spChg>
      </pc:sldChg>
      <pc:sldChg chg="addSp delSp modSp add mod">
        <pc:chgData name="丸谷美紀" userId="31b3c778-37fa-413a-9c8c-6e327904e2aa" providerId="ADAL" clId="{E41C1E2C-A687-45B5-AD08-568E1B77F113}" dt="2024-07-18T00:28:10.937" v="4740" actId="207"/>
        <pc:sldMkLst>
          <pc:docMk/>
          <pc:sldMk cId="189604478" sldId="290"/>
        </pc:sldMkLst>
        <pc:spChg chg="add del mod">
          <ac:chgData name="丸谷美紀" userId="31b3c778-37fa-413a-9c8c-6e327904e2aa" providerId="ADAL" clId="{E41C1E2C-A687-45B5-AD08-568E1B77F113}" dt="2024-07-18T00:27:55.803" v="4737" actId="478"/>
          <ac:spMkLst>
            <pc:docMk/>
            <pc:sldMk cId="189604478" sldId="290"/>
            <ac:spMk id="3" creationId="{85EFB8C7-DC03-CA18-A704-0BC04D80EB53}"/>
          </ac:spMkLst>
        </pc:spChg>
        <pc:spChg chg="mod">
          <ac:chgData name="丸谷美紀" userId="31b3c778-37fa-413a-9c8c-6e327904e2aa" providerId="ADAL" clId="{E41C1E2C-A687-45B5-AD08-568E1B77F113}" dt="2024-07-18T00:28:10.937" v="4740" actId="207"/>
          <ac:spMkLst>
            <pc:docMk/>
            <pc:sldMk cId="189604478" sldId="290"/>
            <ac:spMk id="4" creationId="{02F0865B-E377-428B-93B8-8768E3130478}"/>
          </ac:spMkLst>
        </pc:spChg>
        <pc:spChg chg="add del mod">
          <ac:chgData name="丸谷美紀" userId="31b3c778-37fa-413a-9c8c-6e327904e2aa" providerId="ADAL" clId="{E41C1E2C-A687-45B5-AD08-568E1B77F113}" dt="2024-07-18T00:27:59.191" v="4738" actId="478"/>
          <ac:spMkLst>
            <pc:docMk/>
            <pc:sldMk cId="189604478" sldId="290"/>
            <ac:spMk id="5" creationId="{9220CE02-1107-D3B0-41BF-C86BE9C6AF0C}"/>
          </ac:spMkLst>
        </pc:spChg>
        <pc:spChg chg="mod">
          <ac:chgData name="丸谷美紀" userId="31b3c778-37fa-413a-9c8c-6e327904e2aa" providerId="ADAL" clId="{E41C1E2C-A687-45B5-AD08-568E1B77F113}" dt="2024-07-18T00:28:10.937" v="4740" actId="207"/>
          <ac:spMkLst>
            <pc:docMk/>
            <pc:sldMk cId="189604478" sldId="290"/>
            <ac:spMk id="6" creationId="{8E37998F-340E-E7CA-D1E0-A91A33505561}"/>
          </ac:spMkLst>
        </pc:spChg>
        <pc:spChg chg="mod">
          <ac:chgData name="丸谷美紀" userId="31b3c778-37fa-413a-9c8c-6e327904e2aa" providerId="ADAL" clId="{E41C1E2C-A687-45B5-AD08-568E1B77F113}" dt="2024-07-18T00:26:58.016" v="4718" actId="20577"/>
          <ac:spMkLst>
            <pc:docMk/>
            <pc:sldMk cId="189604478" sldId="290"/>
            <ac:spMk id="7" creationId="{C81642F4-AD18-26C1-15E1-144B362158CB}"/>
          </ac:spMkLst>
        </pc:spChg>
        <pc:spChg chg="mod">
          <ac:chgData name="丸谷美紀" userId="31b3c778-37fa-413a-9c8c-6e327904e2aa" providerId="ADAL" clId="{E41C1E2C-A687-45B5-AD08-568E1B77F113}" dt="2024-07-18T00:28:10.937" v="4740" actId="207"/>
          <ac:spMkLst>
            <pc:docMk/>
            <pc:sldMk cId="189604478" sldId="290"/>
            <ac:spMk id="8" creationId="{41BDB987-BA03-64EF-EF8B-292075F5CFA9}"/>
          </ac:spMkLst>
        </pc:spChg>
        <pc:spChg chg="mod">
          <ac:chgData name="丸谷美紀" userId="31b3c778-37fa-413a-9c8c-6e327904e2aa" providerId="ADAL" clId="{E41C1E2C-A687-45B5-AD08-568E1B77F113}" dt="2024-07-18T00:28:10.937" v="4740" actId="207"/>
          <ac:spMkLst>
            <pc:docMk/>
            <pc:sldMk cId="189604478" sldId="290"/>
            <ac:spMk id="9" creationId="{28961496-C948-C813-C0E8-3E95FA3D0C78}"/>
          </ac:spMkLst>
        </pc:spChg>
        <pc:spChg chg="add del mod">
          <ac:chgData name="丸谷美紀" userId="31b3c778-37fa-413a-9c8c-6e327904e2aa" providerId="ADAL" clId="{E41C1E2C-A687-45B5-AD08-568E1B77F113}" dt="2024-07-18T00:28:00.838" v="4739" actId="478"/>
          <ac:spMkLst>
            <pc:docMk/>
            <pc:sldMk cId="189604478" sldId="290"/>
            <ac:spMk id="10" creationId="{E2F3C864-A902-052F-AA38-B0D11E97B8B0}"/>
          </ac:spMkLst>
        </pc:spChg>
      </pc:sldChg>
      <pc:sldChg chg="add">
        <pc:chgData name="丸谷美紀" userId="31b3c778-37fa-413a-9c8c-6e327904e2aa" providerId="ADAL" clId="{E41C1E2C-A687-45B5-AD08-568E1B77F113}" dt="2024-07-18T00:27:49.466" v="4736"/>
        <pc:sldMkLst>
          <pc:docMk/>
          <pc:sldMk cId="1763932661" sldId="291"/>
        </pc:sldMkLst>
      </pc:sldChg>
      <pc:sldChg chg="addSp delSp modSp add mod">
        <pc:chgData name="丸谷美紀" userId="31b3c778-37fa-413a-9c8c-6e327904e2aa" providerId="ADAL" clId="{E41C1E2C-A687-45B5-AD08-568E1B77F113}" dt="2024-07-18T05:58:10.255" v="4970" actId="1076"/>
        <pc:sldMkLst>
          <pc:docMk/>
          <pc:sldMk cId="3991833103" sldId="292"/>
        </pc:sldMkLst>
        <pc:spChg chg="del">
          <ac:chgData name="丸谷美紀" userId="31b3c778-37fa-413a-9c8c-6e327904e2aa" providerId="ADAL" clId="{E41C1E2C-A687-45B5-AD08-568E1B77F113}" dt="2024-07-18T00:28:59.194" v="4743" actId="478"/>
          <ac:spMkLst>
            <pc:docMk/>
            <pc:sldMk cId="3991833103" sldId="292"/>
            <ac:spMk id="2" creationId="{E631CB55-82BC-A67A-3CC3-FD3759EE25D4}"/>
          </ac:spMkLst>
        </pc:spChg>
        <pc:spChg chg="add mod">
          <ac:chgData name="丸谷美紀" userId="31b3c778-37fa-413a-9c8c-6e327904e2aa" providerId="ADAL" clId="{E41C1E2C-A687-45B5-AD08-568E1B77F113}" dt="2024-07-18T05:55:47.972" v="4948" actId="14100"/>
          <ac:spMkLst>
            <pc:docMk/>
            <pc:sldMk cId="3991833103" sldId="292"/>
            <ac:spMk id="2" creationId="{F213C561-47FC-548F-8902-F4A6DC1A2A1C}"/>
          </ac:spMkLst>
        </pc:spChg>
        <pc:spChg chg="mod">
          <ac:chgData name="丸谷美紀" userId="31b3c778-37fa-413a-9c8c-6e327904e2aa" providerId="ADAL" clId="{E41C1E2C-A687-45B5-AD08-568E1B77F113}" dt="2024-07-18T05:56:12.841" v="4950" actId="2085"/>
          <ac:spMkLst>
            <pc:docMk/>
            <pc:sldMk cId="3991833103" sldId="292"/>
            <ac:spMk id="3" creationId="{85EFB8C7-DC03-CA18-A704-0BC04D80EB53}"/>
          </ac:spMkLst>
        </pc:spChg>
        <pc:spChg chg="del">
          <ac:chgData name="丸谷美紀" userId="31b3c778-37fa-413a-9c8c-6e327904e2aa" providerId="ADAL" clId="{E41C1E2C-A687-45B5-AD08-568E1B77F113}" dt="2024-07-18T00:32:52.916" v="4745" actId="478"/>
          <ac:spMkLst>
            <pc:docMk/>
            <pc:sldMk cId="3991833103" sldId="292"/>
            <ac:spMk id="4" creationId="{02F0865B-E377-428B-93B8-8768E3130478}"/>
          </ac:spMkLst>
        </pc:spChg>
        <pc:spChg chg="mod">
          <ac:chgData name="丸谷美紀" userId="31b3c778-37fa-413a-9c8c-6e327904e2aa" providerId="ADAL" clId="{E41C1E2C-A687-45B5-AD08-568E1B77F113}" dt="2024-07-18T05:55:54.886" v="4949" actId="1076"/>
          <ac:spMkLst>
            <pc:docMk/>
            <pc:sldMk cId="3991833103" sldId="292"/>
            <ac:spMk id="5" creationId="{9220CE02-1107-D3B0-41BF-C86BE9C6AF0C}"/>
          </ac:spMkLst>
        </pc:spChg>
        <pc:spChg chg="del">
          <ac:chgData name="丸谷美紀" userId="31b3c778-37fa-413a-9c8c-6e327904e2aa" providerId="ADAL" clId="{E41C1E2C-A687-45B5-AD08-568E1B77F113}" dt="2024-07-18T00:32:56.678" v="4747" actId="478"/>
          <ac:spMkLst>
            <pc:docMk/>
            <pc:sldMk cId="3991833103" sldId="292"/>
            <ac:spMk id="6" creationId="{8E37998F-340E-E7CA-D1E0-A91A33505561}"/>
          </ac:spMkLst>
        </pc:spChg>
        <pc:spChg chg="mod">
          <ac:chgData name="丸谷美紀" userId="31b3c778-37fa-413a-9c8c-6e327904e2aa" providerId="ADAL" clId="{E41C1E2C-A687-45B5-AD08-568E1B77F113}" dt="2024-07-18T05:56:36.025" v="4955" actId="1076"/>
          <ac:spMkLst>
            <pc:docMk/>
            <pc:sldMk cId="3991833103" sldId="292"/>
            <ac:spMk id="7" creationId="{C81642F4-AD18-26C1-15E1-144B362158CB}"/>
          </ac:spMkLst>
        </pc:spChg>
        <pc:spChg chg="del">
          <ac:chgData name="丸谷美紀" userId="31b3c778-37fa-413a-9c8c-6e327904e2aa" providerId="ADAL" clId="{E41C1E2C-A687-45B5-AD08-568E1B77F113}" dt="2024-07-18T00:32:58.569" v="4748" actId="478"/>
          <ac:spMkLst>
            <pc:docMk/>
            <pc:sldMk cId="3991833103" sldId="292"/>
            <ac:spMk id="8" creationId="{41BDB987-BA03-64EF-EF8B-292075F5CFA9}"/>
          </ac:spMkLst>
        </pc:spChg>
        <pc:spChg chg="del">
          <ac:chgData name="丸谷美紀" userId="31b3c778-37fa-413a-9c8c-6e327904e2aa" providerId="ADAL" clId="{E41C1E2C-A687-45B5-AD08-568E1B77F113}" dt="2024-07-18T00:32:54.727" v="4746" actId="478"/>
          <ac:spMkLst>
            <pc:docMk/>
            <pc:sldMk cId="3991833103" sldId="292"/>
            <ac:spMk id="9" creationId="{28961496-C948-C813-C0E8-3E95FA3D0C78}"/>
          </ac:spMkLst>
        </pc:spChg>
        <pc:spChg chg="mod">
          <ac:chgData name="丸谷美紀" userId="31b3c778-37fa-413a-9c8c-6e327904e2aa" providerId="ADAL" clId="{E41C1E2C-A687-45B5-AD08-568E1B77F113}" dt="2024-07-18T05:58:10.255" v="4970" actId="1076"/>
          <ac:spMkLst>
            <pc:docMk/>
            <pc:sldMk cId="3991833103" sldId="292"/>
            <ac:spMk id="10" creationId="{E2F3C864-A902-052F-AA38-B0D11E97B8B0}"/>
          </ac:spMkLst>
        </pc:spChg>
        <pc:spChg chg="add del mod">
          <ac:chgData name="丸谷美紀" userId="31b3c778-37fa-413a-9c8c-6e327904e2aa" providerId="ADAL" clId="{E41C1E2C-A687-45B5-AD08-568E1B77F113}" dt="2024-07-18T00:29:03.882" v="4744" actId="478"/>
          <ac:spMkLst>
            <pc:docMk/>
            <pc:sldMk cId="3991833103" sldId="292"/>
            <ac:spMk id="13" creationId="{B52DDEDB-D93C-1927-A105-28F7C1DAEAC7}"/>
          </ac:spMkLst>
        </pc:spChg>
        <pc:spChg chg="add del mod">
          <ac:chgData name="丸谷美紀" userId="31b3c778-37fa-413a-9c8c-6e327904e2aa" providerId="ADAL" clId="{E41C1E2C-A687-45B5-AD08-568E1B77F113}" dt="2024-07-18T00:44:00.054" v="4849" actId="478"/>
          <ac:spMkLst>
            <pc:docMk/>
            <pc:sldMk cId="3991833103" sldId="292"/>
            <ac:spMk id="14" creationId="{89F5F93D-B7BC-5DAA-3794-1E966D9C5D14}"/>
          </ac:spMkLst>
        </pc:spChg>
        <pc:spChg chg="add del mod">
          <ac:chgData name="丸谷美紀" userId="31b3c778-37fa-413a-9c8c-6e327904e2aa" providerId="ADAL" clId="{E41C1E2C-A687-45B5-AD08-568E1B77F113}" dt="2024-07-18T00:44:00.054" v="4849" actId="478"/>
          <ac:spMkLst>
            <pc:docMk/>
            <pc:sldMk cId="3991833103" sldId="292"/>
            <ac:spMk id="15" creationId="{155E860D-7D44-82F6-AF75-55292EED2EEB}"/>
          </ac:spMkLst>
        </pc:spChg>
        <pc:spChg chg="add del mod">
          <ac:chgData name="丸谷美紀" userId="31b3c778-37fa-413a-9c8c-6e327904e2aa" providerId="ADAL" clId="{E41C1E2C-A687-45B5-AD08-568E1B77F113}" dt="2024-07-18T00:44:00.054" v="4849" actId="478"/>
          <ac:spMkLst>
            <pc:docMk/>
            <pc:sldMk cId="3991833103" sldId="292"/>
            <ac:spMk id="16" creationId="{9BEFD2BF-7546-6F4F-35C2-99E6D83E9783}"/>
          </ac:spMkLst>
        </pc:spChg>
        <pc:spChg chg="add del mod">
          <ac:chgData name="丸谷美紀" userId="31b3c778-37fa-413a-9c8c-6e327904e2aa" providerId="ADAL" clId="{E41C1E2C-A687-45B5-AD08-568E1B77F113}" dt="2024-07-18T00:44:00.054" v="4849" actId="478"/>
          <ac:spMkLst>
            <pc:docMk/>
            <pc:sldMk cId="3991833103" sldId="292"/>
            <ac:spMk id="17" creationId="{BB874B7C-B611-4C9C-411A-15108FE1D55F}"/>
          </ac:spMkLst>
        </pc:spChg>
        <pc:spChg chg="add mod">
          <ac:chgData name="丸谷美紀" userId="31b3c778-37fa-413a-9c8c-6e327904e2aa" providerId="ADAL" clId="{E41C1E2C-A687-45B5-AD08-568E1B77F113}" dt="2024-07-18T05:56:40.887" v="4956" actId="1076"/>
          <ac:spMkLst>
            <pc:docMk/>
            <pc:sldMk cId="3991833103" sldId="292"/>
            <ac:spMk id="17" creationId="{BE364293-F61E-5AD1-E69A-23972C1BBAC7}"/>
          </ac:spMkLst>
        </pc:spChg>
        <pc:spChg chg="add del mod">
          <ac:chgData name="丸谷美紀" userId="31b3c778-37fa-413a-9c8c-6e327904e2aa" providerId="ADAL" clId="{E41C1E2C-A687-45B5-AD08-568E1B77F113}" dt="2024-07-18T00:44:00.054" v="4849" actId="478"/>
          <ac:spMkLst>
            <pc:docMk/>
            <pc:sldMk cId="3991833103" sldId="292"/>
            <ac:spMk id="18" creationId="{77D4CD37-ED13-0607-4A3D-FE5979484A67}"/>
          </ac:spMkLst>
        </pc:spChg>
        <pc:spChg chg="add del mod">
          <ac:chgData name="丸谷美紀" userId="31b3c778-37fa-413a-9c8c-6e327904e2aa" providerId="ADAL" clId="{E41C1E2C-A687-45B5-AD08-568E1B77F113}" dt="2024-07-18T00:44:03.111" v="4850" actId="478"/>
          <ac:spMkLst>
            <pc:docMk/>
            <pc:sldMk cId="3991833103" sldId="292"/>
            <ac:spMk id="19" creationId="{D37683BC-F230-4C75-2B7F-84F9BCFBEFA1}"/>
          </ac:spMkLst>
        </pc:spChg>
        <pc:spChg chg="add del mod">
          <ac:chgData name="丸谷美紀" userId="31b3c778-37fa-413a-9c8c-6e327904e2aa" providerId="ADAL" clId="{E41C1E2C-A687-45B5-AD08-568E1B77F113}" dt="2024-07-18T00:44:03.111" v="4850" actId="478"/>
          <ac:spMkLst>
            <pc:docMk/>
            <pc:sldMk cId="3991833103" sldId="292"/>
            <ac:spMk id="20" creationId="{234819CB-EA3F-3315-B67D-15EBB44DEA07}"/>
          </ac:spMkLst>
        </pc:spChg>
        <pc:spChg chg="add del mod">
          <ac:chgData name="丸谷美紀" userId="31b3c778-37fa-413a-9c8c-6e327904e2aa" providerId="ADAL" clId="{E41C1E2C-A687-45B5-AD08-568E1B77F113}" dt="2024-07-18T00:44:03.111" v="4850" actId="478"/>
          <ac:spMkLst>
            <pc:docMk/>
            <pc:sldMk cId="3991833103" sldId="292"/>
            <ac:spMk id="21" creationId="{D0CE5B41-4828-3B2D-FD0C-01014C66D9B9}"/>
          </ac:spMkLst>
        </pc:spChg>
        <pc:spChg chg="add del mod">
          <ac:chgData name="丸谷美紀" userId="31b3c778-37fa-413a-9c8c-6e327904e2aa" providerId="ADAL" clId="{E41C1E2C-A687-45B5-AD08-568E1B77F113}" dt="2024-07-18T00:44:00.054" v="4849" actId="478"/>
          <ac:spMkLst>
            <pc:docMk/>
            <pc:sldMk cId="3991833103" sldId="292"/>
            <ac:spMk id="22" creationId="{7E28EC17-C4CC-10B5-F26A-0172F776B186}"/>
          </ac:spMkLst>
        </pc:spChg>
        <pc:spChg chg="add del mod">
          <ac:chgData name="丸谷美紀" userId="31b3c778-37fa-413a-9c8c-6e327904e2aa" providerId="ADAL" clId="{E41C1E2C-A687-45B5-AD08-568E1B77F113}" dt="2024-07-18T00:44:00.054" v="4849" actId="478"/>
          <ac:spMkLst>
            <pc:docMk/>
            <pc:sldMk cId="3991833103" sldId="292"/>
            <ac:spMk id="23" creationId="{E9F4AB89-D79A-D058-8EBD-36DE87AA8E68}"/>
          </ac:spMkLst>
        </pc:spChg>
        <pc:spChg chg="add del mod">
          <ac:chgData name="丸谷美紀" userId="31b3c778-37fa-413a-9c8c-6e327904e2aa" providerId="ADAL" clId="{E41C1E2C-A687-45B5-AD08-568E1B77F113}" dt="2024-07-18T00:44:00.054" v="4849" actId="478"/>
          <ac:spMkLst>
            <pc:docMk/>
            <pc:sldMk cId="3991833103" sldId="292"/>
            <ac:spMk id="24" creationId="{426FF311-188C-C23D-B0FD-37966074FBF2}"/>
          </ac:spMkLst>
        </pc:spChg>
        <pc:spChg chg="add del mod">
          <ac:chgData name="丸谷美紀" userId="31b3c778-37fa-413a-9c8c-6e327904e2aa" providerId="ADAL" clId="{E41C1E2C-A687-45B5-AD08-568E1B77F113}" dt="2024-07-18T00:44:00.054" v="4849" actId="478"/>
          <ac:spMkLst>
            <pc:docMk/>
            <pc:sldMk cId="3991833103" sldId="292"/>
            <ac:spMk id="25" creationId="{F3CAE16F-347C-01F2-4236-D8BD9C4ECC48}"/>
          </ac:spMkLst>
        </pc:spChg>
        <pc:spChg chg="add del mod">
          <ac:chgData name="丸谷美紀" userId="31b3c778-37fa-413a-9c8c-6e327904e2aa" providerId="ADAL" clId="{E41C1E2C-A687-45B5-AD08-568E1B77F113}" dt="2024-07-18T00:44:03.111" v="4850" actId="478"/>
          <ac:spMkLst>
            <pc:docMk/>
            <pc:sldMk cId="3991833103" sldId="292"/>
            <ac:spMk id="26" creationId="{9B5F291C-253E-6B55-0A36-CF70FAEEB684}"/>
          </ac:spMkLst>
        </pc:spChg>
        <pc:spChg chg="add del mod">
          <ac:chgData name="丸谷美紀" userId="31b3c778-37fa-413a-9c8c-6e327904e2aa" providerId="ADAL" clId="{E41C1E2C-A687-45B5-AD08-568E1B77F113}" dt="2024-07-18T00:44:03.111" v="4850" actId="478"/>
          <ac:spMkLst>
            <pc:docMk/>
            <pc:sldMk cId="3991833103" sldId="292"/>
            <ac:spMk id="27" creationId="{12E1D683-44E0-0F0A-7A10-F5AF9A7BA79D}"/>
          </ac:spMkLst>
        </pc:spChg>
        <pc:spChg chg="add del mod">
          <ac:chgData name="丸谷美紀" userId="31b3c778-37fa-413a-9c8c-6e327904e2aa" providerId="ADAL" clId="{E41C1E2C-A687-45B5-AD08-568E1B77F113}" dt="2024-07-18T00:44:00.054" v="4849" actId="478"/>
          <ac:spMkLst>
            <pc:docMk/>
            <pc:sldMk cId="3991833103" sldId="292"/>
            <ac:spMk id="28" creationId="{7D9E893C-91D1-AE1B-031A-CBD7CDDB1C04}"/>
          </ac:spMkLst>
        </pc:spChg>
        <pc:picChg chg="add del mod">
          <ac:chgData name="丸谷美紀" userId="31b3c778-37fa-413a-9c8c-6e327904e2aa" providerId="ADAL" clId="{E41C1E2C-A687-45B5-AD08-568E1B77F113}" dt="2024-07-18T01:06:13.684" v="4883" actId="478"/>
          <ac:picMkLst>
            <pc:docMk/>
            <pc:sldMk cId="3991833103" sldId="292"/>
            <ac:picMk id="30" creationId="{200B6930-D135-A86B-58D3-E409FE378309}"/>
          </ac:picMkLst>
        </pc:picChg>
        <pc:picChg chg="add mod">
          <ac:chgData name="丸谷美紀" userId="31b3c778-37fa-413a-9c8c-6e327904e2aa" providerId="ADAL" clId="{E41C1E2C-A687-45B5-AD08-568E1B77F113}" dt="2024-07-18T05:55:37.389" v="4946" actId="14100"/>
          <ac:picMkLst>
            <pc:docMk/>
            <pc:sldMk cId="3991833103" sldId="292"/>
            <ac:picMk id="32" creationId="{F7CBE535-9B13-1827-24F5-F3AB1B91DDEE}"/>
          </ac:picMkLst>
        </pc:picChg>
        <pc:picChg chg="add mod">
          <ac:chgData name="丸谷美紀" userId="31b3c778-37fa-413a-9c8c-6e327904e2aa" providerId="ADAL" clId="{E41C1E2C-A687-45B5-AD08-568E1B77F113}" dt="2024-07-18T05:55:22.725" v="4944" actId="14100"/>
          <ac:picMkLst>
            <pc:docMk/>
            <pc:sldMk cId="3991833103" sldId="292"/>
            <ac:picMk id="34" creationId="{C6D0A537-38B5-A427-FF92-D2B77AE65F3A}"/>
          </ac:picMkLst>
        </pc:picChg>
        <pc:cxnChg chg="add mod">
          <ac:chgData name="丸谷美紀" userId="31b3c778-37fa-413a-9c8c-6e327904e2aa" providerId="ADAL" clId="{E41C1E2C-A687-45B5-AD08-568E1B77F113}" dt="2024-07-18T05:56:36.025" v="4955" actId="1076"/>
          <ac:cxnSpMkLst>
            <pc:docMk/>
            <pc:sldMk cId="3991833103" sldId="292"/>
            <ac:cxnSpMk id="6" creationId="{A11B965C-B3A7-A629-10D0-25EFAE9A7DD9}"/>
          </ac:cxnSpMkLst>
        </pc:cxnChg>
        <pc:cxnChg chg="add mod">
          <ac:chgData name="丸谷美紀" userId="31b3c778-37fa-413a-9c8c-6e327904e2aa" providerId="ADAL" clId="{E41C1E2C-A687-45B5-AD08-568E1B77F113}" dt="2024-07-18T05:56:48.472" v="4958" actId="14100"/>
          <ac:cxnSpMkLst>
            <pc:docMk/>
            <pc:sldMk cId="3991833103" sldId="292"/>
            <ac:cxnSpMk id="9" creationId="{8E8FF87B-B04C-3B80-A62A-A4DC86495445}"/>
          </ac:cxnSpMkLst>
        </pc:cxnChg>
        <pc:cxnChg chg="add mod">
          <ac:chgData name="丸谷美紀" userId="31b3c778-37fa-413a-9c8c-6e327904e2aa" providerId="ADAL" clId="{E41C1E2C-A687-45B5-AD08-568E1B77F113}" dt="2024-07-18T05:56:44.537" v="4957" actId="1076"/>
          <ac:cxnSpMkLst>
            <pc:docMk/>
            <pc:sldMk cId="3991833103" sldId="292"/>
            <ac:cxnSpMk id="12" creationId="{13E232C1-4F8A-479D-92E9-2342EE354B3D}"/>
          </ac:cxnSpMkLst>
        </pc:cxnChg>
      </pc:sldChg>
      <pc:sldChg chg="addSp delSp modSp add del mod">
        <pc:chgData name="丸谷美紀" userId="31b3c778-37fa-413a-9c8c-6e327904e2aa" providerId="ADAL" clId="{E41C1E2C-A687-45B5-AD08-568E1B77F113}" dt="2024-07-18T00:41:57.151" v="4836" actId="47"/>
        <pc:sldMkLst>
          <pc:docMk/>
          <pc:sldMk cId="2491078173" sldId="293"/>
        </pc:sldMkLst>
        <pc:spChg chg="mod">
          <ac:chgData name="丸谷美紀" userId="31b3c778-37fa-413a-9c8c-6e327904e2aa" providerId="ADAL" clId="{E41C1E2C-A687-45B5-AD08-568E1B77F113}" dt="2024-07-18T00:40:29.635" v="4817" actId="14100"/>
          <ac:spMkLst>
            <pc:docMk/>
            <pc:sldMk cId="2491078173" sldId="293"/>
            <ac:spMk id="6" creationId="{7D625070-5E9B-48E6-826B-65B326F47878}"/>
          </ac:spMkLst>
        </pc:spChg>
        <pc:spChg chg="mod">
          <ac:chgData name="丸谷美紀" userId="31b3c778-37fa-413a-9c8c-6e327904e2aa" providerId="ADAL" clId="{E41C1E2C-A687-45B5-AD08-568E1B77F113}" dt="2024-07-18T00:40:30.171" v="4818" actId="14100"/>
          <ac:spMkLst>
            <pc:docMk/>
            <pc:sldMk cId="2491078173" sldId="293"/>
            <ac:spMk id="7" creationId="{32585FE0-8CDA-4123-9EFE-A233118F1F03}"/>
          </ac:spMkLst>
        </pc:spChg>
        <pc:spChg chg="mod">
          <ac:chgData name="丸谷美紀" userId="31b3c778-37fa-413a-9c8c-6e327904e2aa" providerId="ADAL" clId="{E41C1E2C-A687-45B5-AD08-568E1B77F113}" dt="2024-07-18T00:40:30.732" v="4819" actId="14100"/>
          <ac:spMkLst>
            <pc:docMk/>
            <pc:sldMk cId="2491078173" sldId="293"/>
            <ac:spMk id="8" creationId="{E56B2A3B-6652-4AD4-BB3C-355CC3E52E6F}"/>
          </ac:spMkLst>
        </pc:spChg>
        <pc:spChg chg="mod">
          <ac:chgData name="丸谷美紀" userId="31b3c778-37fa-413a-9c8c-6e327904e2aa" providerId="ADAL" clId="{E41C1E2C-A687-45B5-AD08-568E1B77F113}" dt="2024-07-18T00:40:31.862" v="4821" actId="14100"/>
          <ac:spMkLst>
            <pc:docMk/>
            <pc:sldMk cId="2491078173" sldId="293"/>
            <ac:spMk id="9" creationId="{2FCACAE1-A999-4939-8C73-5FFFF17969CE}"/>
          </ac:spMkLst>
        </pc:spChg>
        <pc:spChg chg="add del">
          <ac:chgData name="丸谷美紀" userId="31b3c778-37fa-413a-9c8c-6e327904e2aa" providerId="ADAL" clId="{E41C1E2C-A687-45B5-AD08-568E1B77F113}" dt="2024-07-18T00:40:36.368" v="4828" actId="478"/>
          <ac:spMkLst>
            <pc:docMk/>
            <pc:sldMk cId="2491078173" sldId="293"/>
            <ac:spMk id="10" creationId="{8090158F-40C1-4C6A-B42C-3176312D668E}"/>
          </ac:spMkLst>
        </pc:spChg>
        <pc:spChg chg="mod">
          <ac:chgData name="丸谷美紀" userId="31b3c778-37fa-413a-9c8c-6e327904e2aa" providerId="ADAL" clId="{E41C1E2C-A687-45B5-AD08-568E1B77F113}" dt="2024-07-18T00:40:34.752" v="4825" actId="14100"/>
          <ac:spMkLst>
            <pc:docMk/>
            <pc:sldMk cId="2491078173" sldId="293"/>
            <ac:spMk id="14" creationId="{B66043D5-AC73-49DD-BB6E-ECA6C9C2E9A9}"/>
          </ac:spMkLst>
        </pc:spChg>
        <pc:spChg chg="mod">
          <ac:chgData name="丸谷美紀" userId="31b3c778-37fa-413a-9c8c-6e327904e2aa" providerId="ADAL" clId="{E41C1E2C-A687-45B5-AD08-568E1B77F113}" dt="2024-07-18T00:40:32.431" v="4822" actId="1076"/>
          <ac:spMkLst>
            <pc:docMk/>
            <pc:sldMk cId="2491078173" sldId="293"/>
            <ac:spMk id="15" creationId="{2EAF4231-1DA6-48BA-9B48-B8E263C2713B}"/>
          </ac:spMkLst>
        </pc:spChg>
        <pc:spChg chg="mod">
          <ac:chgData name="丸谷美紀" userId="31b3c778-37fa-413a-9c8c-6e327904e2aa" providerId="ADAL" clId="{E41C1E2C-A687-45B5-AD08-568E1B77F113}" dt="2024-07-18T00:40:35.832" v="4827" actId="20577"/>
          <ac:spMkLst>
            <pc:docMk/>
            <pc:sldMk cId="2491078173" sldId="293"/>
            <ac:spMk id="16" creationId="{0CDA95F9-1D7C-4FE0-AF7A-8F625F4AEAE1}"/>
          </ac:spMkLst>
        </pc:spChg>
        <pc:spChg chg="add del">
          <ac:chgData name="丸谷美紀" userId="31b3c778-37fa-413a-9c8c-6e327904e2aa" providerId="ADAL" clId="{E41C1E2C-A687-45B5-AD08-568E1B77F113}" dt="2024-07-18T00:40:40.910" v="4829" actId="478"/>
          <ac:spMkLst>
            <pc:docMk/>
            <pc:sldMk cId="2491078173" sldId="293"/>
            <ac:spMk id="21" creationId="{7E7D3C0C-578F-667D-B220-87787EB7847F}"/>
          </ac:spMkLst>
        </pc:spChg>
      </pc:sldChg>
      <pc:sldChg chg="addSp delSp modSp add mod">
        <pc:chgData name="丸谷美紀" userId="31b3c778-37fa-413a-9c8c-6e327904e2aa" providerId="ADAL" clId="{E41C1E2C-A687-45B5-AD08-568E1B77F113}" dt="2024-07-18T01:04:43.031" v="4882" actId="207"/>
        <pc:sldMkLst>
          <pc:docMk/>
          <pc:sldMk cId="4225583841" sldId="294"/>
        </pc:sldMkLst>
        <pc:spChg chg="add del mod">
          <ac:chgData name="丸谷美紀" userId="31b3c778-37fa-413a-9c8c-6e327904e2aa" providerId="ADAL" clId="{E41C1E2C-A687-45B5-AD08-568E1B77F113}" dt="2024-07-18T01:04:43.031" v="4882" actId="207"/>
          <ac:spMkLst>
            <pc:docMk/>
            <pc:sldMk cId="4225583841" sldId="294"/>
            <ac:spMk id="5" creationId="{331DEF6C-C60C-4B89-8858-BA1C0C1E7396}"/>
          </ac:spMkLst>
        </pc:spChg>
        <pc:spChg chg="mod">
          <ac:chgData name="丸谷美紀" userId="31b3c778-37fa-413a-9c8c-6e327904e2aa" providerId="ADAL" clId="{E41C1E2C-A687-45B5-AD08-568E1B77F113}" dt="2024-07-18T00:41:44.251" v="4834" actId="14100"/>
          <ac:spMkLst>
            <pc:docMk/>
            <pc:sldMk cId="4225583841" sldId="294"/>
            <ac:spMk id="6" creationId="{7D625070-5E9B-48E6-826B-65B326F47878}"/>
          </ac:spMkLst>
        </pc:spChg>
        <pc:spChg chg="add del mod">
          <ac:chgData name="丸谷美紀" userId="31b3c778-37fa-413a-9c8c-6e327904e2aa" providerId="ADAL" clId="{E41C1E2C-A687-45B5-AD08-568E1B77F113}" dt="2024-07-18T00:42:33.513" v="4845" actId="207"/>
          <ac:spMkLst>
            <pc:docMk/>
            <pc:sldMk cId="4225583841" sldId="294"/>
            <ac:spMk id="10" creationId="{8090158F-40C1-4C6A-B42C-3176312D668E}"/>
          </ac:spMkLst>
        </pc:spChg>
        <pc:spChg chg="mod">
          <ac:chgData name="丸谷美紀" userId="31b3c778-37fa-413a-9c8c-6e327904e2aa" providerId="ADAL" clId="{E41C1E2C-A687-45B5-AD08-568E1B77F113}" dt="2024-07-18T00:41:27.953" v="4831" actId="1076"/>
          <ac:spMkLst>
            <pc:docMk/>
            <pc:sldMk cId="4225583841" sldId="294"/>
            <ac:spMk id="14" creationId="{B66043D5-AC73-49DD-BB6E-ECA6C9C2E9A9}"/>
          </ac:spMkLst>
        </pc:spChg>
        <pc:spChg chg="mod">
          <ac:chgData name="丸谷美紀" userId="31b3c778-37fa-413a-9c8c-6e327904e2aa" providerId="ADAL" clId="{E41C1E2C-A687-45B5-AD08-568E1B77F113}" dt="2024-07-18T00:41:27.953" v="4831" actId="1076"/>
          <ac:spMkLst>
            <pc:docMk/>
            <pc:sldMk cId="4225583841" sldId="294"/>
            <ac:spMk id="15" creationId="{2EAF4231-1DA6-48BA-9B48-B8E263C2713B}"/>
          </ac:spMkLst>
        </pc:spChg>
        <pc:spChg chg="mod">
          <ac:chgData name="丸谷美紀" userId="31b3c778-37fa-413a-9c8c-6e327904e2aa" providerId="ADAL" clId="{E41C1E2C-A687-45B5-AD08-568E1B77F113}" dt="2024-07-18T00:42:40.872" v="4846" actId="207"/>
          <ac:spMkLst>
            <pc:docMk/>
            <pc:sldMk cId="4225583841" sldId="294"/>
            <ac:spMk id="16" creationId="{0CDA95F9-1D7C-4FE0-AF7A-8F625F4AEAE1}"/>
          </ac:spMkLst>
        </pc:spChg>
      </pc:sldChg>
      <pc:sldChg chg="modSp add mod">
        <pc:chgData name="丸谷美紀" userId="31b3c778-37fa-413a-9c8c-6e327904e2aa" providerId="ADAL" clId="{E41C1E2C-A687-45B5-AD08-568E1B77F113}" dt="2024-07-18T01:08:25.067" v="4902" actId="1076"/>
        <pc:sldMkLst>
          <pc:docMk/>
          <pc:sldMk cId="4027550505" sldId="295"/>
        </pc:sldMkLst>
        <pc:spChg chg="mod">
          <ac:chgData name="丸谷美紀" userId="31b3c778-37fa-413a-9c8c-6e327904e2aa" providerId="ADAL" clId="{E41C1E2C-A687-45B5-AD08-568E1B77F113}" dt="2024-07-18T01:03:16.661" v="4880" actId="14100"/>
          <ac:spMkLst>
            <pc:docMk/>
            <pc:sldMk cId="4027550505" sldId="295"/>
            <ac:spMk id="5" creationId="{331DEF6C-C60C-4B89-8858-BA1C0C1E7396}"/>
          </ac:spMkLst>
        </pc:spChg>
        <pc:spChg chg="mod">
          <ac:chgData name="丸谷美紀" userId="31b3c778-37fa-413a-9c8c-6e327904e2aa" providerId="ADAL" clId="{E41C1E2C-A687-45B5-AD08-568E1B77F113}" dt="2024-07-18T01:02:07.817" v="4871" actId="14100"/>
          <ac:spMkLst>
            <pc:docMk/>
            <pc:sldMk cId="4027550505" sldId="295"/>
            <ac:spMk id="6" creationId="{7D625070-5E9B-48E6-826B-65B326F47878}"/>
          </ac:spMkLst>
        </pc:spChg>
        <pc:spChg chg="mod">
          <ac:chgData name="丸谷美紀" userId="31b3c778-37fa-413a-9c8c-6e327904e2aa" providerId="ADAL" clId="{E41C1E2C-A687-45B5-AD08-568E1B77F113}" dt="2024-07-18T01:08:17.602" v="4901" actId="14100"/>
          <ac:spMkLst>
            <pc:docMk/>
            <pc:sldMk cId="4027550505" sldId="295"/>
            <ac:spMk id="7" creationId="{32585FE0-8CDA-4123-9EFE-A233118F1F03}"/>
          </ac:spMkLst>
        </pc:spChg>
        <pc:spChg chg="mod">
          <ac:chgData name="丸谷美紀" userId="31b3c778-37fa-413a-9c8c-6e327904e2aa" providerId="ADAL" clId="{E41C1E2C-A687-45B5-AD08-568E1B77F113}" dt="2024-07-18T01:08:14.027" v="4900" actId="14100"/>
          <ac:spMkLst>
            <pc:docMk/>
            <pc:sldMk cId="4027550505" sldId="295"/>
            <ac:spMk id="8" creationId="{E56B2A3B-6652-4AD4-BB3C-355CC3E52E6F}"/>
          </ac:spMkLst>
        </pc:spChg>
        <pc:spChg chg="mod">
          <ac:chgData name="丸谷美紀" userId="31b3c778-37fa-413a-9c8c-6e327904e2aa" providerId="ADAL" clId="{E41C1E2C-A687-45B5-AD08-568E1B77F113}" dt="2024-07-18T01:08:25.067" v="4902" actId="1076"/>
          <ac:spMkLst>
            <pc:docMk/>
            <pc:sldMk cId="4027550505" sldId="295"/>
            <ac:spMk id="9" creationId="{2FCACAE1-A999-4939-8C73-5FFFF17969CE}"/>
          </ac:spMkLst>
        </pc:spChg>
        <pc:spChg chg="mod">
          <ac:chgData name="丸谷美紀" userId="31b3c778-37fa-413a-9c8c-6e327904e2aa" providerId="ADAL" clId="{E41C1E2C-A687-45B5-AD08-568E1B77F113}" dt="2024-07-18T01:02:41.635" v="4875" actId="255"/>
          <ac:spMkLst>
            <pc:docMk/>
            <pc:sldMk cId="4027550505" sldId="295"/>
            <ac:spMk id="10" creationId="{8090158F-40C1-4C6A-B42C-3176312D668E}"/>
          </ac:spMkLst>
        </pc:spChg>
        <pc:spChg chg="mod">
          <ac:chgData name="丸谷美紀" userId="31b3c778-37fa-413a-9c8c-6e327904e2aa" providerId="ADAL" clId="{E41C1E2C-A687-45B5-AD08-568E1B77F113}" dt="2024-07-18T01:01:43.769" v="4865" actId="207"/>
          <ac:spMkLst>
            <pc:docMk/>
            <pc:sldMk cId="4027550505" sldId="295"/>
            <ac:spMk id="12" creationId="{EEC5B78E-8D0C-4D4D-B649-369EAC929532}"/>
          </ac:spMkLst>
        </pc:spChg>
        <pc:spChg chg="mod">
          <ac:chgData name="丸谷美紀" userId="31b3c778-37fa-413a-9c8c-6e327904e2aa" providerId="ADAL" clId="{E41C1E2C-A687-45B5-AD08-568E1B77F113}" dt="2024-07-18T01:01:31.885" v="4864" actId="207"/>
          <ac:spMkLst>
            <pc:docMk/>
            <pc:sldMk cId="4027550505" sldId="295"/>
            <ac:spMk id="13" creationId="{378F67B0-7D01-48AA-87AD-30699CC6F3AF}"/>
          </ac:spMkLst>
        </pc:spChg>
        <pc:spChg chg="mod">
          <ac:chgData name="丸谷美紀" userId="31b3c778-37fa-413a-9c8c-6e327904e2aa" providerId="ADAL" clId="{E41C1E2C-A687-45B5-AD08-568E1B77F113}" dt="2024-07-18T01:01:49.587" v="4866" actId="207"/>
          <ac:spMkLst>
            <pc:docMk/>
            <pc:sldMk cId="4027550505" sldId="295"/>
            <ac:spMk id="14" creationId="{B66043D5-AC73-49DD-BB6E-ECA6C9C2E9A9}"/>
          </ac:spMkLst>
        </pc:spChg>
        <pc:spChg chg="mod">
          <ac:chgData name="丸谷美紀" userId="31b3c778-37fa-413a-9c8c-6e327904e2aa" providerId="ADAL" clId="{E41C1E2C-A687-45B5-AD08-568E1B77F113}" dt="2024-07-18T01:01:58.373" v="4868" actId="207"/>
          <ac:spMkLst>
            <pc:docMk/>
            <pc:sldMk cId="4027550505" sldId="295"/>
            <ac:spMk id="15" creationId="{2EAF4231-1DA6-48BA-9B48-B8E263C2713B}"/>
          </ac:spMkLst>
        </pc:spChg>
        <pc:spChg chg="mod">
          <ac:chgData name="丸谷美紀" userId="31b3c778-37fa-413a-9c8c-6e327904e2aa" providerId="ADAL" clId="{E41C1E2C-A687-45B5-AD08-568E1B77F113}" dt="2024-07-18T01:02:57.839" v="4877" actId="255"/>
          <ac:spMkLst>
            <pc:docMk/>
            <pc:sldMk cId="4027550505" sldId="295"/>
            <ac:spMk id="16" creationId="{0CDA95F9-1D7C-4FE0-AF7A-8F625F4AEAE1}"/>
          </ac:spMkLst>
        </pc:spChg>
        <pc:spChg chg="mod">
          <ac:chgData name="丸谷美紀" userId="31b3c778-37fa-413a-9c8c-6e327904e2aa" providerId="ADAL" clId="{E41C1E2C-A687-45B5-AD08-568E1B77F113}" dt="2024-07-18T01:01:27.404" v="4863" actId="207"/>
          <ac:spMkLst>
            <pc:docMk/>
            <pc:sldMk cId="4027550505" sldId="295"/>
            <ac:spMk id="17" creationId="{A64F70D8-0CE2-40E6-928B-563EE366A453}"/>
          </ac:spMkLst>
        </pc:spChg>
        <pc:spChg chg="mod">
          <ac:chgData name="丸谷美紀" userId="31b3c778-37fa-413a-9c8c-6e327904e2aa" providerId="ADAL" clId="{E41C1E2C-A687-45B5-AD08-568E1B77F113}" dt="2024-07-18T01:02:01.304" v="4869" actId="207"/>
          <ac:spMkLst>
            <pc:docMk/>
            <pc:sldMk cId="4027550505" sldId="295"/>
            <ac:spMk id="19" creationId="{CE2ACA82-07E6-4D2D-87A4-578CD605FE64}"/>
          </ac:spMkLst>
        </pc:spChg>
        <pc:spChg chg="mod">
          <ac:chgData name="丸谷美紀" userId="31b3c778-37fa-413a-9c8c-6e327904e2aa" providerId="ADAL" clId="{E41C1E2C-A687-45B5-AD08-568E1B77F113}" dt="2024-07-18T01:01:23.024" v="4862" actId="207"/>
          <ac:spMkLst>
            <pc:docMk/>
            <pc:sldMk cId="4027550505" sldId="295"/>
            <ac:spMk id="20" creationId="{DFD7FB0B-CB24-4ED7-9141-FC56CC3C259E}"/>
          </ac:spMkLst>
        </pc:spChg>
      </pc:sldChg>
      <pc:sldChg chg="addSp delSp modSp new mod">
        <pc:chgData name="丸谷美紀" userId="31b3c778-37fa-413a-9c8c-6e327904e2aa" providerId="ADAL" clId="{E41C1E2C-A687-45B5-AD08-568E1B77F113}" dt="2024-07-18T07:45:50.390" v="5041" actId="1076"/>
        <pc:sldMkLst>
          <pc:docMk/>
          <pc:sldMk cId="1382454151" sldId="296"/>
        </pc:sldMkLst>
        <pc:spChg chg="add mod">
          <ac:chgData name="丸谷美紀" userId="31b3c778-37fa-413a-9c8c-6e327904e2aa" providerId="ADAL" clId="{E41C1E2C-A687-45B5-AD08-568E1B77F113}" dt="2024-07-18T07:45:50.390" v="5041" actId="1076"/>
          <ac:spMkLst>
            <pc:docMk/>
            <pc:sldMk cId="1382454151" sldId="296"/>
            <ac:spMk id="2" creationId="{42016BAD-EC4C-DDB5-D762-9FEE8CBDF513}"/>
          </ac:spMkLst>
        </pc:spChg>
        <pc:spChg chg="del">
          <ac:chgData name="丸谷美紀" userId="31b3c778-37fa-413a-9c8c-6e327904e2aa" providerId="ADAL" clId="{E41C1E2C-A687-45B5-AD08-568E1B77F113}" dt="2024-07-18T05:58:27.473" v="4972" actId="478"/>
          <ac:spMkLst>
            <pc:docMk/>
            <pc:sldMk cId="1382454151" sldId="296"/>
            <ac:spMk id="2" creationId="{A2120A35-E4AC-4DB9-72BA-DEFDC13F50F9}"/>
          </ac:spMkLst>
        </pc:spChg>
        <pc:spChg chg="del">
          <ac:chgData name="丸谷美紀" userId="31b3c778-37fa-413a-9c8c-6e327904e2aa" providerId="ADAL" clId="{E41C1E2C-A687-45B5-AD08-568E1B77F113}" dt="2024-07-18T05:58:29.798" v="4973" actId="478"/>
          <ac:spMkLst>
            <pc:docMk/>
            <pc:sldMk cId="1382454151" sldId="296"/>
            <ac:spMk id="3" creationId="{6DCDCF2D-D801-3B12-1E92-E05DFBE7C67F}"/>
          </ac:spMkLst>
        </pc:spChg>
        <pc:spChg chg="add mod">
          <ac:chgData name="丸谷美紀" userId="31b3c778-37fa-413a-9c8c-6e327904e2aa" providerId="ADAL" clId="{E41C1E2C-A687-45B5-AD08-568E1B77F113}" dt="2024-07-18T05:58:32.766" v="4974" actId="1076"/>
          <ac:spMkLst>
            <pc:docMk/>
            <pc:sldMk cId="1382454151" sldId="296"/>
            <ac:spMk id="4" creationId="{9F8FEF26-B092-B860-8B05-2D4A8699B172}"/>
          </ac:spMkLst>
        </pc:spChg>
      </pc:sldChg>
      <pc:sldChg chg="addSp delSp modSp new">
        <pc:chgData name="丸谷美紀" userId="31b3c778-37fa-413a-9c8c-6e327904e2aa" providerId="ADAL" clId="{E41C1E2C-A687-45B5-AD08-568E1B77F113}" dt="2024-07-20T02:39:57.570" v="5162"/>
        <pc:sldMkLst>
          <pc:docMk/>
          <pc:sldMk cId="2393342564" sldId="297"/>
        </pc:sldMkLst>
        <pc:spChg chg="del">
          <ac:chgData name="丸谷美紀" userId="31b3c778-37fa-413a-9c8c-6e327904e2aa" providerId="ADAL" clId="{E41C1E2C-A687-45B5-AD08-568E1B77F113}" dt="2024-07-20T02:39:57.570" v="5162"/>
          <ac:spMkLst>
            <pc:docMk/>
            <pc:sldMk cId="2393342564" sldId="297"/>
            <ac:spMk id="3" creationId="{7D708A45-7B8B-61FB-DC03-D9F9DD8F80EB}"/>
          </ac:spMkLst>
        </pc:spChg>
        <pc:graphicFrameChg chg="add mod">
          <ac:chgData name="丸谷美紀" userId="31b3c778-37fa-413a-9c8c-6e327904e2aa" providerId="ADAL" clId="{E41C1E2C-A687-45B5-AD08-568E1B77F113}" dt="2024-07-20T02:39:57.570" v="5162"/>
          <ac:graphicFrameMkLst>
            <pc:docMk/>
            <pc:sldMk cId="2393342564" sldId="297"/>
            <ac:graphicFrameMk id="4" creationId="{2D808BF8-4A13-9C5E-EF76-1A2DC7948376}"/>
          </ac:graphicFrameMkLst>
        </pc:graphicFrameChg>
      </pc:sldChg>
      <pc:sldChg chg="addSp delSp modSp mod modNotesTx">
        <pc:chgData name="丸谷美紀" userId="31b3c778-37fa-413a-9c8c-6e327904e2aa" providerId="ADAL" clId="{E41C1E2C-A687-45B5-AD08-568E1B77F113}" dt="2024-07-25T09:16:30.668" v="7607"/>
        <pc:sldMkLst>
          <pc:docMk/>
          <pc:sldMk cId="3495970349" sldId="301"/>
        </pc:sldMkLst>
        <pc:spChg chg="mod">
          <ac:chgData name="丸谷美紀" userId="31b3c778-37fa-413a-9c8c-6e327904e2aa" providerId="ADAL" clId="{E41C1E2C-A687-45B5-AD08-568E1B77F113}" dt="2024-07-23T00:43:50.074" v="5506" actId="20577"/>
          <ac:spMkLst>
            <pc:docMk/>
            <pc:sldMk cId="3495970349" sldId="301"/>
            <ac:spMk id="3" creationId="{BBF15C68-32A1-75EF-7E6E-25D7C5AA216F}"/>
          </ac:spMkLst>
        </pc:spChg>
        <pc:spChg chg="add mod">
          <ac:chgData name="丸谷美紀" userId="31b3c778-37fa-413a-9c8c-6e327904e2aa" providerId="ADAL" clId="{E41C1E2C-A687-45B5-AD08-568E1B77F113}" dt="2024-07-25T09:07:59.674" v="7579"/>
          <ac:spMkLst>
            <pc:docMk/>
            <pc:sldMk cId="3495970349" sldId="301"/>
            <ac:spMk id="4" creationId="{1BB4DCFE-2B5C-07B4-E04D-59922ABEAFB1}"/>
          </ac:spMkLst>
        </pc:spChg>
        <pc:spChg chg="add mod">
          <ac:chgData name="丸谷美紀" userId="31b3c778-37fa-413a-9c8c-6e327904e2aa" providerId="ADAL" clId="{E41C1E2C-A687-45B5-AD08-568E1B77F113}" dt="2024-07-25T09:16:30.668" v="7607"/>
          <ac:spMkLst>
            <pc:docMk/>
            <pc:sldMk cId="3495970349" sldId="301"/>
            <ac:spMk id="7" creationId="{D52F2201-0247-1DE6-95CE-D1BF43EEC2E9}"/>
          </ac:spMkLst>
        </pc:spChg>
        <pc:spChg chg="mod">
          <ac:chgData name="丸谷美紀" userId="31b3c778-37fa-413a-9c8c-6e327904e2aa" providerId="ADAL" clId="{E41C1E2C-A687-45B5-AD08-568E1B77F113}" dt="2024-07-23T00:43:34.589" v="5489" actId="1076"/>
          <ac:spMkLst>
            <pc:docMk/>
            <pc:sldMk cId="3495970349" sldId="301"/>
            <ac:spMk id="8" creationId="{E8C88BAD-F489-4DFB-748C-562658494F9D}"/>
          </ac:spMkLst>
        </pc:spChg>
        <pc:spChg chg="del">
          <ac:chgData name="丸谷美紀" userId="31b3c778-37fa-413a-9c8c-6e327904e2aa" providerId="ADAL" clId="{E41C1E2C-A687-45B5-AD08-568E1B77F113}" dt="2024-07-25T09:07:39.251" v="7578" actId="478"/>
          <ac:spMkLst>
            <pc:docMk/>
            <pc:sldMk cId="3495970349" sldId="301"/>
            <ac:spMk id="9" creationId="{0BD7E696-58B9-CB10-DA08-C03D93AA7254}"/>
          </ac:spMkLst>
        </pc:spChg>
      </pc:sldChg>
      <pc:sldChg chg="del">
        <pc:chgData name="丸谷美紀" userId="31b3c778-37fa-413a-9c8c-6e327904e2aa" providerId="ADAL" clId="{E41C1E2C-A687-45B5-AD08-568E1B77F113}" dt="2024-07-25T09:17:25.993" v="7610" actId="47"/>
        <pc:sldMkLst>
          <pc:docMk/>
          <pc:sldMk cId="3772512527" sldId="302"/>
        </pc:sldMkLst>
      </pc:sldChg>
      <pc:sldChg chg="addSp delSp modSp mod modNotesTx">
        <pc:chgData name="丸谷美紀" userId="31b3c778-37fa-413a-9c8c-6e327904e2aa" providerId="ADAL" clId="{E41C1E2C-A687-45B5-AD08-568E1B77F113}" dt="2024-07-25T09:16:23.857" v="7606"/>
        <pc:sldMkLst>
          <pc:docMk/>
          <pc:sldMk cId="4056659293" sldId="303"/>
        </pc:sldMkLst>
        <pc:spChg chg="add mod ord">
          <ac:chgData name="丸谷美紀" userId="31b3c778-37fa-413a-9c8c-6e327904e2aa" providerId="ADAL" clId="{E41C1E2C-A687-45B5-AD08-568E1B77F113}" dt="2024-07-25T09:16:00.659" v="7603" actId="14100"/>
          <ac:spMkLst>
            <pc:docMk/>
            <pc:sldMk cId="4056659293" sldId="303"/>
            <ac:spMk id="2" creationId="{191DE87B-9053-950A-2ED3-8A75015E5625}"/>
          </ac:spMkLst>
        </pc:spChg>
        <pc:spChg chg="del">
          <ac:chgData name="丸谷美紀" userId="31b3c778-37fa-413a-9c8c-6e327904e2aa" providerId="ADAL" clId="{E41C1E2C-A687-45B5-AD08-568E1B77F113}" dt="2024-07-25T09:07:33.481" v="7577" actId="478"/>
          <ac:spMkLst>
            <pc:docMk/>
            <pc:sldMk cId="4056659293" sldId="303"/>
            <ac:spMk id="4" creationId="{96FFD552-3102-28AA-6762-BA7A43FDD6A4}"/>
          </ac:spMkLst>
        </pc:spChg>
        <pc:spChg chg="add mod ord">
          <ac:chgData name="丸谷美紀" userId="31b3c778-37fa-413a-9c8c-6e327904e2aa" providerId="ADAL" clId="{E41C1E2C-A687-45B5-AD08-568E1B77F113}" dt="2024-07-25T09:15:34.835" v="7596" actId="1076"/>
          <ac:spMkLst>
            <pc:docMk/>
            <pc:sldMk cId="4056659293" sldId="303"/>
            <ac:spMk id="5" creationId="{70B509B6-6D7B-DB75-7D66-F8A7DFF9812D}"/>
          </ac:spMkLst>
        </pc:spChg>
        <pc:spChg chg="add mod ord">
          <ac:chgData name="丸谷美紀" userId="31b3c778-37fa-413a-9c8c-6e327904e2aa" providerId="ADAL" clId="{E41C1E2C-A687-45B5-AD08-568E1B77F113}" dt="2024-07-25T09:15:55.757" v="7601" actId="1076"/>
          <ac:spMkLst>
            <pc:docMk/>
            <pc:sldMk cId="4056659293" sldId="303"/>
            <ac:spMk id="6" creationId="{6D5D358D-62CF-A143-548F-3A68FA09D2E7}"/>
          </ac:spMkLst>
        </pc:spChg>
        <pc:spChg chg="add mod ord">
          <ac:chgData name="丸谷美紀" userId="31b3c778-37fa-413a-9c8c-6e327904e2aa" providerId="ADAL" clId="{E41C1E2C-A687-45B5-AD08-568E1B77F113}" dt="2024-07-25T09:15:29.688" v="7594" actId="14100"/>
          <ac:spMkLst>
            <pc:docMk/>
            <pc:sldMk cId="4056659293" sldId="303"/>
            <ac:spMk id="7" creationId="{7813270F-8BAF-8F25-EE5E-40D23C6C5907}"/>
          </ac:spMkLst>
        </pc:spChg>
        <pc:spChg chg="add mod">
          <ac:chgData name="丸谷美紀" userId="31b3c778-37fa-413a-9c8c-6e327904e2aa" providerId="ADAL" clId="{E41C1E2C-A687-45B5-AD08-568E1B77F113}" dt="2024-07-25T09:16:23.857" v="7606"/>
          <ac:spMkLst>
            <pc:docMk/>
            <pc:sldMk cId="4056659293" sldId="303"/>
            <ac:spMk id="8" creationId="{740EEE4F-53EF-5F73-FE13-C4067374FE27}"/>
          </ac:spMkLst>
        </pc:spChg>
      </pc:sldChg>
      <pc:sldChg chg="del">
        <pc:chgData name="丸谷美紀" userId="31b3c778-37fa-413a-9c8c-6e327904e2aa" providerId="ADAL" clId="{E41C1E2C-A687-45B5-AD08-568E1B77F113}" dt="2024-07-25T09:17:44.181" v="7612" actId="47"/>
        <pc:sldMkLst>
          <pc:docMk/>
          <pc:sldMk cId="1797902733" sldId="304"/>
        </pc:sldMkLst>
      </pc:sldChg>
      <pc:sldChg chg="addSp modSp add mod">
        <pc:chgData name="丸谷美紀" userId="31b3c778-37fa-413a-9c8c-6e327904e2aa" providerId="ADAL" clId="{E41C1E2C-A687-45B5-AD08-568E1B77F113}" dt="2024-07-25T09:19:57.909" v="7618" actId="14100"/>
        <pc:sldMkLst>
          <pc:docMk/>
          <pc:sldMk cId="3405968005" sldId="305"/>
        </pc:sldMkLst>
        <pc:spChg chg="add mod">
          <ac:chgData name="丸谷美紀" userId="31b3c778-37fa-413a-9c8c-6e327904e2aa" providerId="ADAL" clId="{E41C1E2C-A687-45B5-AD08-568E1B77F113}" dt="2024-07-25T09:18:22.960" v="7613" actId="1076"/>
          <ac:spMkLst>
            <pc:docMk/>
            <pc:sldMk cId="3405968005" sldId="305"/>
            <ac:spMk id="2" creationId="{8C875447-4C10-40B0-5125-59ED3394A5C9}"/>
          </ac:spMkLst>
        </pc:spChg>
        <pc:spChg chg="add mod">
          <ac:chgData name="丸谷美紀" userId="31b3c778-37fa-413a-9c8c-6e327904e2aa" providerId="ADAL" clId="{E41C1E2C-A687-45B5-AD08-568E1B77F113}" dt="2024-07-25T09:13:55.819" v="7585"/>
          <ac:spMkLst>
            <pc:docMk/>
            <pc:sldMk cId="3405968005" sldId="305"/>
            <ac:spMk id="3" creationId="{2773FDD7-0F8B-E36E-91CE-7BA88F48FA6E}"/>
          </ac:spMkLst>
        </pc:spChg>
        <pc:spChg chg="mod">
          <ac:chgData name="丸谷美紀" userId="31b3c778-37fa-413a-9c8c-6e327904e2aa" providerId="ADAL" clId="{E41C1E2C-A687-45B5-AD08-568E1B77F113}" dt="2024-07-25T09:18:43.335" v="7615" actId="255"/>
          <ac:spMkLst>
            <pc:docMk/>
            <pc:sldMk cId="3405968005" sldId="305"/>
            <ac:spMk id="4" creationId="{30DAD471-1232-1A38-1029-2F5B2DF7F982}"/>
          </ac:spMkLst>
        </pc:spChg>
        <pc:spChg chg="mod">
          <ac:chgData name="丸谷美紀" userId="31b3c778-37fa-413a-9c8c-6e327904e2aa" providerId="ADAL" clId="{E41C1E2C-A687-45B5-AD08-568E1B77F113}" dt="2024-07-25T09:19:57.909" v="7618" actId="14100"/>
          <ac:spMkLst>
            <pc:docMk/>
            <pc:sldMk cId="3405968005" sldId="305"/>
            <ac:spMk id="6" creationId="{724D8313-C8BF-1DEC-85FF-6AB5E013A7F2}"/>
          </ac:spMkLst>
        </pc:spChg>
        <pc:spChg chg="mod">
          <ac:chgData name="丸谷美紀" userId="31b3c778-37fa-413a-9c8c-6e327904e2aa" providerId="ADAL" clId="{E41C1E2C-A687-45B5-AD08-568E1B77F113}" dt="2024-07-25T09:19:43.558" v="7616" actId="14100"/>
          <ac:spMkLst>
            <pc:docMk/>
            <pc:sldMk cId="3405968005" sldId="305"/>
            <ac:spMk id="7" creationId="{973DB5AA-52A9-E73C-208C-4BA6A71B6465}"/>
          </ac:spMkLst>
        </pc:spChg>
      </pc:sldChg>
      <pc:sldChg chg="modSp add mod">
        <pc:chgData name="丸谷美紀" userId="31b3c778-37fa-413a-9c8c-6e327904e2aa" providerId="ADAL" clId="{E41C1E2C-A687-45B5-AD08-568E1B77F113}" dt="2024-07-25T09:17:21.773" v="7609" actId="207"/>
        <pc:sldMkLst>
          <pc:docMk/>
          <pc:sldMk cId="3511172372" sldId="306"/>
        </pc:sldMkLst>
        <pc:spChg chg="mod">
          <ac:chgData name="丸谷美紀" userId="31b3c778-37fa-413a-9c8c-6e327904e2aa" providerId="ADAL" clId="{E41C1E2C-A687-45B5-AD08-568E1B77F113}" dt="2024-07-25T09:17:21.773" v="7609" actId="207"/>
          <ac:spMkLst>
            <pc:docMk/>
            <pc:sldMk cId="3511172372" sldId="306"/>
            <ac:spMk id="3" creationId="{BBF15C68-32A1-75EF-7E6E-25D7C5AA216F}"/>
          </ac:spMkLst>
        </pc:spChg>
      </pc:sldChg>
      <pc:sldChg chg="add">
        <pc:chgData name="丸谷美紀" userId="31b3c778-37fa-413a-9c8c-6e327904e2aa" providerId="ADAL" clId="{E41C1E2C-A687-45B5-AD08-568E1B77F113}" dt="2024-07-25T09:17:38.417" v="7611"/>
        <pc:sldMkLst>
          <pc:docMk/>
          <pc:sldMk cId="3342533044"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D1F0D-C56F-4019-B1BA-34B2336736DB}" type="datetimeFigureOut">
              <a:rPr kumimoji="1" lang="ja-JP" altLang="en-US" smtClean="0"/>
              <a:t>2025/2/3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BAD5C-B791-4870-B6B0-E011934A3261}" type="slidenum">
              <a:rPr kumimoji="1" lang="ja-JP" altLang="en-US" smtClean="0"/>
              <a:t>‹#›</a:t>
            </a:fld>
            <a:endParaRPr kumimoji="1" lang="ja-JP" altLang="en-US"/>
          </a:p>
        </p:txBody>
      </p:sp>
    </p:spTree>
    <p:extLst>
      <p:ext uri="{BB962C8B-B14F-4D97-AF65-F5344CB8AC3E}">
        <p14:creationId xmlns:p14="http://schemas.microsoft.com/office/powerpoint/2010/main" val="41575629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486853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68550" y="1042988"/>
            <a:ext cx="9267825" cy="5213350"/>
          </a:xfrm>
        </p:spPr>
      </p:sp>
      <p:sp>
        <p:nvSpPr>
          <p:cNvPr id="3" name="ノート プレースホルダー 2"/>
          <p:cNvSpPr>
            <a:spLocks noGrp="1"/>
          </p:cNvSpPr>
          <p:nvPr>
            <p:ph type="body" idx="1"/>
          </p:nvPr>
        </p:nvSpPr>
        <p:spPr/>
        <p:txBody>
          <a:bodyPr/>
          <a:lstStyle/>
          <a:p>
            <a:r>
              <a:rPr kumimoji="1" lang="ja-JP" altLang="en-US" dirty="0"/>
              <a:t>＞指導１リバイス済（</a:t>
            </a:r>
            <a:r>
              <a:rPr kumimoji="1" lang="en-US" altLang="ja-JP" dirty="0"/>
              <a:t>20200626</a:t>
            </a:r>
            <a:r>
              <a:rPr kumimoji="1" lang="ja-JP" altLang="en-US" dirty="0"/>
              <a:t>）</a:t>
            </a:r>
          </a:p>
        </p:txBody>
      </p:sp>
      <p:sp>
        <p:nvSpPr>
          <p:cNvPr id="4" name="スライド番号プレースホルダー 3"/>
          <p:cNvSpPr>
            <a:spLocks noGrp="1"/>
          </p:cNvSpPr>
          <p:nvPr>
            <p:ph type="sldNum" sz="quarter" idx="10"/>
          </p:nvPr>
        </p:nvSpPr>
        <p:spPr/>
        <p:txBody>
          <a:bodyPr/>
          <a:lstStyle/>
          <a:p>
            <a:pPr marL="0" marR="0" lvl="0" indent="0" algn="r" defTabSz="441564" rtl="0" eaLnBrk="1" fontAlgn="auto" latinLnBrk="0" hangingPunct="1">
              <a:lnSpc>
                <a:spcPct val="100000"/>
              </a:lnSpc>
              <a:spcBef>
                <a:spcPts val="0"/>
              </a:spcBef>
              <a:spcAft>
                <a:spcPts val="0"/>
              </a:spcAft>
              <a:buClrTx/>
              <a:buSzTx/>
              <a:buFontTx/>
              <a:buNone/>
              <a:tabLst/>
              <a:defRPr/>
            </a:pPr>
            <a:fld id="{D59B2D31-48D9-4F3E-96D5-D48404B2879F}" type="slidenum">
              <a:rPr kumimoji="0"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441564" rtl="0" eaLnBrk="1" fontAlgn="auto" latinLnBrk="0" hangingPunct="1">
                <a:lnSpc>
                  <a:spcPct val="100000"/>
                </a:lnSpc>
                <a:spcBef>
                  <a:spcPts val="0"/>
                </a:spcBef>
                <a:spcAft>
                  <a:spcPts val="0"/>
                </a:spcAft>
                <a:buClrTx/>
                <a:buSzTx/>
                <a:buFontTx/>
                <a:buNone/>
                <a:tabLst/>
                <a:defRPr/>
              </a:pPr>
              <a:t>10</a:t>
            </a:fld>
            <a:endParaRPr kumimoji="0"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500587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endParaRPr kumimoji="1" lang="en-US" altLang="ja-JP" b="0" dirty="0"/>
          </a:p>
        </p:txBody>
      </p:sp>
      <p:sp>
        <p:nvSpPr>
          <p:cNvPr id="4" name="スライド番号プレースホルダー 3"/>
          <p:cNvSpPr>
            <a:spLocks noGrp="1"/>
          </p:cNvSpPr>
          <p:nvPr>
            <p:ph type="sldNum" sz="quarter" idx="5"/>
          </p:nvPr>
        </p:nvSpPr>
        <p:spPr/>
        <p:txBody>
          <a:bodyPr/>
          <a:lstStyle/>
          <a:p>
            <a:fld id="{692BAD5C-B791-4870-B6B0-E011934A3261}" type="slidenum">
              <a:rPr kumimoji="1" lang="ja-JP" altLang="en-US" smtClean="0"/>
              <a:t>11</a:t>
            </a:fld>
            <a:endParaRPr kumimoji="1" lang="ja-JP" altLang="en-US"/>
          </a:p>
        </p:txBody>
      </p:sp>
    </p:spTree>
    <p:extLst>
      <p:ext uri="{BB962C8B-B14F-4D97-AF65-F5344CB8AC3E}">
        <p14:creationId xmlns:p14="http://schemas.microsoft.com/office/powerpoint/2010/main" val="2544885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C2A72F-D3A5-D246-83CB-129538769BA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38550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30625"/>
          </a:xfrm>
        </p:spPr>
      </p:sp>
      <p:sp>
        <p:nvSpPr>
          <p:cNvPr id="3" name="ノート プレースホルダー 2"/>
          <p:cNvSpPr>
            <a:spLocks noGrp="1"/>
          </p:cNvSpPr>
          <p:nvPr>
            <p:ph type="body" idx="1"/>
          </p:nvPr>
        </p:nvSpPr>
        <p:spPr/>
        <p:txBody>
          <a:bodyPr/>
          <a:lstStyle/>
          <a:p>
            <a:endParaRPr kumimoji="1" lang="ja-JP" altLang="en-US" dirty="0">
              <a:latin typeface="+mj-ea"/>
              <a:ea typeface="+mj-ea"/>
            </a:endParaRPr>
          </a:p>
        </p:txBody>
      </p:sp>
    </p:spTree>
    <p:extLst>
      <p:ext uri="{BB962C8B-B14F-4D97-AF65-F5344CB8AC3E}">
        <p14:creationId xmlns:p14="http://schemas.microsoft.com/office/powerpoint/2010/main" val="4148077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D79756-2422-4B10-B244-33AD36C1BB07}"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49055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C2A72F-D3A5-D246-83CB-129538769BA3}" type="slidenum">
              <a:rPr lang="ja-JP" altLang="en-US" smtClean="0">
                <a:solidFill>
                  <a:prstClr val="black"/>
                </a:solidFill>
                <a:latin typeface="游ゴシック" panose="020F0502020204030204"/>
                <a:ea typeface="游ゴシック" panose="020B0400000000000000" pitchFamily="50" charset="-128"/>
              </a:rPr>
              <a:pPr/>
              <a:t>32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19538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92BAD5C-B791-4870-B6B0-E011934A3261}" type="slidenum">
              <a:rPr kumimoji="1" lang="ja-JP" altLang="en-US" smtClean="0"/>
              <a:t>35</a:t>
            </a:fld>
            <a:endParaRPr kumimoji="1" lang="ja-JP" altLang="en-US"/>
          </a:p>
        </p:txBody>
      </p:sp>
    </p:spTree>
    <p:extLst>
      <p:ext uri="{BB962C8B-B14F-4D97-AF65-F5344CB8AC3E}">
        <p14:creationId xmlns:p14="http://schemas.microsoft.com/office/powerpoint/2010/main" val="1857895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79425" y="4925407"/>
            <a:ext cx="6370955" cy="4029879"/>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8C1E0D-6E40-41D8-9B4E-95947F4C1A4C}" type="slidenum">
              <a:rPr kumimoji="1" lang="ja-JP"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ja-JP"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345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endParaRPr kumimoji="1" lang="en-US" altLang="ja-JP" b="0" dirty="0"/>
          </a:p>
        </p:txBody>
      </p:sp>
      <p:sp>
        <p:nvSpPr>
          <p:cNvPr id="4" name="スライド番号プレースホルダー 3"/>
          <p:cNvSpPr>
            <a:spLocks noGrp="1"/>
          </p:cNvSpPr>
          <p:nvPr>
            <p:ph type="sldNum" sz="quarter" idx="5"/>
          </p:nvPr>
        </p:nvSpPr>
        <p:spPr/>
        <p:txBody>
          <a:bodyPr/>
          <a:lstStyle/>
          <a:p>
            <a:fld id="{692BAD5C-B791-4870-B6B0-E011934A3261}" type="slidenum">
              <a:rPr kumimoji="1" lang="ja-JP" altLang="en-US" smtClean="0"/>
              <a:t>2</a:t>
            </a:fld>
            <a:endParaRPr kumimoji="1" lang="ja-JP" altLang="en-US"/>
          </a:p>
        </p:txBody>
      </p:sp>
    </p:spTree>
    <p:extLst>
      <p:ext uri="{BB962C8B-B14F-4D97-AF65-F5344CB8AC3E}">
        <p14:creationId xmlns:p14="http://schemas.microsoft.com/office/powerpoint/2010/main" val="178126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C2A72F-D3A5-D246-83CB-129538769BA3}"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406626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9970" name="Rectangle 2"/>
          <p:cNvSpPr>
            <a:spLocks noGrp="1" noRot="1" noChangeAspect="1" noChangeArrowheads="1" noTextEdit="1"/>
          </p:cNvSpPr>
          <p:nvPr>
            <p:ph type="sldImg"/>
          </p:nvPr>
        </p:nvSpPr>
        <p:spPr>
          <a:xfrm>
            <a:off x="79375" y="739775"/>
            <a:ext cx="6578600" cy="3702050"/>
          </a:xfrm>
          <a:ln/>
        </p:spPr>
      </p:sp>
      <p:sp>
        <p:nvSpPr>
          <p:cNvPr id="2899971" name="Rectangle 3"/>
          <p:cNvSpPr>
            <a:spLocks noGrp="1" noChangeArrowheads="1"/>
          </p:cNvSpPr>
          <p:nvPr>
            <p:ph type="body" idx="1"/>
          </p:nvPr>
        </p:nvSpPr>
        <p:spPr>
          <a:xfrm>
            <a:off x="673101" y="4687808"/>
            <a:ext cx="5389563" cy="4441667"/>
          </a:xfrm>
        </p:spPr>
        <p:txBody>
          <a:bodyPr/>
          <a:lstStyle/>
          <a:p>
            <a:endParaRPr lang="ja-JP" altLang="ja-JP"/>
          </a:p>
        </p:txBody>
      </p:sp>
      <p:sp>
        <p:nvSpPr>
          <p:cNvPr id="2" name="スライド番号プレースホルダー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B4D79-9F98-4AB9-90CA-5C19EEC1E352}"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8716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Rot="1" noChangeAspect="1" noChangeArrowheads="1" noTextEdit="1"/>
          </p:cNvSpPr>
          <p:nvPr>
            <p:ph type="sldImg"/>
          </p:nvPr>
        </p:nvSpPr>
        <p:spPr>
          <a:ln/>
        </p:spPr>
      </p:sp>
      <p:sp>
        <p:nvSpPr>
          <p:cNvPr id="1565699" name="Rectangle 3"/>
          <p:cNvSpPr>
            <a:spLocks noGrp="1" noChangeArrowheads="1"/>
          </p:cNvSpPr>
          <p:nvPr>
            <p:ph type="body" idx="1"/>
          </p:nvPr>
        </p:nvSpPr>
        <p:spPr/>
        <p:txBody>
          <a:bodyPr/>
          <a:lstStyle/>
          <a:p>
            <a:endParaRPr lang="ja-JP" altLang="ja-JP" dirty="0"/>
          </a:p>
        </p:txBody>
      </p:sp>
      <p:sp>
        <p:nvSpPr>
          <p:cNvPr id="2" name="スライド番号プレースホルダー 1"/>
          <p:cNvSpPr>
            <a:spLocks noGrp="1"/>
          </p:cNvSpPr>
          <p:nvPr>
            <p:ph type="sldNum" sz="quarter" idx="10"/>
          </p:nvPr>
        </p:nvSpPr>
        <p:spPr/>
        <p:txBody>
          <a:bodyPr/>
          <a:lstStyle/>
          <a:p>
            <a:pPr marL="0" marR="0" lvl="0" indent="0" algn="r" defTabSz="922172" rtl="0" eaLnBrk="1" fontAlgn="base" latinLnBrk="0" hangingPunct="1">
              <a:lnSpc>
                <a:spcPct val="100000"/>
              </a:lnSpc>
              <a:spcBef>
                <a:spcPct val="0"/>
              </a:spcBef>
              <a:spcAft>
                <a:spcPct val="0"/>
              </a:spcAft>
              <a:buClrTx/>
              <a:buSzTx/>
              <a:buFontTx/>
              <a:buNone/>
              <a:tabLst/>
              <a:defRPr/>
            </a:pPr>
            <a:fld id="{EC7B4D79-9F98-4AB9-90CA-5C19EEC1E352}" type="slidenum">
              <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22172"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4086657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645451" y="4755255"/>
            <a:ext cx="5546329" cy="4887287"/>
          </a:xfrm>
        </p:spPr>
        <p:txBody>
          <a:bodyPr/>
          <a:lstStyle/>
          <a:p>
            <a:pPr eaLnBrk="1" hangingPunct="1"/>
            <a:endParaRPr lang="en-US" altLang="ja-JP" dirty="0">
              <a:latin typeface="Arial" charset="0"/>
            </a:endParaRPr>
          </a:p>
        </p:txBody>
      </p:sp>
    </p:spTree>
    <p:extLst>
      <p:ext uri="{BB962C8B-B14F-4D97-AF65-F5344CB8AC3E}">
        <p14:creationId xmlns:p14="http://schemas.microsoft.com/office/powerpoint/2010/main" val="348560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3735B-5190-45DC-862D-C1A7890F6898}"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25894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010" name="Rectangle 2"/>
          <p:cNvSpPr>
            <a:spLocks noGrp="1" noRot="1" noChangeAspect="1" noChangeArrowheads="1" noTextEdit="1"/>
          </p:cNvSpPr>
          <p:nvPr>
            <p:ph type="sldImg"/>
          </p:nvPr>
        </p:nvSpPr>
        <p:spPr>
          <a:xfrm>
            <a:off x="95250" y="742950"/>
            <a:ext cx="6615113" cy="3722688"/>
          </a:xfrm>
          <a:ln/>
        </p:spPr>
      </p:sp>
      <p:sp>
        <p:nvSpPr>
          <p:cNvPr id="2091011" name="Rectangle 3"/>
          <p:cNvSpPr>
            <a:spLocks noGrp="1" noChangeArrowheads="1"/>
          </p:cNvSpPr>
          <p:nvPr>
            <p:ph type="body" idx="1"/>
          </p:nvPr>
        </p:nvSpPr>
        <p:spPr>
          <a:xfrm>
            <a:off x="680889" y="4711760"/>
            <a:ext cx="5439101" cy="4470581"/>
          </a:xfrm>
        </p:spPr>
        <p:txBody>
          <a:bodyPr/>
          <a:lstStyle/>
          <a:p>
            <a:endParaRPr lang="ja-JP" altLang="ja-JP" dirty="0"/>
          </a:p>
        </p:txBody>
      </p:sp>
    </p:spTree>
    <p:extLst>
      <p:ext uri="{BB962C8B-B14F-4D97-AF65-F5344CB8AC3E}">
        <p14:creationId xmlns:p14="http://schemas.microsoft.com/office/powerpoint/2010/main" val="257083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0881" rtl="0" eaLnBrk="1" fontAlgn="base" latinLnBrk="0" hangingPunct="1">
              <a:lnSpc>
                <a:spcPct val="100000"/>
              </a:lnSpc>
              <a:spcBef>
                <a:spcPct val="0"/>
              </a:spcBef>
              <a:spcAft>
                <a:spcPct val="0"/>
              </a:spcAft>
              <a:buClrTx/>
              <a:buSzTx/>
              <a:buFontTx/>
              <a:buNone/>
              <a:tabLst/>
              <a:defRPr/>
            </a:pPr>
            <a:fld id="{40C7A821-E881-41C3-822A-D2271AA3F374}" type="slidenum">
              <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20881"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3653634" name="Rectangle 2"/>
          <p:cNvSpPr>
            <a:spLocks noGrp="1" noRot="1" noChangeAspect="1" noChangeArrowheads="1" noTextEdit="1"/>
          </p:cNvSpPr>
          <p:nvPr>
            <p:ph type="sldImg"/>
          </p:nvPr>
        </p:nvSpPr>
        <p:spPr>
          <a:xfrm>
            <a:off x="100013" y="747713"/>
            <a:ext cx="6669087" cy="3752850"/>
          </a:xfrm>
          <a:ln/>
        </p:spPr>
      </p:sp>
      <p:sp>
        <p:nvSpPr>
          <p:cNvPr id="3653635" name="Rectangle 3"/>
          <p:cNvSpPr>
            <a:spLocks noGrp="1" noChangeArrowheads="1"/>
          </p:cNvSpPr>
          <p:nvPr>
            <p:ph type="body" idx="1"/>
          </p:nvPr>
        </p:nvSpPr>
        <p:spPr>
          <a:xfrm>
            <a:off x="686492" y="4748328"/>
            <a:ext cx="5496787" cy="4499005"/>
          </a:xfrm>
        </p:spPr>
        <p:txBody>
          <a:bodyPr/>
          <a:lstStyle/>
          <a:p>
            <a:endParaRPr lang="ja-JP" altLang="ja-JP" dirty="0"/>
          </a:p>
        </p:txBody>
      </p:sp>
    </p:spTree>
    <p:extLst>
      <p:ext uri="{BB962C8B-B14F-4D97-AF65-F5344CB8AC3E}">
        <p14:creationId xmlns:p14="http://schemas.microsoft.com/office/powerpoint/2010/main" val="365928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73DEB2-68AA-ECEC-4B2F-2B9D5D91658C}"/>
              </a:ext>
            </a:extLst>
          </p:cNvPr>
          <p:cNvSpPr>
            <a:spLocks noGrp="1"/>
          </p:cNvSpPr>
          <p:nvPr>
            <p:ph type="ctrTitle"/>
          </p:nvPr>
        </p:nvSpPr>
        <p:spPr>
          <a:xfrm>
            <a:off x="1524000" y="1122363"/>
            <a:ext cx="9144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CFED4-8BD5-3CC1-12B9-9ABB67E8D6C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5374140-376F-81D9-E8BA-5CE79401D4A1}"/>
              </a:ext>
            </a:extLst>
          </p:cNvPr>
          <p:cNvSpPr>
            <a:spLocks noGrp="1"/>
          </p:cNvSpPr>
          <p:nvPr>
            <p:ph type="dt" sz="half" idx="10"/>
          </p:nvPr>
        </p:nvSpPr>
        <p:spPr/>
        <p:txBody>
          <a:bodyPr/>
          <a:lstStyle/>
          <a:p>
            <a:fld id="{76920B89-B70E-4AB1-95B8-9FFDE4B19860}" type="datetime1">
              <a:rPr lang="en-US" altLang="ja-JP" smtClean="0"/>
              <a:t>2/3/2025</a:t>
            </a:fld>
            <a:endParaRPr lang="en-US" dirty="0"/>
          </a:p>
        </p:txBody>
      </p:sp>
      <p:sp>
        <p:nvSpPr>
          <p:cNvPr id="5" name="フッター プレースホルダー 4">
            <a:extLst>
              <a:ext uri="{FF2B5EF4-FFF2-40B4-BE49-F238E27FC236}">
                <a16:creationId xmlns:a16="http://schemas.microsoft.com/office/drawing/2014/main" id="{9250A19B-FD32-4259-82F3-FB1EF6ADA126}"/>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F3B6C0F6-4E6B-5BD3-647B-41C949B6D424}"/>
              </a:ext>
            </a:extLst>
          </p:cNvPr>
          <p:cNvSpPr>
            <a:spLocks noGrp="1"/>
          </p:cNvSpPr>
          <p:nvPr>
            <p:ph type="sldNum" sz="quarter" idx="12"/>
          </p:nvPr>
        </p:nvSpPr>
        <p:spPr/>
        <p:txBody>
          <a:body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384686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D6640B-935C-4E67-9A72-A0D700B48C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557A4D9-D0B7-5428-511F-45335B7552C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031C98-AFCF-82FF-A06F-D0CC60A50821}"/>
              </a:ext>
            </a:extLst>
          </p:cNvPr>
          <p:cNvSpPr>
            <a:spLocks noGrp="1"/>
          </p:cNvSpPr>
          <p:nvPr>
            <p:ph type="dt" sz="half" idx="10"/>
          </p:nvPr>
        </p:nvSpPr>
        <p:spPr/>
        <p:txBody>
          <a:bodyPr/>
          <a:lstStyle/>
          <a:p>
            <a:fld id="{7AE6643A-DE1F-4373-A7E3-3590E355F93C}" type="datetime1">
              <a:rPr lang="en-US" altLang="ja-JP" smtClean="0"/>
              <a:t>2/3/2025</a:t>
            </a:fld>
            <a:endParaRPr lang="en-US" dirty="0"/>
          </a:p>
        </p:txBody>
      </p:sp>
      <p:sp>
        <p:nvSpPr>
          <p:cNvPr id="5" name="フッター プレースホルダー 4">
            <a:extLst>
              <a:ext uri="{FF2B5EF4-FFF2-40B4-BE49-F238E27FC236}">
                <a16:creationId xmlns:a16="http://schemas.microsoft.com/office/drawing/2014/main" id="{F2616C32-BC46-17D8-03A6-A763FA41B3EB}"/>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4513B158-AF05-7176-34E3-971F48A803BD}"/>
              </a:ext>
            </a:extLst>
          </p:cNvPr>
          <p:cNvSpPr>
            <a:spLocks noGrp="1"/>
          </p:cNvSpPr>
          <p:nvPr>
            <p:ph type="sldNum" sz="quarter" idx="12"/>
          </p:nvPr>
        </p:nvSpPr>
        <p:spPr/>
        <p:txBody>
          <a:body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36094874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F4B8895E-272F-4DB2-9BA6-6142A918748F}" type="slidenum">
              <a:rPr lang="en-US" altLang="ja-JP"/>
              <a:pPr/>
              <a:t>‹#›</a:t>
            </a:fld>
            <a:endParaRPr lang="en-US" altLang="ja-JP"/>
          </a:p>
        </p:txBody>
      </p:sp>
    </p:spTree>
    <p:extLst>
      <p:ext uri="{BB962C8B-B14F-4D97-AF65-F5344CB8AC3E}">
        <p14:creationId xmlns:p14="http://schemas.microsoft.com/office/powerpoint/2010/main" val="30709709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66769" y="304800"/>
            <a:ext cx="2647951" cy="5867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320847" y="304800"/>
            <a:ext cx="7742767"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41964BDD-196F-4B14-82B6-F1CD19270388}" type="slidenum">
              <a:rPr lang="en-US" altLang="ja-JP"/>
              <a:pPr/>
              <a:t>‹#›</a:t>
            </a:fld>
            <a:endParaRPr lang="en-US" altLang="ja-JP"/>
          </a:p>
        </p:txBody>
      </p:sp>
    </p:spTree>
    <p:extLst>
      <p:ext uri="{BB962C8B-B14F-4D97-AF65-F5344CB8AC3E}">
        <p14:creationId xmlns:p14="http://schemas.microsoft.com/office/powerpoint/2010/main" val="377695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304800"/>
            <a:ext cx="10390717"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1320800" y="1752600"/>
            <a:ext cx="10464800" cy="4419600"/>
          </a:xfrm>
        </p:spPr>
        <p:txBody>
          <a:bodyPr/>
          <a:lstStyle/>
          <a:p>
            <a:endParaRPr lang="ja-JP" altLang="en-US"/>
          </a:p>
        </p:txBody>
      </p:sp>
      <p:sp>
        <p:nvSpPr>
          <p:cNvPr id="4" name="日付プレースホルダー 3"/>
          <p:cNvSpPr>
            <a:spLocks noGrp="1"/>
          </p:cNvSpPr>
          <p:nvPr>
            <p:ph type="dt" sz="half" idx="10"/>
          </p:nvPr>
        </p:nvSpPr>
        <p:spPr>
          <a:xfrm>
            <a:off x="1219200" y="6324600"/>
            <a:ext cx="2540000" cy="457200"/>
          </a:xfrm>
        </p:spPr>
        <p:txBody>
          <a:bodyPr/>
          <a:lstStyle>
            <a:lvl1pPr>
              <a:defRPr/>
            </a:lvl1pPr>
          </a:lstStyle>
          <a:p>
            <a:endParaRPr lang="en-US" altLang="ja-JP"/>
          </a:p>
        </p:txBody>
      </p:sp>
      <p:sp>
        <p:nvSpPr>
          <p:cNvPr id="5" name="フッター プレースホルダー 4"/>
          <p:cNvSpPr>
            <a:spLocks noGrp="1"/>
          </p:cNvSpPr>
          <p:nvPr>
            <p:ph type="ftr" sz="quarter" idx="11"/>
          </p:nvPr>
        </p:nvSpPr>
        <p:spPr>
          <a:xfrm>
            <a:off x="4470400" y="6324600"/>
            <a:ext cx="3860800" cy="457200"/>
          </a:xfrm>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a:xfrm>
            <a:off x="9042400" y="6324600"/>
            <a:ext cx="2540000" cy="457200"/>
          </a:xfrm>
        </p:spPr>
        <p:txBody>
          <a:bodyPr/>
          <a:lstStyle>
            <a:lvl1pPr>
              <a:defRPr/>
            </a:lvl1pPr>
          </a:lstStyle>
          <a:p>
            <a:fld id="{B91149F9-B2B4-4D58-B878-6DE02E60D39B}" type="slidenum">
              <a:rPr lang="en-US" altLang="ja-JP"/>
              <a:pPr/>
              <a:t>‹#›</a:t>
            </a:fld>
            <a:endParaRPr lang="en-US" altLang="ja-JP"/>
          </a:p>
        </p:txBody>
      </p:sp>
    </p:spTree>
    <p:extLst>
      <p:ext uri="{BB962C8B-B14F-4D97-AF65-F5344CB8AC3E}">
        <p14:creationId xmlns:p14="http://schemas.microsoft.com/office/powerpoint/2010/main" val="13468015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304800"/>
            <a:ext cx="10390717"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1320800" y="1752600"/>
            <a:ext cx="5130800" cy="44196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654800" y="1752600"/>
            <a:ext cx="5130800" cy="44196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1219200" y="6324600"/>
            <a:ext cx="2540000" cy="457200"/>
          </a:xfrm>
        </p:spPr>
        <p:txBody>
          <a:bodyPr/>
          <a:lstStyle>
            <a:lvl1pPr>
              <a:defRPr/>
            </a:lvl1pPr>
          </a:lstStyle>
          <a:p>
            <a:endParaRPr lang="en-US" altLang="ja-JP"/>
          </a:p>
        </p:txBody>
      </p:sp>
      <p:sp>
        <p:nvSpPr>
          <p:cNvPr id="6" name="フッター プレースホルダー 5"/>
          <p:cNvSpPr>
            <a:spLocks noGrp="1"/>
          </p:cNvSpPr>
          <p:nvPr>
            <p:ph type="ftr" sz="quarter" idx="11"/>
          </p:nvPr>
        </p:nvSpPr>
        <p:spPr>
          <a:xfrm>
            <a:off x="4470400" y="6324600"/>
            <a:ext cx="3860800" cy="457200"/>
          </a:xfrm>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a:xfrm>
            <a:off x="9042400" y="6324600"/>
            <a:ext cx="2540000" cy="457200"/>
          </a:xfrm>
        </p:spPr>
        <p:txBody>
          <a:bodyPr/>
          <a:lstStyle>
            <a:lvl1pPr>
              <a:defRPr/>
            </a:lvl1pPr>
          </a:lstStyle>
          <a:p>
            <a:fld id="{A4794AB5-9473-48EB-A013-A4563FB5AC37}" type="slidenum">
              <a:rPr lang="en-US" altLang="ja-JP"/>
              <a:pPr/>
              <a:t>‹#›</a:t>
            </a:fld>
            <a:endParaRPr lang="en-US" altLang="ja-JP"/>
          </a:p>
        </p:txBody>
      </p:sp>
    </p:spTree>
    <p:extLst>
      <p:ext uri="{BB962C8B-B14F-4D97-AF65-F5344CB8AC3E}">
        <p14:creationId xmlns:p14="http://schemas.microsoft.com/office/powerpoint/2010/main" val="27856466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6" y="2438409"/>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latin typeface="Tahoma"/>
                  <a:ea typeface="ＭＳ Ｐゴシック"/>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latin typeface="Tahoma"/>
                  <a:ea typeface="ＭＳ Ｐゴシック"/>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latin typeface="Tahoma"/>
                  <a:ea typeface="ＭＳ Ｐゴシック"/>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latin typeface="Tahoma"/>
                  <a:ea typeface="ＭＳ Ｐゴシック"/>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latin typeface="Tahoma"/>
                <a:ea typeface="ＭＳ Ｐゴシック"/>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latin typeface="Tahoma"/>
                <a:ea typeface="ＭＳ Ｐゴシック"/>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latin typeface="Tahoma"/>
                <a:ea typeface="ＭＳ Ｐゴシック"/>
              </a:endParaRPr>
            </a:p>
          </p:txBody>
        </p:sp>
      </p:grpSp>
      <p:sp>
        <p:nvSpPr>
          <p:cNvPr id="9228" name="Rectangle 12"/>
          <p:cNvSpPr>
            <a:spLocks noGrp="1" noChangeArrowheads="1"/>
          </p:cNvSpPr>
          <p:nvPr>
            <p:ph type="ctrTitle"/>
          </p:nvPr>
        </p:nvSpPr>
        <p:spPr>
          <a:xfrm>
            <a:off x="1320800" y="1676400"/>
            <a:ext cx="10363200" cy="1462088"/>
          </a:xfrm>
        </p:spPr>
        <p:txBody>
          <a:bodyPr/>
          <a:lstStyle>
            <a:lvl1pPr>
              <a:defRPr/>
            </a:lvl1pPr>
          </a:lstStyle>
          <a:p>
            <a:pPr lvl="0"/>
            <a:r>
              <a:rPr lang="ja-JP" altLang="en-US" noProof="0"/>
              <a:t>マスタ タイトルの書式設定</a:t>
            </a:r>
          </a:p>
        </p:txBody>
      </p:sp>
      <p:sp>
        <p:nvSpPr>
          <p:cNvPr id="9229"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pPr>
              <a:defRPr/>
            </a:pPr>
            <a:endParaRPr lang="en-US" altLang="ja-JP">
              <a:solidFill>
                <a:srgbClr val="1C1C1C"/>
              </a:solidFill>
            </a:endParaRPr>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pPr>
              <a:defRPr/>
            </a:pPr>
            <a:endParaRPr lang="en-US" altLang="ja-JP">
              <a:solidFill>
                <a:srgbClr val="1C1C1C"/>
              </a:solidFill>
            </a:endParaRPr>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pPr>
              <a:defRPr/>
            </a:pPr>
            <a:fld id="{01000F52-BDCD-4DA3-942C-7734CE20F8E3}" type="slidenum">
              <a:rPr lang="en-US" altLang="ja-JP">
                <a:solidFill>
                  <a:srgbClr val="1C1C1C"/>
                </a:solidFill>
              </a:rPr>
              <a:pPr>
                <a:defRPr/>
              </a:pPr>
              <a:t>‹#›</a:t>
            </a:fld>
            <a:endParaRPr lang="en-US" altLang="ja-JP">
              <a:solidFill>
                <a:srgbClr val="1C1C1C"/>
              </a:solidFill>
            </a:endParaRPr>
          </a:p>
        </p:txBody>
      </p:sp>
    </p:spTree>
    <p:extLst>
      <p:ext uri="{BB962C8B-B14F-4D97-AF65-F5344CB8AC3E}">
        <p14:creationId xmlns:p14="http://schemas.microsoft.com/office/powerpoint/2010/main" val="17674081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021B59F-8AA6-4751-8448-6BC90CD5536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325608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9"/>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854E498-C779-4D3D-AFF3-2969B7632C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330622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E366345-5D98-427B-BC9B-57D684FB443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504488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B98F48AA-B5F1-4791-A807-8C07AE8F464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369220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6BB2E270-B252-4B9D-BD96-6785266467C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369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7DA6BD1-6CD5-111E-4D38-AE0FE15746BE}"/>
              </a:ext>
            </a:extLst>
          </p:cNvPr>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7CAF36C-B37C-8A1E-B65B-4D3AC28BF730}"/>
              </a:ext>
            </a:extLst>
          </p:cNvPr>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FD5365-88FF-0202-925A-60F825531C4E}"/>
              </a:ext>
            </a:extLst>
          </p:cNvPr>
          <p:cNvSpPr>
            <a:spLocks noGrp="1"/>
          </p:cNvSpPr>
          <p:nvPr>
            <p:ph type="dt" sz="half" idx="10"/>
          </p:nvPr>
        </p:nvSpPr>
        <p:spPr/>
        <p:txBody>
          <a:bodyPr/>
          <a:lstStyle/>
          <a:p>
            <a:fld id="{1E012018-0F6C-4ECA-AEF4-04319A623778}" type="datetime1">
              <a:rPr lang="en-US" altLang="ja-JP" smtClean="0"/>
              <a:t>2/3/2025</a:t>
            </a:fld>
            <a:endParaRPr lang="en-US" dirty="0"/>
          </a:p>
        </p:txBody>
      </p:sp>
      <p:sp>
        <p:nvSpPr>
          <p:cNvPr id="5" name="フッター プレースホルダー 4">
            <a:extLst>
              <a:ext uri="{FF2B5EF4-FFF2-40B4-BE49-F238E27FC236}">
                <a16:creationId xmlns:a16="http://schemas.microsoft.com/office/drawing/2014/main" id="{616E084A-5B85-9765-B5E4-E245AFB00835}"/>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7A6E2BD1-F92B-4BA5-B425-7C1EB4D1FA0B}"/>
              </a:ext>
            </a:extLst>
          </p:cNvPr>
          <p:cNvSpPr>
            <a:spLocks noGrp="1"/>
          </p:cNvSpPr>
          <p:nvPr>
            <p:ph type="sldNum" sz="quarter" idx="12"/>
          </p:nvPr>
        </p:nvSpPr>
        <p:spPr/>
        <p:txBody>
          <a:body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15131741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6636C05D-6CDB-44AE-87F0-4AA09BDD84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129819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5"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871E6B5-09AA-4E65-B900-CC798190A0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670077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676F9146-FC84-4E89-BA9E-06A420D8CF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374671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AF878B-C62A-456A-A459-99264A125FB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322302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38739" y="214313"/>
            <a:ext cx="2601384" cy="5918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34590" y="214313"/>
            <a:ext cx="7600949" cy="5918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C83F531-9236-44C1-B31E-022C72210F6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914137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1CB1FE7-B709-4B2F-AABB-FEA8398A78A4}" type="datetime1">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D0511DC-078F-4A99-9081-3A3A668BE27A}" type="slidenum">
              <a:rPr kumimoji="1" lang="ja-JP" altLang="en-US" smtClean="0"/>
              <a:pPr/>
              <a:t>‹#›</a:t>
            </a:fld>
            <a:endParaRPr kumimoji="1" lang="ja-JP" altLang="en-US" dirty="0"/>
          </a:p>
        </p:txBody>
      </p:sp>
    </p:spTree>
    <p:extLst>
      <p:ext uri="{BB962C8B-B14F-4D97-AF65-F5344CB8AC3E}">
        <p14:creationId xmlns:p14="http://schemas.microsoft.com/office/powerpoint/2010/main" val="16300253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29817C-CB13-4301-A106-C3C280176261}" type="datetime1">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0511DC-078F-4A99-9081-3A3A668BE27A}" type="slidenum">
              <a:rPr kumimoji="1" lang="ja-JP" altLang="en-US" smtClean="0"/>
              <a:t>‹#›</a:t>
            </a:fld>
            <a:endParaRPr kumimoji="1" lang="ja-JP" altLang="en-US"/>
          </a:p>
        </p:txBody>
      </p:sp>
    </p:spTree>
    <p:extLst>
      <p:ext uri="{BB962C8B-B14F-4D97-AF65-F5344CB8AC3E}">
        <p14:creationId xmlns:p14="http://schemas.microsoft.com/office/powerpoint/2010/main" val="35047339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BDAA04A-867F-4A0E-B30B-12A8C2F1114D}" type="datetime1">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0511DC-078F-4A99-9081-3A3A668BE27A}" type="slidenum">
              <a:rPr kumimoji="1" lang="ja-JP" altLang="en-US" smtClean="0"/>
              <a:t>‹#›</a:t>
            </a:fld>
            <a:endParaRPr kumimoji="1" lang="ja-JP" altLang="en-US"/>
          </a:p>
        </p:txBody>
      </p:sp>
    </p:spTree>
    <p:extLst>
      <p:ext uri="{BB962C8B-B14F-4D97-AF65-F5344CB8AC3E}">
        <p14:creationId xmlns:p14="http://schemas.microsoft.com/office/powerpoint/2010/main" val="32289975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9E83325-7424-4FA9-8049-51FEC611BBB4}" type="datetime1">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0511DC-078F-4A99-9081-3A3A668BE27A}" type="slidenum">
              <a:rPr kumimoji="1" lang="ja-JP" altLang="en-US" smtClean="0"/>
              <a:t>‹#›</a:t>
            </a:fld>
            <a:endParaRPr kumimoji="1" lang="ja-JP" altLang="en-US"/>
          </a:p>
        </p:txBody>
      </p:sp>
    </p:spTree>
    <p:extLst>
      <p:ext uri="{BB962C8B-B14F-4D97-AF65-F5344CB8AC3E}">
        <p14:creationId xmlns:p14="http://schemas.microsoft.com/office/powerpoint/2010/main" val="8028270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73A384-E16D-4853-A38E-B5DB403BEC25}" type="datetime1">
              <a:rPr kumimoji="1" lang="ja-JP" altLang="en-US" smtClean="0"/>
              <a:t>2025/2/3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D0511DC-078F-4A99-9081-3A3A668BE27A}" type="slidenum">
              <a:rPr kumimoji="1" lang="ja-JP" altLang="en-US" smtClean="0"/>
              <a:t>‹#›</a:t>
            </a:fld>
            <a:endParaRPr kumimoji="1" lang="ja-JP" altLang="en-US"/>
          </a:p>
        </p:txBody>
      </p:sp>
    </p:spTree>
    <p:extLst>
      <p:ext uri="{BB962C8B-B14F-4D97-AF65-F5344CB8AC3E}">
        <p14:creationId xmlns:p14="http://schemas.microsoft.com/office/powerpoint/2010/main" val="3511854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23828" y="1160360"/>
            <a:ext cx="12012085"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49" fontAlgn="base">
                  <a:spcBef>
                    <a:spcPct val="0"/>
                  </a:spcBef>
                  <a:spcAft>
                    <a:spcPct val="0"/>
                  </a:spcAft>
                </a:pPr>
                <a:endParaRPr lang="ja-JP" altLang="en-US" sz="180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49" fontAlgn="base">
                  <a:spcBef>
                    <a:spcPct val="0"/>
                  </a:spcBef>
                  <a:spcAft>
                    <a:spcPct val="0"/>
                  </a:spcAft>
                </a:pPr>
                <a:endParaRPr lang="ja-JP" altLang="en-US" sz="1800">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49" fontAlgn="base">
                  <a:spcBef>
                    <a:spcPct val="0"/>
                  </a:spcBef>
                  <a:spcAft>
                    <a:spcPct val="0"/>
                  </a:spcAft>
                </a:pPr>
                <a:endParaRPr lang="ja-JP" altLang="en-US" sz="1800">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49" fontAlgn="base">
                  <a:spcBef>
                    <a:spcPct val="0"/>
                  </a:spcBef>
                  <a:spcAft>
                    <a:spcPct val="0"/>
                  </a:spcAft>
                </a:pPr>
                <a:endParaRPr lang="ja-JP" altLang="en-US" sz="180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49" fontAlgn="base">
                <a:spcBef>
                  <a:spcPct val="0"/>
                </a:spcBef>
                <a:spcAft>
                  <a:spcPct val="0"/>
                </a:spcAft>
              </a:pPr>
              <a:endParaRPr lang="ja-JP" altLang="en-US" sz="180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49" fontAlgn="base">
                <a:spcBef>
                  <a:spcPct val="0"/>
                </a:spcBef>
                <a:spcAft>
                  <a:spcPct val="0"/>
                </a:spcAft>
              </a:pPr>
              <a:endParaRPr lang="ja-JP" altLang="en-US" sz="180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49" fontAlgn="base">
                <a:spcBef>
                  <a:spcPct val="0"/>
                </a:spcBef>
                <a:spcAft>
                  <a:spcPct val="0"/>
                </a:spcAft>
              </a:pPr>
              <a:endParaRPr lang="ja-JP" altLang="en-US" sz="1800">
                <a:solidFill>
                  <a:srgbClr val="000000"/>
                </a:solidFill>
              </a:endParaRPr>
            </a:p>
          </p:txBody>
        </p:sp>
      </p:grpSp>
      <p:sp>
        <p:nvSpPr>
          <p:cNvPr id="9228" name="Rectangle 12"/>
          <p:cNvSpPr>
            <a:spLocks noGrp="1" noChangeArrowheads="1"/>
          </p:cNvSpPr>
          <p:nvPr>
            <p:ph type="ctrTitle"/>
          </p:nvPr>
        </p:nvSpPr>
        <p:spPr>
          <a:xfrm>
            <a:off x="1359441" y="494332"/>
            <a:ext cx="10363200" cy="1462088"/>
          </a:xfrm>
        </p:spPr>
        <p:txBody>
          <a:bodyPr/>
          <a:lstStyle>
            <a:lvl1pPr>
              <a:defRPr/>
            </a:lvl1pPr>
          </a:lstStyle>
          <a:p>
            <a:pPr lvl="0"/>
            <a:r>
              <a:rPr lang="ja-JP" altLang="en-US" noProof="0"/>
              <a:t>マスタ タイトルの書式設定</a:t>
            </a:r>
          </a:p>
        </p:txBody>
      </p:sp>
      <p:sp>
        <p:nvSpPr>
          <p:cNvPr id="9229" name="Rectangle 13"/>
          <p:cNvSpPr>
            <a:spLocks noGrp="1" noChangeArrowheads="1"/>
          </p:cNvSpPr>
          <p:nvPr>
            <p:ph type="subTitle" idx="1"/>
          </p:nvPr>
        </p:nvSpPr>
        <p:spPr>
          <a:xfrm>
            <a:off x="1828800" y="2276875"/>
            <a:ext cx="8534400" cy="3361928"/>
          </a:xfrm>
          <a:prstGeom prst="rect">
            <a:avLst/>
          </a:prstGeo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14" name="Rectangle 14"/>
          <p:cNvSpPr>
            <a:spLocks noGrp="1" noChangeArrowheads="1"/>
          </p:cNvSpPr>
          <p:nvPr>
            <p:ph type="dt" sz="half" idx="10"/>
          </p:nvPr>
        </p:nvSpPr>
        <p:spPr>
          <a:xfrm>
            <a:off x="1320800" y="6248400"/>
            <a:ext cx="2540000" cy="457200"/>
          </a:xfrm>
          <a:prstGeom prst="rect">
            <a:avLst/>
          </a:prstGeom>
        </p:spPr>
        <p:txBody>
          <a:bodyPr/>
          <a:lstStyle>
            <a:lvl1pPr>
              <a:defRPr>
                <a:solidFill>
                  <a:schemeClr val="bg2"/>
                </a:solidFill>
              </a:defRPr>
            </a:lvl1pPr>
          </a:lstStyle>
          <a:p>
            <a:pPr>
              <a:defRPr/>
            </a:pPr>
            <a:endParaRPr lang="en-US" altLang="ja-JP">
              <a:solidFill>
                <a:srgbClr val="1C1C1C"/>
              </a:solidFill>
            </a:endParaRPr>
          </a:p>
        </p:txBody>
      </p:sp>
      <p:sp>
        <p:nvSpPr>
          <p:cNvPr id="15" name="Rectangle 15"/>
          <p:cNvSpPr>
            <a:spLocks noGrp="1" noChangeArrowheads="1"/>
          </p:cNvSpPr>
          <p:nvPr>
            <p:ph type="ftr" sz="quarter" idx="11"/>
          </p:nvPr>
        </p:nvSpPr>
        <p:spPr>
          <a:xfrm>
            <a:off x="4572000" y="6248400"/>
            <a:ext cx="3860800" cy="457200"/>
          </a:xfrm>
          <a:prstGeom prst="rect">
            <a:avLst/>
          </a:prstGeom>
        </p:spPr>
        <p:txBody>
          <a:bodyPr/>
          <a:lstStyle>
            <a:lvl1pPr>
              <a:defRPr>
                <a:solidFill>
                  <a:schemeClr val="bg2"/>
                </a:solidFill>
              </a:defRPr>
            </a:lvl1pPr>
          </a:lstStyle>
          <a:p>
            <a:pPr>
              <a:defRPr/>
            </a:pPr>
            <a:endParaRPr lang="en-US" altLang="ja-JP">
              <a:solidFill>
                <a:srgbClr val="1C1C1C"/>
              </a:solidFill>
            </a:endParaRPr>
          </a:p>
        </p:txBody>
      </p:sp>
      <p:sp>
        <p:nvSpPr>
          <p:cNvPr id="16" name="Rectangle 16"/>
          <p:cNvSpPr>
            <a:spLocks noGrp="1" noChangeArrowheads="1"/>
          </p:cNvSpPr>
          <p:nvPr>
            <p:ph type="sldNum" sz="quarter" idx="12"/>
          </p:nvPr>
        </p:nvSpPr>
        <p:spPr>
          <a:xfrm>
            <a:off x="9144000" y="6248400"/>
            <a:ext cx="2540000" cy="457200"/>
          </a:xfrm>
          <a:prstGeom prst="rect">
            <a:avLst/>
          </a:prstGeom>
        </p:spPr>
        <p:txBody>
          <a:bodyPr/>
          <a:lstStyle>
            <a:lvl1pPr>
              <a:defRPr>
                <a:solidFill>
                  <a:schemeClr val="bg2"/>
                </a:solidFill>
              </a:defRPr>
            </a:lvl1pPr>
          </a:lstStyle>
          <a:p>
            <a:pPr>
              <a:defRPr/>
            </a:pPr>
            <a:fld id="{01000F52-BDCD-4DA3-942C-7734CE20F8E3}" type="slidenum">
              <a:rPr lang="en-US" altLang="ja-JP">
                <a:solidFill>
                  <a:srgbClr val="1C1C1C"/>
                </a:solidFill>
              </a:rPr>
              <a:pPr>
                <a:defRPr/>
              </a:pPr>
              <a:t>‹#›</a:t>
            </a:fld>
            <a:endParaRPr lang="en-US" altLang="ja-JP">
              <a:solidFill>
                <a:srgbClr val="1C1C1C"/>
              </a:solidFill>
            </a:endParaRPr>
          </a:p>
        </p:txBody>
      </p:sp>
    </p:spTree>
    <p:extLst>
      <p:ext uri="{BB962C8B-B14F-4D97-AF65-F5344CB8AC3E}">
        <p14:creationId xmlns:p14="http://schemas.microsoft.com/office/powerpoint/2010/main" val="3808791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A08A248-8B77-4202-BDED-67DD5E05D6DB}" type="datetime1">
              <a:rPr kumimoji="1" lang="ja-JP" altLang="en-US" smtClean="0"/>
              <a:t>2025/2/3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D0511DC-078F-4A99-9081-3A3A668BE27A}" type="slidenum">
              <a:rPr kumimoji="1" lang="ja-JP" altLang="en-US" smtClean="0"/>
              <a:t>‹#›</a:t>
            </a:fld>
            <a:endParaRPr kumimoji="1" lang="ja-JP" altLang="en-US"/>
          </a:p>
        </p:txBody>
      </p:sp>
    </p:spTree>
    <p:extLst>
      <p:ext uri="{BB962C8B-B14F-4D97-AF65-F5344CB8AC3E}">
        <p14:creationId xmlns:p14="http://schemas.microsoft.com/office/powerpoint/2010/main" val="34967704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5D767-7CB5-403E-BA7C-148957612BB3}" type="datetime1">
              <a:rPr kumimoji="1" lang="ja-JP" altLang="en-US" smtClean="0"/>
              <a:t>2025/2/3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D0511DC-078F-4A99-9081-3A3A668BE27A}" type="slidenum">
              <a:rPr kumimoji="1" lang="ja-JP" altLang="en-US" smtClean="0"/>
              <a:t>‹#›</a:t>
            </a:fld>
            <a:endParaRPr kumimoji="1" lang="ja-JP" altLang="en-US"/>
          </a:p>
        </p:txBody>
      </p:sp>
    </p:spTree>
    <p:extLst>
      <p:ext uri="{BB962C8B-B14F-4D97-AF65-F5344CB8AC3E}">
        <p14:creationId xmlns:p14="http://schemas.microsoft.com/office/powerpoint/2010/main" val="27841330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920AEA9-BCE4-4CE3-86B6-E3820DBF1004}" type="datetime1">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0511DC-078F-4A99-9081-3A3A668BE27A}" type="slidenum">
              <a:rPr kumimoji="1" lang="ja-JP" altLang="en-US" smtClean="0"/>
              <a:t>‹#›</a:t>
            </a:fld>
            <a:endParaRPr kumimoji="1" lang="ja-JP" altLang="en-US"/>
          </a:p>
        </p:txBody>
      </p:sp>
    </p:spTree>
    <p:extLst>
      <p:ext uri="{BB962C8B-B14F-4D97-AF65-F5344CB8AC3E}">
        <p14:creationId xmlns:p14="http://schemas.microsoft.com/office/powerpoint/2010/main" val="29089656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8C758A-EBAB-4C32-A66F-DFB6CA1CAE61}" type="datetime1">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0511DC-078F-4A99-9081-3A3A668BE27A}" type="slidenum">
              <a:rPr kumimoji="1" lang="ja-JP" altLang="en-US" smtClean="0"/>
              <a:t>‹#›</a:t>
            </a:fld>
            <a:endParaRPr kumimoji="1" lang="ja-JP" altLang="en-US"/>
          </a:p>
        </p:txBody>
      </p:sp>
    </p:spTree>
    <p:extLst>
      <p:ext uri="{BB962C8B-B14F-4D97-AF65-F5344CB8AC3E}">
        <p14:creationId xmlns:p14="http://schemas.microsoft.com/office/powerpoint/2010/main" val="33233142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AF18CC-09B2-4C44-B062-B67EED3E9589}" type="datetime1">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0511DC-078F-4A99-9081-3A3A668BE27A}" type="slidenum">
              <a:rPr kumimoji="1" lang="ja-JP" altLang="en-US" smtClean="0"/>
              <a:t>‹#›</a:t>
            </a:fld>
            <a:endParaRPr kumimoji="1" lang="ja-JP" altLang="en-US"/>
          </a:p>
        </p:txBody>
      </p:sp>
    </p:spTree>
    <p:extLst>
      <p:ext uri="{BB962C8B-B14F-4D97-AF65-F5344CB8AC3E}">
        <p14:creationId xmlns:p14="http://schemas.microsoft.com/office/powerpoint/2010/main" val="40309251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EF1F03-5AA6-4092-8D9F-F3664472499D}" type="datetime1">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0511DC-078F-4A99-9081-3A3A668BE27A}" type="slidenum">
              <a:rPr kumimoji="1" lang="ja-JP" altLang="en-US" smtClean="0"/>
              <a:t>‹#›</a:t>
            </a:fld>
            <a:endParaRPr kumimoji="1" lang="ja-JP" altLang="en-US"/>
          </a:p>
        </p:txBody>
      </p:sp>
    </p:spTree>
    <p:extLst>
      <p:ext uri="{BB962C8B-B14F-4D97-AF65-F5344CB8AC3E}">
        <p14:creationId xmlns:p14="http://schemas.microsoft.com/office/powerpoint/2010/main" val="15822179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6" y="2438405"/>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378"/>
                <a:endParaRPr lang="ja-JP" altLang="en-US" sz="1800">
                  <a:solidFill>
                    <a:srgbClr val="000000"/>
                  </a:solidFill>
                  <a:latin typeface="Tahoma"/>
                  <a:ea typeface="ＭＳ Ｐゴシック"/>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378"/>
                <a:endParaRPr lang="ja-JP" altLang="en-US" sz="1800">
                  <a:solidFill>
                    <a:srgbClr val="000000"/>
                  </a:solidFill>
                  <a:latin typeface="Tahoma"/>
                  <a:ea typeface="ＭＳ Ｐゴシック"/>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378"/>
                <a:endParaRPr lang="ja-JP" altLang="en-US" sz="1800">
                  <a:solidFill>
                    <a:srgbClr val="000000"/>
                  </a:solidFill>
                  <a:latin typeface="Tahoma"/>
                  <a:ea typeface="ＭＳ Ｐゴシック"/>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378"/>
                <a:endParaRPr lang="ja-JP" altLang="en-US" sz="1800">
                  <a:solidFill>
                    <a:srgbClr val="000000"/>
                  </a:solidFill>
                  <a:latin typeface="Tahoma"/>
                  <a:ea typeface="ＭＳ Ｐゴシック"/>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378"/>
              <a:endParaRPr lang="ja-JP" altLang="en-US" sz="1800">
                <a:solidFill>
                  <a:srgbClr val="000000"/>
                </a:solidFill>
                <a:latin typeface="Tahoma"/>
                <a:ea typeface="ＭＳ Ｐゴシック"/>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378"/>
              <a:endParaRPr lang="ja-JP" altLang="en-US" sz="1800">
                <a:solidFill>
                  <a:srgbClr val="000000"/>
                </a:solidFill>
                <a:latin typeface="Tahoma"/>
                <a:ea typeface="ＭＳ Ｐゴシック"/>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378"/>
              <a:endParaRPr lang="ja-JP" altLang="en-US" sz="1800">
                <a:solidFill>
                  <a:srgbClr val="000000"/>
                </a:solidFill>
                <a:latin typeface="Tahoma"/>
                <a:ea typeface="ＭＳ Ｐゴシック"/>
              </a:endParaRPr>
            </a:p>
          </p:txBody>
        </p:sp>
      </p:grpSp>
      <p:sp>
        <p:nvSpPr>
          <p:cNvPr id="9228" name="Rectangle 12"/>
          <p:cNvSpPr>
            <a:spLocks noGrp="1" noChangeArrowheads="1"/>
          </p:cNvSpPr>
          <p:nvPr>
            <p:ph type="ctrTitle"/>
          </p:nvPr>
        </p:nvSpPr>
        <p:spPr>
          <a:xfrm>
            <a:off x="1320800" y="1676400"/>
            <a:ext cx="10363200" cy="1462088"/>
          </a:xfrm>
        </p:spPr>
        <p:txBody>
          <a:bodyPr/>
          <a:lstStyle>
            <a:lvl1pPr>
              <a:defRPr/>
            </a:lvl1pPr>
          </a:lstStyle>
          <a:p>
            <a:pPr lvl="0"/>
            <a:r>
              <a:rPr lang="ja-JP" altLang="en-US" noProof="0"/>
              <a:t>マスタ タイトルの書式設定</a:t>
            </a:r>
          </a:p>
        </p:txBody>
      </p:sp>
      <p:sp>
        <p:nvSpPr>
          <p:cNvPr id="9229"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pPr>
              <a:defRPr/>
            </a:pPr>
            <a:endParaRPr lang="en-US" altLang="ja-JP">
              <a:solidFill>
                <a:srgbClr val="1C1C1C"/>
              </a:solidFill>
            </a:endParaRPr>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pPr>
              <a:defRPr/>
            </a:pPr>
            <a:endParaRPr lang="en-US" altLang="ja-JP">
              <a:solidFill>
                <a:srgbClr val="1C1C1C"/>
              </a:solidFill>
            </a:endParaRPr>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pPr>
              <a:defRPr/>
            </a:pPr>
            <a:fld id="{01000F52-BDCD-4DA3-942C-7734CE20F8E3}" type="slidenum">
              <a:rPr lang="en-US" altLang="ja-JP">
                <a:solidFill>
                  <a:srgbClr val="1C1C1C"/>
                </a:solidFill>
              </a:rPr>
              <a:pPr>
                <a:defRPr/>
              </a:pPr>
              <a:t>‹#›</a:t>
            </a:fld>
            <a:endParaRPr lang="en-US" altLang="ja-JP">
              <a:solidFill>
                <a:srgbClr val="1C1C1C"/>
              </a:solidFill>
            </a:endParaRPr>
          </a:p>
        </p:txBody>
      </p:sp>
    </p:spTree>
    <p:extLst>
      <p:ext uri="{BB962C8B-B14F-4D97-AF65-F5344CB8AC3E}">
        <p14:creationId xmlns:p14="http://schemas.microsoft.com/office/powerpoint/2010/main" val="14420531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021B59F-8AA6-4751-8448-6BC90CD5536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82524195"/>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7108"/>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5"/>
            <a:ext cx="10363200" cy="1500187"/>
          </a:xfrm>
        </p:spPr>
        <p:txBody>
          <a:bodyPr anchor="b"/>
          <a:lstStyle>
            <a:lvl1pPr marL="0" indent="0">
              <a:buNone/>
              <a:defRPr sz="2000"/>
            </a:lvl1pPr>
            <a:lvl2pPr marL="446156" indent="0">
              <a:buNone/>
              <a:defRPr sz="1800"/>
            </a:lvl2pPr>
            <a:lvl3pPr marL="892378" indent="0">
              <a:buNone/>
              <a:defRPr sz="1600"/>
            </a:lvl3pPr>
            <a:lvl4pPr marL="1338584" indent="0">
              <a:buNone/>
              <a:defRPr sz="1400"/>
            </a:lvl4pPr>
            <a:lvl5pPr marL="1784782" indent="0">
              <a:buNone/>
              <a:defRPr sz="1400"/>
            </a:lvl5pPr>
            <a:lvl6pPr marL="2230982" indent="0">
              <a:buNone/>
              <a:defRPr sz="1400"/>
            </a:lvl6pPr>
            <a:lvl7pPr marL="2677178" indent="0">
              <a:buNone/>
              <a:defRPr sz="1400"/>
            </a:lvl7pPr>
            <a:lvl8pPr marL="3123379" indent="0">
              <a:buNone/>
              <a:defRPr sz="1400"/>
            </a:lvl8pPr>
            <a:lvl9pPr marL="3569576" indent="0">
              <a:buNone/>
              <a:defRPr sz="1400"/>
            </a:lvl9pPr>
          </a:lstStyle>
          <a:p>
            <a:pPr lvl="0"/>
            <a:r>
              <a:rPr lang="ja-JP" altLang="en-US"/>
              <a:t>マスター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854E498-C779-4D3D-AFF3-2969B7632C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873519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E366345-5D98-427B-BC9B-57D684FB443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0869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1576917" y="1772818"/>
            <a:ext cx="10363200" cy="435969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2021B59F-8AA6-4751-8448-6BC90CD5536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516241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46156" indent="0">
              <a:buNone/>
              <a:defRPr sz="2000" b="1"/>
            </a:lvl2pPr>
            <a:lvl3pPr marL="892378" indent="0">
              <a:buNone/>
              <a:defRPr sz="1800" b="1"/>
            </a:lvl3pPr>
            <a:lvl4pPr marL="1338584" indent="0">
              <a:buNone/>
              <a:defRPr sz="1600" b="1"/>
            </a:lvl4pPr>
            <a:lvl5pPr marL="1784782" indent="0">
              <a:buNone/>
              <a:defRPr sz="1600" b="1"/>
            </a:lvl5pPr>
            <a:lvl6pPr marL="2230982" indent="0">
              <a:buNone/>
              <a:defRPr sz="1600" b="1"/>
            </a:lvl6pPr>
            <a:lvl7pPr marL="2677178" indent="0">
              <a:buNone/>
              <a:defRPr sz="1600" b="1"/>
            </a:lvl7pPr>
            <a:lvl8pPr marL="3123379" indent="0">
              <a:buNone/>
              <a:defRPr sz="1600" b="1"/>
            </a:lvl8pPr>
            <a:lvl9pPr marL="3569576"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641" y="1535113"/>
            <a:ext cx="5389033" cy="639762"/>
          </a:xfrm>
        </p:spPr>
        <p:txBody>
          <a:bodyPr anchor="b"/>
          <a:lstStyle>
            <a:lvl1pPr marL="0" indent="0">
              <a:buNone/>
              <a:defRPr sz="2400" b="1"/>
            </a:lvl1pPr>
            <a:lvl2pPr marL="446156" indent="0">
              <a:buNone/>
              <a:defRPr sz="2000" b="1"/>
            </a:lvl2pPr>
            <a:lvl3pPr marL="892378" indent="0">
              <a:buNone/>
              <a:defRPr sz="1800" b="1"/>
            </a:lvl3pPr>
            <a:lvl4pPr marL="1338584" indent="0">
              <a:buNone/>
              <a:defRPr sz="1600" b="1"/>
            </a:lvl4pPr>
            <a:lvl5pPr marL="1784782" indent="0">
              <a:buNone/>
              <a:defRPr sz="1600" b="1"/>
            </a:lvl5pPr>
            <a:lvl6pPr marL="2230982" indent="0">
              <a:buNone/>
              <a:defRPr sz="1600" b="1"/>
            </a:lvl6pPr>
            <a:lvl7pPr marL="2677178" indent="0">
              <a:buNone/>
              <a:defRPr sz="1600" b="1"/>
            </a:lvl7pPr>
            <a:lvl8pPr marL="3123379" indent="0">
              <a:buNone/>
              <a:defRPr sz="1600" b="1"/>
            </a:lvl8pPr>
            <a:lvl9pPr marL="3569576"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64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B98F48AA-B5F1-4791-A807-8C07AE8F464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692179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6BB2E270-B252-4B9D-BD96-6785266467C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640498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6636C05D-6CDB-44AE-87F0-4AA09BDD84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916150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5"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2" y="1435103"/>
            <a:ext cx="4011084" cy="4691063"/>
          </a:xfrm>
        </p:spPr>
        <p:txBody>
          <a:bodyPr/>
          <a:lstStyle>
            <a:lvl1pPr marL="0" indent="0">
              <a:buNone/>
              <a:defRPr sz="1400"/>
            </a:lvl1pPr>
            <a:lvl2pPr marL="446156" indent="0">
              <a:buNone/>
              <a:defRPr sz="1200"/>
            </a:lvl2pPr>
            <a:lvl3pPr marL="892378" indent="0">
              <a:buNone/>
              <a:defRPr sz="1000"/>
            </a:lvl3pPr>
            <a:lvl4pPr marL="1338584" indent="0">
              <a:buNone/>
              <a:defRPr sz="900"/>
            </a:lvl4pPr>
            <a:lvl5pPr marL="1784782" indent="0">
              <a:buNone/>
              <a:defRPr sz="900"/>
            </a:lvl5pPr>
            <a:lvl6pPr marL="2230982" indent="0">
              <a:buNone/>
              <a:defRPr sz="900"/>
            </a:lvl6pPr>
            <a:lvl7pPr marL="2677178" indent="0">
              <a:buNone/>
              <a:defRPr sz="900"/>
            </a:lvl7pPr>
            <a:lvl8pPr marL="3123379" indent="0">
              <a:buNone/>
              <a:defRPr sz="900"/>
            </a:lvl8pPr>
            <a:lvl9pPr marL="3569576" indent="0">
              <a:buNone/>
              <a:defRPr sz="900"/>
            </a:lvl9pPr>
          </a:lstStyle>
          <a:p>
            <a:pPr lvl="0"/>
            <a:r>
              <a:rPr lang="ja-JP" altLang="en-US"/>
              <a:t>マスター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871E6B5-09AA-4E65-B900-CC798190A0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536941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46156" indent="0">
              <a:buNone/>
              <a:defRPr sz="2800"/>
            </a:lvl2pPr>
            <a:lvl3pPr marL="892378" indent="0">
              <a:buNone/>
              <a:defRPr sz="2400"/>
            </a:lvl3pPr>
            <a:lvl4pPr marL="1338584" indent="0">
              <a:buNone/>
              <a:defRPr sz="2000"/>
            </a:lvl4pPr>
            <a:lvl5pPr marL="1784782" indent="0">
              <a:buNone/>
              <a:defRPr sz="2000"/>
            </a:lvl5pPr>
            <a:lvl6pPr marL="2230982" indent="0">
              <a:buNone/>
              <a:defRPr sz="2000"/>
            </a:lvl6pPr>
            <a:lvl7pPr marL="2677178" indent="0">
              <a:buNone/>
              <a:defRPr sz="2000"/>
            </a:lvl7pPr>
            <a:lvl8pPr marL="3123379" indent="0">
              <a:buNone/>
              <a:defRPr sz="2000"/>
            </a:lvl8pPr>
            <a:lvl9pPr marL="3569576"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46156" indent="0">
              <a:buNone/>
              <a:defRPr sz="1200"/>
            </a:lvl2pPr>
            <a:lvl3pPr marL="892378" indent="0">
              <a:buNone/>
              <a:defRPr sz="1000"/>
            </a:lvl3pPr>
            <a:lvl4pPr marL="1338584" indent="0">
              <a:buNone/>
              <a:defRPr sz="900"/>
            </a:lvl4pPr>
            <a:lvl5pPr marL="1784782" indent="0">
              <a:buNone/>
              <a:defRPr sz="900"/>
            </a:lvl5pPr>
            <a:lvl6pPr marL="2230982" indent="0">
              <a:buNone/>
              <a:defRPr sz="900"/>
            </a:lvl6pPr>
            <a:lvl7pPr marL="2677178" indent="0">
              <a:buNone/>
              <a:defRPr sz="900"/>
            </a:lvl7pPr>
            <a:lvl8pPr marL="3123379" indent="0">
              <a:buNone/>
              <a:defRPr sz="900"/>
            </a:lvl8pPr>
            <a:lvl9pPr marL="3569576" indent="0">
              <a:buNone/>
              <a:defRPr sz="900"/>
            </a:lvl9pPr>
          </a:lstStyle>
          <a:p>
            <a:pPr lvl="0"/>
            <a:r>
              <a:rPr lang="ja-JP" altLang="en-US"/>
              <a:t>マスター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676F9146-FC84-4E89-BA9E-06A420D8CF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877965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AF878B-C62A-456A-A459-99264A125FB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7936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38736" y="214313"/>
            <a:ext cx="2601384" cy="5918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34587" y="214313"/>
            <a:ext cx="7600949" cy="5918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C83F531-9236-44C1-B31E-022C72210F6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985253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901"/>
            <a:ext cx="103632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5260459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609600" y="1600206"/>
            <a:ext cx="109728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7426759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47" y="4407376"/>
            <a:ext cx="103632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963247"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1694916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5" y="4407111"/>
            <a:ext cx="10363200" cy="1362074"/>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5" y="2906716"/>
            <a:ext cx="10363200" cy="1500187"/>
          </a:xfrm>
          <a:prstGeom prst="rect">
            <a:avLst/>
          </a:prstGeom>
        </p:spPr>
        <p:txBody>
          <a:bodyPr anchor="b"/>
          <a:lstStyle>
            <a:lvl1pPr marL="0" indent="0">
              <a:buNone/>
              <a:defRPr sz="2000"/>
            </a:lvl1pPr>
            <a:lvl2pPr marL="445992" indent="0">
              <a:buNone/>
              <a:defRPr sz="1800"/>
            </a:lvl2pPr>
            <a:lvl3pPr marL="892049" indent="0">
              <a:buNone/>
              <a:defRPr sz="1600"/>
            </a:lvl3pPr>
            <a:lvl4pPr marL="1338091" indent="0">
              <a:buNone/>
              <a:defRPr sz="1400"/>
            </a:lvl4pPr>
            <a:lvl5pPr marL="1784122" indent="0">
              <a:buNone/>
              <a:defRPr sz="1400"/>
            </a:lvl5pPr>
            <a:lvl6pPr marL="2230157" indent="0">
              <a:buNone/>
              <a:defRPr sz="1400"/>
            </a:lvl6pPr>
            <a:lvl7pPr marL="2676188" indent="0">
              <a:buNone/>
              <a:defRPr sz="1400"/>
            </a:lvl7pPr>
            <a:lvl8pPr marL="3122224" indent="0">
              <a:buNone/>
              <a:defRPr sz="1400"/>
            </a:lvl8pPr>
            <a:lvl9pPr marL="3568255" indent="0">
              <a:buNone/>
              <a:defRPr sz="1400"/>
            </a:lvl9pPr>
          </a:lstStyle>
          <a:p>
            <a:pPr lvl="0"/>
            <a:r>
              <a:rPr lang="ja-JP" altLang="en-US"/>
              <a:t>マスター テキストの書式設定</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1854E498-C779-4D3D-AFF3-2969B7632C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537958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609604" y="1600206"/>
            <a:ext cx="5392616"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6189784" y="1600206"/>
            <a:ext cx="5392616"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5882134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609600" y="1535113"/>
            <a:ext cx="538675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75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6193742" y="1535113"/>
            <a:ext cx="538870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742" y="2174875"/>
            <a:ext cx="538870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855760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9653585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6791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10" y="273050"/>
            <a:ext cx="4011247"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767384" y="273526"/>
            <a:ext cx="681501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609610" y="1435103"/>
            <a:ext cx="40112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6730556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5" y="4800600"/>
            <a:ext cx="73152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2389555"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2389555"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0766375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609600" y="1600206"/>
            <a:ext cx="109728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7743698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70816" y="188913"/>
            <a:ext cx="2811584"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336062" y="188913"/>
            <a:ext cx="8247185"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0795770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304800"/>
            <a:ext cx="10390717"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1320800" y="1752600"/>
            <a:ext cx="5130800" cy="44196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654800" y="1752600"/>
            <a:ext cx="5130800" cy="44196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1219200" y="6324600"/>
            <a:ext cx="2540000" cy="457200"/>
          </a:xfrm>
          <a:prstGeom prst="rect">
            <a:avLst/>
          </a:prstGeom>
        </p:spPr>
        <p:txBody>
          <a:bodyPr/>
          <a:lstStyle>
            <a:lvl1pPr>
              <a:defRPr>
                <a:solidFill>
                  <a:srgbClr val="000000"/>
                </a:solidFill>
              </a:defRPr>
            </a:lvl1pPr>
          </a:lstStyle>
          <a:p>
            <a:pPr fontAlgn="base">
              <a:lnSpc>
                <a:spcPct val="140000"/>
              </a:lnSpc>
              <a:spcBef>
                <a:spcPct val="10000"/>
              </a:spcBef>
              <a:spcAft>
                <a:spcPct val="0"/>
              </a:spcAft>
              <a:defRPr/>
            </a:pPr>
            <a:endParaRPr lang="en-US" altLang="ja-JP" sz="2200">
              <a:ea typeface="メイリオ" pitchFamily="50" charset="-128"/>
              <a:cs typeface="メイリオ" pitchFamily="50" charset="-128"/>
            </a:endParaRPr>
          </a:p>
        </p:txBody>
      </p:sp>
      <p:sp>
        <p:nvSpPr>
          <p:cNvPr id="6" name="フッター プレースホルダー 5"/>
          <p:cNvSpPr>
            <a:spLocks noGrp="1"/>
          </p:cNvSpPr>
          <p:nvPr>
            <p:ph type="ftr" sz="quarter" idx="11"/>
          </p:nvPr>
        </p:nvSpPr>
        <p:spPr>
          <a:xfrm>
            <a:off x="4470400" y="6324600"/>
            <a:ext cx="3860800" cy="457200"/>
          </a:xfrm>
          <a:prstGeom prst="rect">
            <a:avLst/>
          </a:prstGeom>
        </p:spPr>
        <p:txBody>
          <a:bodyPr/>
          <a:lstStyle>
            <a:lvl1pPr>
              <a:defRPr>
                <a:solidFill>
                  <a:srgbClr val="000000"/>
                </a:solidFill>
              </a:defRPr>
            </a:lvl1pPr>
          </a:lstStyle>
          <a:p>
            <a:pPr fontAlgn="base">
              <a:lnSpc>
                <a:spcPct val="140000"/>
              </a:lnSpc>
              <a:spcBef>
                <a:spcPct val="10000"/>
              </a:spcBef>
              <a:spcAft>
                <a:spcPct val="0"/>
              </a:spcAft>
              <a:defRPr/>
            </a:pPr>
            <a:endParaRPr lang="en-US" altLang="ja-JP" sz="2200">
              <a:ea typeface="メイリオ" pitchFamily="50" charset="-128"/>
              <a:cs typeface="メイリオ" pitchFamily="50" charset="-128"/>
            </a:endParaRPr>
          </a:p>
        </p:txBody>
      </p:sp>
      <p:sp>
        <p:nvSpPr>
          <p:cNvPr id="7" name="スライド番号プレースホルダー 6"/>
          <p:cNvSpPr>
            <a:spLocks noGrp="1"/>
          </p:cNvSpPr>
          <p:nvPr>
            <p:ph type="sldNum" sz="quarter" idx="12"/>
          </p:nvPr>
        </p:nvSpPr>
        <p:spPr>
          <a:xfrm>
            <a:off x="9042400" y="6324600"/>
            <a:ext cx="2540000" cy="457200"/>
          </a:xfrm>
          <a:prstGeom prst="rect">
            <a:avLst/>
          </a:prstGeom>
        </p:spPr>
        <p:txBody>
          <a:bodyPr/>
          <a:lstStyle>
            <a:lvl1pPr>
              <a:defRPr>
                <a:solidFill>
                  <a:srgbClr val="000000"/>
                </a:solidFill>
              </a:defRPr>
            </a:lvl1pPr>
          </a:lstStyle>
          <a:p>
            <a:pPr fontAlgn="base">
              <a:lnSpc>
                <a:spcPct val="140000"/>
              </a:lnSpc>
              <a:spcBef>
                <a:spcPct val="10000"/>
              </a:spcBef>
              <a:spcAft>
                <a:spcPct val="0"/>
              </a:spcAft>
              <a:defRPr/>
            </a:pPr>
            <a:fld id="{3B2E907B-8BE9-44E3-A6DB-976F37BD6135}" type="slidenum">
              <a:rPr lang="en-US" altLang="ja-JP" sz="2200">
                <a:ea typeface="メイリオ" pitchFamily="50" charset="-128"/>
                <a:cs typeface="メイリオ" pitchFamily="50" charset="-128"/>
              </a:rPr>
              <a:pPr fontAlgn="base">
                <a:lnSpc>
                  <a:spcPct val="140000"/>
                </a:lnSpc>
                <a:spcBef>
                  <a:spcPct val="10000"/>
                </a:spcBef>
                <a:spcAft>
                  <a:spcPct val="0"/>
                </a:spcAft>
                <a:defRPr/>
              </a:pPr>
              <a:t>‹#›</a:t>
            </a:fld>
            <a:endParaRPr lang="en-US" altLang="ja-JP" sz="2200">
              <a:ea typeface="メイリオ" pitchFamily="50" charset="-128"/>
              <a:cs typeface="メイリオ" pitchFamily="50" charset="-128"/>
            </a:endParaRPr>
          </a:p>
        </p:txBody>
      </p:sp>
    </p:spTree>
    <p:extLst>
      <p:ext uri="{BB962C8B-B14F-4D97-AF65-F5344CB8AC3E}">
        <p14:creationId xmlns:p14="http://schemas.microsoft.com/office/powerpoint/2010/main" val="36129382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23825" y="1160359"/>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fontAlgn="base">
                  <a:spcBef>
                    <a:spcPct val="0"/>
                  </a:spcBef>
                  <a:spcAft>
                    <a:spcPct val="0"/>
                  </a:spcAft>
                </a:pPr>
                <a:endParaRPr lang="ja-JP" altLang="en-US" sz="180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fontAlgn="base">
                  <a:spcBef>
                    <a:spcPct val="0"/>
                  </a:spcBef>
                  <a:spcAft>
                    <a:spcPct val="0"/>
                  </a:spcAft>
                </a:pPr>
                <a:endParaRPr lang="ja-JP" altLang="en-US" sz="1800">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fontAlgn="base">
                  <a:spcBef>
                    <a:spcPct val="0"/>
                  </a:spcBef>
                  <a:spcAft>
                    <a:spcPct val="0"/>
                  </a:spcAft>
                </a:pPr>
                <a:endParaRPr lang="ja-JP" altLang="en-US" sz="1800">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fontAlgn="base">
                  <a:spcBef>
                    <a:spcPct val="0"/>
                  </a:spcBef>
                  <a:spcAft>
                    <a:spcPct val="0"/>
                  </a:spcAft>
                </a:pPr>
                <a:endParaRPr lang="ja-JP" altLang="en-US" sz="180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fontAlgn="base">
                <a:spcBef>
                  <a:spcPct val="0"/>
                </a:spcBef>
                <a:spcAft>
                  <a:spcPct val="0"/>
                </a:spcAft>
              </a:pPr>
              <a:endParaRPr lang="ja-JP" altLang="en-US" sz="180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fontAlgn="base">
                <a:spcBef>
                  <a:spcPct val="0"/>
                </a:spcBef>
                <a:spcAft>
                  <a:spcPct val="0"/>
                </a:spcAft>
              </a:pPr>
              <a:endParaRPr lang="ja-JP" altLang="en-US" sz="180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fontAlgn="base">
                <a:spcBef>
                  <a:spcPct val="0"/>
                </a:spcBef>
                <a:spcAft>
                  <a:spcPct val="0"/>
                </a:spcAft>
              </a:pPr>
              <a:endParaRPr lang="ja-JP" altLang="en-US" sz="1800">
                <a:solidFill>
                  <a:srgbClr val="000000"/>
                </a:solidFill>
              </a:endParaRPr>
            </a:p>
          </p:txBody>
        </p:sp>
      </p:grpSp>
      <p:sp>
        <p:nvSpPr>
          <p:cNvPr id="9228" name="Rectangle 12"/>
          <p:cNvSpPr>
            <a:spLocks noGrp="1" noChangeArrowheads="1"/>
          </p:cNvSpPr>
          <p:nvPr>
            <p:ph type="ctrTitle"/>
          </p:nvPr>
        </p:nvSpPr>
        <p:spPr>
          <a:xfrm>
            <a:off x="1359441" y="494331"/>
            <a:ext cx="10363200" cy="1462088"/>
          </a:xfrm>
        </p:spPr>
        <p:txBody>
          <a:bodyPr/>
          <a:lstStyle>
            <a:lvl1pPr>
              <a:defRPr/>
            </a:lvl1pPr>
          </a:lstStyle>
          <a:p>
            <a:pPr lvl="0"/>
            <a:r>
              <a:rPr lang="ja-JP" altLang="en-US" noProof="0"/>
              <a:t>マスタ タイトルの書式設定</a:t>
            </a:r>
          </a:p>
        </p:txBody>
      </p:sp>
      <p:sp>
        <p:nvSpPr>
          <p:cNvPr id="9229" name="Rectangle 13"/>
          <p:cNvSpPr>
            <a:spLocks noGrp="1" noChangeArrowheads="1"/>
          </p:cNvSpPr>
          <p:nvPr>
            <p:ph type="subTitle" idx="1"/>
          </p:nvPr>
        </p:nvSpPr>
        <p:spPr>
          <a:xfrm>
            <a:off x="1828800" y="2276873"/>
            <a:ext cx="8534400" cy="3361928"/>
          </a:xfrm>
          <a:prstGeom prst="rect">
            <a:avLst/>
          </a:prstGeo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14" name="Rectangle 14"/>
          <p:cNvSpPr>
            <a:spLocks noGrp="1" noChangeArrowheads="1"/>
          </p:cNvSpPr>
          <p:nvPr>
            <p:ph type="dt" sz="half" idx="10"/>
          </p:nvPr>
        </p:nvSpPr>
        <p:spPr>
          <a:xfrm>
            <a:off x="1320800" y="6248400"/>
            <a:ext cx="2540000" cy="457200"/>
          </a:xfrm>
          <a:prstGeom prst="rect">
            <a:avLst/>
          </a:prstGeom>
        </p:spPr>
        <p:txBody>
          <a:bodyPr/>
          <a:lstStyle>
            <a:lvl1pPr>
              <a:defRPr>
                <a:solidFill>
                  <a:schemeClr val="bg2"/>
                </a:solidFill>
              </a:defRPr>
            </a:lvl1pPr>
          </a:lstStyle>
          <a:p>
            <a:pPr>
              <a:defRPr/>
            </a:pPr>
            <a:endParaRPr lang="en-US" altLang="ja-JP">
              <a:solidFill>
                <a:srgbClr val="1C1C1C"/>
              </a:solidFill>
            </a:endParaRPr>
          </a:p>
        </p:txBody>
      </p:sp>
      <p:sp>
        <p:nvSpPr>
          <p:cNvPr id="15" name="Rectangle 15"/>
          <p:cNvSpPr>
            <a:spLocks noGrp="1" noChangeArrowheads="1"/>
          </p:cNvSpPr>
          <p:nvPr>
            <p:ph type="ftr" sz="quarter" idx="11"/>
          </p:nvPr>
        </p:nvSpPr>
        <p:spPr>
          <a:xfrm>
            <a:off x="4572000" y="6248400"/>
            <a:ext cx="3860800" cy="457200"/>
          </a:xfrm>
          <a:prstGeom prst="rect">
            <a:avLst/>
          </a:prstGeom>
        </p:spPr>
        <p:txBody>
          <a:bodyPr/>
          <a:lstStyle>
            <a:lvl1pPr>
              <a:defRPr>
                <a:solidFill>
                  <a:schemeClr val="bg2"/>
                </a:solidFill>
              </a:defRPr>
            </a:lvl1pPr>
          </a:lstStyle>
          <a:p>
            <a:pPr>
              <a:defRPr/>
            </a:pPr>
            <a:endParaRPr lang="en-US" altLang="ja-JP">
              <a:solidFill>
                <a:srgbClr val="1C1C1C"/>
              </a:solidFill>
            </a:endParaRPr>
          </a:p>
        </p:txBody>
      </p:sp>
      <p:sp>
        <p:nvSpPr>
          <p:cNvPr id="16" name="Rectangle 16"/>
          <p:cNvSpPr>
            <a:spLocks noGrp="1" noChangeArrowheads="1"/>
          </p:cNvSpPr>
          <p:nvPr>
            <p:ph type="sldNum" sz="quarter" idx="12"/>
          </p:nvPr>
        </p:nvSpPr>
        <p:spPr>
          <a:xfrm>
            <a:off x="9144000" y="6248400"/>
            <a:ext cx="2540000" cy="457200"/>
          </a:xfrm>
          <a:prstGeom prst="rect">
            <a:avLst/>
          </a:prstGeom>
        </p:spPr>
        <p:txBody>
          <a:bodyPr/>
          <a:lstStyle>
            <a:lvl1pPr>
              <a:defRPr>
                <a:solidFill>
                  <a:schemeClr val="bg2"/>
                </a:solidFill>
              </a:defRPr>
            </a:lvl1pPr>
          </a:lstStyle>
          <a:p>
            <a:pPr>
              <a:defRPr/>
            </a:pPr>
            <a:fld id="{01000F52-BDCD-4DA3-942C-7734CE20F8E3}" type="slidenum">
              <a:rPr lang="en-US" altLang="ja-JP">
                <a:solidFill>
                  <a:srgbClr val="1C1C1C"/>
                </a:solidFill>
              </a:rPr>
              <a:pPr>
                <a:defRPr/>
              </a:pPr>
              <a:t>‹#›</a:t>
            </a:fld>
            <a:endParaRPr lang="en-US" altLang="ja-JP">
              <a:solidFill>
                <a:srgbClr val="1C1C1C"/>
              </a:solidFill>
            </a:endParaRPr>
          </a:p>
        </p:txBody>
      </p:sp>
    </p:spTree>
    <p:extLst>
      <p:ext uri="{BB962C8B-B14F-4D97-AF65-F5344CB8AC3E}">
        <p14:creationId xmlns:p14="http://schemas.microsoft.com/office/powerpoint/2010/main" val="4268234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576917" y="2017714"/>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860117" y="2017714"/>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3E366345-5D98-427B-BC9B-57D684FB443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9942661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1576917" y="1772816"/>
            <a:ext cx="10363200" cy="435969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2021B59F-8AA6-4751-8448-6BC90CD5536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510858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711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5"/>
            <a:ext cx="10363200" cy="1500187"/>
          </a:xfrm>
          <a:prstGeom prst="rect">
            <a:avLst/>
          </a:prstGeom>
        </p:spPr>
        <p:txBody>
          <a:bodyPr anchor="b"/>
          <a:lstStyle>
            <a:lvl1pPr marL="0" indent="0">
              <a:buNone/>
              <a:defRPr sz="2000"/>
            </a:lvl1pPr>
            <a:lvl2pPr marL="445996" indent="0">
              <a:buNone/>
              <a:defRPr sz="1800"/>
            </a:lvl2pPr>
            <a:lvl3pPr marL="892057" indent="0">
              <a:buNone/>
              <a:defRPr sz="1600"/>
            </a:lvl3pPr>
            <a:lvl4pPr marL="1338104" indent="0">
              <a:buNone/>
              <a:defRPr sz="1400"/>
            </a:lvl4pPr>
            <a:lvl5pPr marL="1784140" indent="0">
              <a:buNone/>
              <a:defRPr sz="1400"/>
            </a:lvl5pPr>
            <a:lvl6pPr marL="2230179" indent="0">
              <a:buNone/>
              <a:defRPr sz="1400"/>
            </a:lvl6pPr>
            <a:lvl7pPr marL="2676215" indent="0">
              <a:buNone/>
              <a:defRPr sz="1400"/>
            </a:lvl7pPr>
            <a:lvl8pPr marL="3122255" indent="0">
              <a:buNone/>
              <a:defRPr sz="1400"/>
            </a:lvl8pPr>
            <a:lvl9pPr marL="3568291" indent="0">
              <a:buNone/>
              <a:defRPr sz="1400"/>
            </a:lvl9pPr>
          </a:lstStyle>
          <a:p>
            <a:pPr lvl="0"/>
            <a:r>
              <a:rPr lang="ja-JP" altLang="en-US"/>
              <a:t>マスター テキストの書式設定</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1854E498-C779-4D3D-AFF3-2969B7632C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660384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576917" y="2017713"/>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860117" y="2017713"/>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3E366345-5D98-427B-BC9B-57D684FB443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731526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45996" indent="0">
              <a:buNone/>
              <a:defRPr sz="2000" b="1"/>
            </a:lvl2pPr>
            <a:lvl3pPr marL="892057" indent="0">
              <a:buNone/>
              <a:defRPr sz="1800" b="1"/>
            </a:lvl3pPr>
            <a:lvl4pPr marL="1338104" indent="0">
              <a:buNone/>
              <a:defRPr sz="1600" b="1"/>
            </a:lvl4pPr>
            <a:lvl5pPr marL="1784140" indent="0">
              <a:buNone/>
              <a:defRPr sz="1600" b="1"/>
            </a:lvl5pPr>
            <a:lvl6pPr marL="2230179" indent="0">
              <a:buNone/>
              <a:defRPr sz="1600" b="1"/>
            </a:lvl6pPr>
            <a:lvl7pPr marL="2676215" indent="0">
              <a:buNone/>
              <a:defRPr sz="1600" b="1"/>
            </a:lvl7pPr>
            <a:lvl8pPr marL="3122255" indent="0">
              <a:buNone/>
              <a:defRPr sz="1600" b="1"/>
            </a:lvl8pPr>
            <a:lvl9pPr marL="356829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645" y="1535113"/>
            <a:ext cx="5389033" cy="639762"/>
          </a:xfrm>
          <a:prstGeom prst="rect">
            <a:avLst/>
          </a:prstGeom>
        </p:spPr>
        <p:txBody>
          <a:bodyPr anchor="b"/>
          <a:lstStyle>
            <a:lvl1pPr marL="0" indent="0">
              <a:buNone/>
              <a:defRPr sz="2400" b="1"/>
            </a:lvl1pPr>
            <a:lvl2pPr marL="445996" indent="0">
              <a:buNone/>
              <a:defRPr sz="2000" b="1"/>
            </a:lvl2pPr>
            <a:lvl3pPr marL="892057" indent="0">
              <a:buNone/>
              <a:defRPr sz="1800" b="1"/>
            </a:lvl3pPr>
            <a:lvl4pPr marL="1338104" indent="0">
              <a:buNone/>
              <a:defRPr sz="1600" b="1"/>
            </a:lvl4pPr>
            <a:lvl5pPr marL="1784140" indent="0">
              <a:buNone/>
              <a:defRPr sz="1600" b="1"/>
            </a:lvl5pPr>
            <a:lvl6pPr marL="2230179" indent="0">
              <a:buNone/>
              <a:defRPr sz="1600" b="1"/>
            </a:lvl6pPr>
            <a:lvl7pPr marL="2676215" indent="0">
              <a:buNone/>
              <a:defRPr sz="1600" b="1"/>
            </a:lvl7pPr>
            <a:lvl8pPr marL="3122255" indent="0">
              <a:buNone/>
              <a:defRPr sz="1600" b="1"/>
            </a:lvl8pPr>
            <a:lvl9pPr marL="356829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645"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8"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9"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B98F48AA-B5F1-4791-A807-8C07AE8F464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57887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6BB2E270-B252-4B9D-BD96-6785266467C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880420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3"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4"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6636C05D-6CDB-44AE-87F0-4AA09BDD84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982204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5" y="273055"/>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45996" indent="0">
              <a:buNone/>
              <a:defRPr sz="1200"/>
            </a:lvl2pPr>
            <a:lvl3pPr marL="892057" indent="0">
              <a:buNone/>
              <a:defRPr sz="1000"/>
            </a:lvl3pPr>
            <a:lvl4pPr marL="1338104" indent="0">
              <a:buNone/>
              <a:defRPr sz="900"/>
            </a:lvl4pPr>
            <a:lvl5pPr marL="1784140" indent="0">
              <a:buNone/>
              <a:defRPr sz="900"/>
            </a:lvl5pPr>
            <a:lvl6pPr marL="2230179" indent="0">
              <a:buNone/>
              <a:defRPr sz="900"/>
            </a:lvl6pPr>
            <a:lvl7pPr marL="2676215" indent="0">
              <a:buNone/>
              <a:defRPr sz="900"/>
            </a:lvl7pPr>
            <a:lvl8pPr marL="3122255" indent="0">
              <a:buNone/>
              <a:defRPr sz="900"/>
            </a:lvl8pPr>
            <a:lvl9pPr marL="3568291" indent="0">
              <a:buNone/>
              <a:defRPr sz="900"/>
            </a:lvl9pPr>
          </a:lstStyle>
          <a:p>
            <a:pPr lvl="0"/>
            <a:r>
              <a:rPr lang="ja-JP" altLang="en-US"/>
              <a:t>マスター テキストの書式設定</a:t>
            </a:r>
          </a:p>
        </p:txBody>
      </p:sp>
      <p:sp>
        <p:nvSpPr>
          <p:cNvPr id="5"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7871E6B5-09AA-4E65-B900-CC798190A0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8790461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a:prstGeom prst="rect">
            <a:avLst/>
          </a:prstGeom>
        </p:spPr>
        <p:txBody>
          <a:bodyPr/>
          <a:lstStyle>
            <a:lvl1pPr marL="0" indent="0">
              <a:buNone/>
              <a:defRPr sz="3200"/>
            </a:lvl1pPr>
            <a:lvl2pPr marL="445996" indent="0">
              <a:buNone/>
              <a:defRPr sz="2800"/>
            </a:lvl2pPr>
            <a:lvl3pPr marL="892057" indent="0">
              <a:buNone/>
              <a:defRPr sz="2400"/>
            </a:lvl3pPr>
            <a:lvl4pPr marL="1338104" indent="0">
              <a:buNone/>
              <a:defRPr sz="2000"/>
            </a:lvl4pPr>
            <a:lvl5pPr marL="1784140" indent="0">
              <a:buNone/>
              <a:defRPr sz="2000"/>
            </a:lvl5pPr>
            <a:lvl6pPr marL="2230179" indent="0">
              <a:buNone/>
              <a:defRPr sz="2000"/>
            </a:lvl6pPr>
            <a:lvl7pPr marL="2676215" indent="0">
              <a:buNone/>
              <a:defRPr sz="2000"/>
            </a:lvl7pPr>
            <a:lvl8pPr marL="3122255" indent="0">
              <a:buNone/>
              <a:defRPr sz="2000"/>
            </a:lvl8pPr>
            <a:lvl9pPr marL="356829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45996" indent="0">
              <a:buNone/>
              <a:defRPr sz="1200"/>
            </a:lvl2pPr>
            <a:lvl3pPr marL="892057" indent="0">
              <a:buNone/>
              <a:defRPr sz="1000"/>
            </a:lvl3pPr>
            <a:lvl4pPr marL="1338104" indent="0">
              <a:buNone/>
              <a:defRPr sz="900"/>
            </a:lvl4pPr>
            <a:lvl5pPr marL="1784140" indent="0">
              <a:buNone/>
              <a:defRPr sz="900"/>
            </a:lvl5pPr>
            <a:lvl6pPr marL="2230179" indent="0">
              <a:buNone/>
              <a:defRPr sz="900"/>
            </a:lvl6pPr>
            <a:lvl7pPr marL="2676215" indent="0">
              <a:buNone/>
              <a:defRPr sz="900"/>
            </a:lvl7pPr>
            <a:lvl8pPr marL="3122255" indent="0">
              <a:buNone/>
              <a:defRPr sz="900"/>
            </a:lvl8pPr>
            <a:lvl9pPr marL="3568291" indent="0">
              <a:buNone/>
              <a:defRPr sz="900"/>
            </a:lvl9pPr>
          </a:lstStyle>
          <a:p>
            <a:pPr lvl="0"/>
            <a:r>
              <a:rPr lang="ja-JP" altLang="en-US"/>
              <a:t>マスター テキストの書式設定</a:t>
            </a:r>
          </a:p>
        </p:txBody>
      </p:sp>
      <p:sp>
        <p:nvSpPr>
          <p:cNvPr id="5"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676F9146-FC84-4E89-BA9E-06A420D8CF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101447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76917" y="1828548"/>
            <a:ext cx="10363200" cy="430396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23AF878B-C62A-456A-A459-99264A125FB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796857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38736" y="214313"/>
            <a:ext cx="2601384" cy="5918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34587" y="214313"/>
            <a:ext cx="7600949" cy="59182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DC83F531-9236-44C1-B31E-022C72210F6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66982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4"/>
            <a:ext cx="5386917" cy="639763"/>
          </a:xfrm>
          <a:prstGeom prst="rect">
            <a:avLst/>
          </a:prstGeom>
        </p:spPr>
        <p:txBody>
          <a:bodyPr anchor="b"/>
          <a:lstStyle>
            <a:lvl1pPr marL="0" indent="0">
              <a:buNone/>
              <a:defRPr sz="2400" b="1"/>
            </a:lvl1pPr>
            <a:lvl2pPr marL="445992" indent="0">
              <a:buNone/>
              <a:defRPr sz="2000" b="1"/>
            </a:lvl2pPr>
            <a:lvl3pPr marL="892049" indent="0">
              <a:buNone/>
              <a:defRPr sz="1800" b="1"/>
            </a:lvl3pPr>
            <a:lvl4pPr marL="1338091" indent="0">
              <a:buNone/>
              <a:defRPr sz="1600" b="1"/>
            </a:lvl4pPr>
            <a:lvl5pPr marL="1784122" indent="0">
              <a:buNone/>
              <a:defRPr sz="1600" b="1"/>
            </a:lvl5pPr>
            <a:lvl6pPr marL="2230157" indent="0">
              <a:buNone/>
              <a:defRPr sz="1600" b="1"/>
            </a:lvl6pPr>
            <a:lvl7pPr marL="2676188" indent="0">
              <a:buNone/>
              <a:defRPr sz="1600" b="1"/>
            </a:lvl7pPr>
            <a:lvl8pPr marL="3122224" indent="0">
              <a:buNone/>
              <a:defRPr sz="1600" b="1"/>
            </a:lvl8pPr>
            <a:lvl9pPr marL="3568255"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649" y="1535114"/>
            <a:ext cx="5389033" cy="639763"/>
          </a:xfrm>
          <a:prstGeom prst="rect">
            <a:avLst/>
          </a:prstGeom>
        </p:spPr>
        <p:txBody>
          <a:bodyPr anchor="b"/>
          <a:lstStyle>
            <a:lvl1pPr marL="0" indent="0">
              <a:buNone/>
              <a:defRPr sz="2400" b="1"/>
            </a:lvl1pPr>
            <a:lvl2pPr marL="445992" indent="0">
              <a:buNone/>
              <a:defRPr sz="2000" b="1"/>
            </a:lvl2pPr>
            <a:lvl3pPr marL="892049" indent="0">
              <a:buNone/>
              <a:defRPr sz="1800" b="1"/>
            </a:lvl3pPr>
            <a:lvl4pPr marL="1338091" indent="0">
              <a:buNone/>
              <a:defRPr sz="1600" b="1"/>
            </a:lvl4pPr>
            <a:lvl5pPr marL="1784122" indent="0">
              <a:buNone/>
              <a:defRPr sz="1600" b="1"/>
            </a:lvl5pPr>
            <a:lvl6pPr marL="2230157" indent="0">
              <a:buNone/>
              <a:defRPr sz="1600" b="1"/>
            </a:lvl6pPr>
            <a:lvl7pPr marL="2676188" indent="0">
              <a:buNone/>
              <a:defRPr sz="1600" b="1"/>
            </a:lvl7pPr>
            <a:lvl8pPr marL="3122224" indent="0">
              <a:buNone/>
              <a:defRPr sz="1600" b="1"/>
            </a:lvl8pPr>
            <a:lvl9pPr marL="3568255"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64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8"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9"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B98F48AA-B5F1-4791-A807-8C07AE8F464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827899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918"/>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31572" indent="0" algn="ctr">
              <a:buNone/>
              <a:defRPr/>
            </a:lvl2pPr>
            <a:lvl3pPr marL="863196" indent="0" algn="ctr">
              <a:buNone/>
              <a:defRPr/>
            </a:lvl3pPr>
            <a:lvl4pPr marL="1294824" indent="0" algn="ctr">
              <a:buNone/>
              <a:defRPr/>
            </a:lvl4pPr>
            <a:lvl5pPr marL="1726429" indent="0" algn="ctr">
              <a:buNone/>
              <a:defRPr/>
            </a:lvl5pPr>
            <a:lvl6pPr marL="2158039" indent="0" algn="ctr">
              <a:buNone/>
              <a:defRPr/>
            </a:lvl6pPr>
            <a:lvl7pPr marL="2589651" indent="0" algn="ctr">
              <a:buNone/>
              <a:defRPr/>
            </a:lvl7pPr>
            <a:lvl8pPr marL="3021257" indent="0" algn="ctr">
              <a:buNone/>
              <a:defRPr/>
            </a:lvl8pPr>
            <a:lvl9pPr marL="3452866"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207525-824B-462A-88D0-B203705B52D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256761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AF4888-B1D7-4E41-BBBD-36C7361EF04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73820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7393"/>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5"/>
            <a:ext cx="10363200" cy="1500187"/>
          </a:xfrm>
        </p:spPr>
        <p:txBody>
          <a:bodyPr anchor="b"/>
          <a:lstStyle>
            <a:lvl1pPr marL="0" indent="0">
              <a:buNone/>
              <a:defRPr sz="2000"/>
            </a:lvl1pPr>
            <a:lvl2pPr marL="431572" indent="0">
              <a:buNone/>
              <a:defRPr sz="1800"/>
            </a:lvl2pPr>
            <a:lvl3pPr marL="863196" indent="0">
              <a:buNone/>
              <a:defRPr sz="1600"/>
            </a:lvl3pPr>
            <a:lvl4pPr marL="1294824" indent="0">
              <a:buNone/>
              <a:defRPr sz="1400"/>
            </a:lvl4pPr>
            <a:lvl5pPr marL="1726429" indent="0">
              <a:buNone/>
              <a:defRPr sz="1400"/>
            </a:lvl5pPr>
            <a:lvl6pPr marL="2158039" indent="0">
              <a:buNone/>
              <a:defRPr sz="1400"/>
            </a:lvl6pPr>
            <a:lvl7pPr marL="2589651" indent="0">
              <a:buNone/>
              <a:defRPr sz="1400"/>
            </a:lvl7pPr>
            <a:lvl8pPr marL="3021257" indent="0">
              <a:buNone/>
              <a:defRPr sz="1400"/>
            </a:lvl8pPr>
            <a:lvl9pPr marL="3452866"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479EB4-6D19-45ED-95DE-E667778718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238341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3D9D29-2D1D-43FE-B764-4C52C925580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272282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31572" indent="0">
              <a:buNone/>
              <a:defRPr sz="2000" b="1"/>
            </a:lvl2pPr>
            <a:lvl3pPr marL="863196" indent="0">
              <a:buNone/>
              <a:defRPr sz="1800" b="1"/>
            </a:lvl3pPr>
            <a:lvl4pPr marL="1294824" indent="0">
              <a:buNone/>
              <a:defRPr sz="1600" b="1"/>
            </a:lvl4pPr>
            <a:lvl5pPr marL="1726429" indent="0">
              <a:buNone/>
              <a:defRPr sz="1600" b="1"/>
            </a:lvl5pPr>
            <a:lvl6pPr marL="2158039" indent="0">
              <a:buNone/>
              <a:defRPr sz="1600" b="1"/>
            </a:lvl6pPr>
            <a:lvl7pPr marL="2589651" indent="0">
              <a:buNone/>
              <a:defRPr sz="1600" b="1"/>
            </a:lvl7pPr>
            <a:lvl8pPr marL="3021257" indent="0">
              <a:buNone/>
              <a:defRPr sz="1600" b="1"/>
            </a:lvl8pPr>
            <a:lvl9pPr marL="3452866"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932" y="1535113"/>
            <a:ext cx="5389033" cy="639762"/>
          </a:xfrm>
        </p:spPr>
        <p:txBody>
          <a:bodyPr anchor="b"/>
          <a:lstStyle>
            <a:lvl1pPr marL="0" indent="0">
              <a:buNone/>
              <a:defRPr sz="2400" b="1"/>
            </a:lvl1pPr>
            <a:lvl2pPr marL="431572" indent="0">
              <a:buNone/>
              <a:defRPr sz="2000" b="1"/>
            </a:lvl2pPr>
            <a:lvl3pPr marL="863196" indent="0">
              <a:buNone/>
              <a:defRPr sz="1800" b="1"/>
            </a:lvl3pPr>
            <a:lvl4pPr marL="1294824" indent="0">
              <a:buNone/>
              <a:defRPr sz="1600" b="1"/>
            </a:lvl4pPr>
            <a:lvl5pPr marL="1726429" indent="0">
              <a:buNone/>
              <a:defRPr sz="1600" b="1"/>
            </a:lvl5pPr>
            <a:lvl6pPr marL="2158039" indent="0">
              <a:buNone/>
              <a:defRPr sz="1600" b="1"/>
            </a:lvl6pPr>
            <a:lvl7pPr marL="2589651" indent="0">
              <a:buNone/>
              <a:defRPr sz="1600" b="1"/>
            </a:lvl7pPr>
            <a:lvl8pPr marL="3021257" indent="0">
              <a:buNone/>
              <a:defRPr sz="1600" b="1"/>
            </a:lvl8pPr>
            <a:lvl9pPr marL="3452866"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93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ACE796-772A-4C6F-A81E-9ADBE08083B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3499566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CD9A7C-83FF-4686-B5AC-3726AF73FB9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880641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BAA18A-0D18-4C26-9286-FC80001ED14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507393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5"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2" y="1435103"/>
            <a:ext cx="4011084" cy="4691063"/>
          </a:xfrm>
        </p:spPr>
        <p:txBody>
          <a:bodyPr/>
          <a:lstStyle>
            <a:lvl1pPr marL="0" indent="0">
              <a:buNone/>
              <a:defRPr sz="1400"/>
            </a:lvl1pPr>
            <a:lvl2pPr marL="431572" indent="0">
              <a:buNone/>
              <a:defRPr sz="1200"/>
            </a:lvl2pPr>
            <a:lvl3pPr marL="863196" indent="0">
              <a:buNone/>
              <a:defRPr sz="1000"/>
            </a:lvl3pPr>
            <a:lvl4pPr marL="1294824" indent="0">
              <a:buNone/>
              <a:defRPr sz="900"/>
            </a:lvl4pPr>
            <a:lvl5pPr marL="1726429" indent="0">
              <a:buNone/>
              <a:defRPr sz="900"/>
            </a:lvl5pPr>
            <a:lvl6pPr marL="2158039" indent="0">
              <a:buNone/>
              <a:defRPr sz="900"/>
            </a:lvl6pPr>
            <a:lvl7pPr marL="2589651" indent="0">
              <a:buNone/>
              <a:defRPr sz="900"/>
            </a:lvl7pPr>
            <a:lvl8pPr marL="3021257" indent="0">
              <a:buNone/>
              <a:defRPr sz="900"/>
            </a:lvl8pPr>
            <a:lvl9pPr marL="3452866"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D4735E-7E67-4A19-AB36-029CDF0842F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102385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31572" indent="0">
              <a:buNone/>
              <a:defRPr sz="2800"/>
            </a:lvl2pPr>
            <a:lvl3pPr marL="863196" indent="0">
              <a:buNone/>
              <a:defRPr sz="2400"/>
            </a:lvl3pPr>
            <a:lvl4pPr marL="1294824" indent="0">
              <a:buNone/>
              <a:defRPr sz="2000"/>
            </a:lvl4pPr>
            <a:lvl5pPr marL="1726429" indent="0">
              <a:buNone/>
              <a:defRPr sz="2000"/>
            </a:lvl5pPr>
            <a:lvl6pPr marL="2158039" indent="0">
              <a:buNone/>
              <a:defRPr sz="2000"/>
            </a:lvl6pPr>
            <a:lvl7pPr marL="2589651" indent="0">
              <a:buNone/>
              <a:defRPr sz="2000"/>
            </a:lvl7pPr>
            <a:lvl8pPr marL="3021257" indent="0">
              <a:buNone/>
              <a:defRPr sz="2000"/>
            </a:lvl8pPr>
            <a:lvl9pPr marL="3452866"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31572" indent="0">
              <a:buNone/>
              <a:defRPr sz="1200"/>
            </a:lvl2pPr>
            <a:lvl3pPr marL="863196" indent="0">
              <a:buNone/>
              <a:defRPr sz="1000"/>
            </a:lvl3pPr>
            <a:lvl4pPr marL="1294824" indent="0">
              <a:buNone/>
              <a:defRPr sz="900"/>
            </a:lvl4pPr>
            <a:lvl5pPr marL="1726429" indent="0">
              <a:buNone/>
              <a:defRPr sz="900"/>
            </a:lvl5pPr>
            <a:lvl6pPr marL="2158039" indent="0">
              <a:buNone/>
              <a:defRPr sz="900"/>
            </a:lvl6pPr>
            <a:lvl7pPr marL="2589651" indent="0">
              <a:buNone/>
              <a:defRPr sz="900"/>
            </a:lvl7pPr>
            <a:lvl8pPr marL="3021257" indent="0">
              <a:buNone/>
              <a:defRPr sz="900"/>
            </a:lvl8pPr>
            <a:lvl9pPr marL="3452866"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021C46-26B6-4F73-A4E5-F65A45812D3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509226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77A2D8-EF4F-488A-9507-A067E5FE721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16203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6BB2E270-B252-4B9D-BD96-6785266467C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69560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5131"/>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5131"/>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E22F0E-2920-4A58-BD32-12AD2F4A2F6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871262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9218" name="Group 2"/>
          <p:cNvGrpSpPr>
            <a:grpSpLocks/>
          </p:cNvGrpSpPr>
          <p:nvPr/>
        </p:nvGrpSpPr>
        <p:grpSpPr bwMode="auto">
          <a:xfrm>
            <a:off x="6" y="2438405"/>
            <a:ext cx="12012084" cy="1052513"/>
            <a:chOff x="0" y="1536"/>
            <a:chExt cx="5675" cy="663"/>
          </a:xfrm>
        </p:grpSpPr>
        <p:grpSp>
          <p:nvGrpSpPr>
            <p:cNvPr id="9219" name="Group 3"/>
            <p:cNvGrpSpPr>
              <a:grpSpLocks/>
            </p:cNvGrpSpPr>
            <p:nvPr/>
          </p:nvGrpSpPr>
          <p:grpSpPr bwMode="auto">
            <a:xfrm>
              <a:off x="183" y="1604"/>
              <a:ext cx="448" cy="299"/>
              <a:chOff x="720" y="336"/>
              <a:chExt cx="624" cy="432"/>
            </a:xfrm>
          </p:grpSpPr>
          <p:sp>
            <p:nvSpPr>
              <p:cNvPr id="922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75319" fontAlgn="base">
                  <a:spcBef>
                    <a:spcPct val="0"/>
                  </a:spcBef>
                  <a:spcAft>
                    <a:spcPct val="0"/>
                  </a:spcAft>
                </a:pPr>
                <a:endParaRPr lang="ja-JP" altLang="en-US" sz="1800">
                  <a:solidFill>
                    <a:srgbClr val="000000"/>
                  </a:solidFill>
                </a:endParaRPr>
              </a:p>
            </p:txBody>
          </p:sp>
          <p:sp>
            <p:nvSpPr>
              <p:cNvPr id="922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75319" fontAlgn="base">
                  <a:spcBef>
                    <a:spcPct val="0"/>
                  </a:spcBef>
                  <a:spcAft>
                    <a:spcPct val="0"/>
                  </a:spcAft>
                </a:pPr>
                <a:endParaRPr lang="ja-JP" altLang="en-US" sz="1800">
                  <a:solidFill>
                    <a:srgbClr val="000000"/>
                  </a:solidFill>
                </a:endParaRPr>
              </a:p>
            </p:txBody>
          </p:sp>
        </p:grpSp>
        <p:grpSp>
          <p:nvGrpSpPr>
            <p:cNvPr id="9222" name="Group 6"/>
            <p:cNvGrpSpPr>
              <a:grpSpLocks/>
            </p:cNvGrpSpPr>
            <p:nvPr/>
          </p:nvGrpSpPr>
          <p:grpSpPr bwMode="auto">
            <a:xfrm>
              <a:off x="261" y="1870"/>
              <a:ext cx="465" cy="299"/>
              <a:chOff x="912" y="2640"/>
              <a:chExt cx="672" cy="432"/>
            </a:xfrm>
          </p:grpSpPr>
          <p:sp>
            <p:nvSpPr>
              <p:cNvPr id="922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75319" fontAlgn="base">
                  <a:spcBef>
                    <a:spcPct val="0"/>
                  </a:spcBef>
                  <a:spcAft>
                    <a:spcPct val="0"/>
                  </a:spcAft>
                </a:pPr>
                <a:endParaRPr lang="ja-JP" altLang="en-US" sz="1800">
                  <a:solidFill>
                    <a:srgbClr val="000000"/>
                  </a:solidFill>
                </a:endParaRPr>
              </a:p>
            </p:txBody>
          </p:sp>
          <p:sp>
            <p:nvSpPr>
              <p:cNvPr id="922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75319" fontAlgn="base">
                  <a:spcBef>
                    <a:spcPct val="0"/>
                  </a:spcBef>
                  <a:spcAft>
                    <a:spcPct val="0"/>
                  </a:spcAft>
                </a:pPr>
                <a:endParaRPr lang="ja-JP" altLang="en-US" sz="1800">
                  <a:solidFill>
                    <a:srgbClr val="000000"/>
                  </a:solidFill>
                </a:endParaRPr>
              </a:p>
            </p:txBody>
          </p:sp>
        </p:grpSp>
        <p:sp>
          <p:nvSpPr>
            <p:cNvPr id="922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75319" fontAlgn="base">
                <a:spcBef>
                  <a:spcPct val="0"/>
                </a:spcBef>
                <a:spcAft>
                  <a:spcPct val="0"/>
                </a:spcAft>
              </a:pPr>
              <a:endParaRPr lang="ja-JP" altLang="en-US" sz="1800">
                <a:solidFill>
                  <a:srgbClr val="000000"/>
                </a:solidFill>
              </a:endParaRPr>
            </a:p>
          </p:txBody>
        </p:sp>
        <p:sp>
          <p:nvSpPr>
            <p:cNvPr id="922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75319" fontAlgn="base">
                <a:spcBef>
                  <a:spcPct val="0"/>
                </a:spcBef>
                <a:spcAft>
                  <a:spcPct val="0"/>
                </a:spcAft>
              </a:pPr>
              <a:endParaRPr lang="ja-JP" altLang="en-US" sz="1800">
                <a:solidFill>
                  <a:srgbClr val="000000"/>
                </a:solidFill>
              </a:endParaRPr>
            </a:p>
          </p:txBody>
        </p:sp>
        <p:sp>
          <p:nvSpPr>
            <p:cNvPr id="922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75319" fontAlgn="base">
                <a:spcBef>
                  <a:spcPct val="0"/>
                </a:spcBef>
                <a:spcAft>
                  <a:spcPct val="0"/>
                </a:spcAft>
              </a:pPr>
              <a:endParaRPr lang="ja-JP" altLang="en-US" sz="1800">
                <a:solidFill>
                  <a:srgbClr val="000000"/>
                </a:solidFill>
              </a:endParaRPr>
            </a:p>
          </p:txBody>
        </p:sp>
      </p:grpSp>
      <p:sp>
        <p:nvSpPr>
          <p:cNvPr id="9228" name="Rectangle 12"/>
          <p:cNvSpPr>
            <a:spLocks noGrp="1" noChangeArrowheads="1"/>
          </p:cNvSpPr>
          <p:nvPr>
            <p:ph type="ctrTitle"/>
          </p:nvPr>
        </p:nvSpPr>
        <p:spPr>
          <a:xfrm>
            <a:off x="1320800" y="1676400"/>
            <a:ext cx="10363200" cy="1462088"/>
          </a:xfrm>
        </p:spPr>
        <p:txBody>
          <a:bodyPr/>
          <a:lstStyle>
            <a:lvl1pPr>
              <a:defRPr/>
            </a:lvl1pPr>
          </a:lstStyle>
          <a:p>
            <a:pPr lvl="0"/>
            <a:r>
              <a:rPr lang="ja-JP" altLang="en-US" noProof="0"/>
              <a:t>マスタ タイトルの書式設定</a:t>
            </a:r>
          </a:p>
        </p:txBody>
      </p:sp>
      <p:sp>
        <p:nvSpPr>
          <p:cNvPr id="9229"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9230" name="Rectangle 14"/>
          <p:cNvSpPr>
            <a:spLocks noGrp="1" noChangeArrowheads="1"/>
          </p:cNvSpPr>
          <p:nvPr>
            <p:ph type="dt" sz="half" idx="2"/>
          </p:nvPr>
        </p:nvSpPr>
        <p:spPr>
          <a:xfrm>
            <a:off x="1320800" y="6248400"/>
            <a:ext cx="2540000" cy="457200"/>
          </a:xfrm>
        </p:spPr>
        <p:txBody>
          <a:bodyPr/>
          <a:lstStyle>
            <a:lvl1pPr>
              <a:defRPr>
                <a:solidFill>
                  <a:schemeClr val="bg2"/>
                </a:solidFill>
              </a:defRPr>
            </a:lvl1pPr>
          </a:lstStyle>
          <a:p>
            <a:endParaRPr lang="en-US" altLang="ja-JP">
              <a:solidFill>
                <a:srgbClr val="1C1C1C"/>
              </a:solidFill>
            </a:endParaRPr>
          </a:p>
        </p:txBody>
      </p:sp>
      <p:sp>
        <p:nvSpPr>
          <p:cNvPr id="9231" name="Rectangle 15"/>
          <p:cNvSpPr>
            <a:spLocks noGrp="1" noChangeArrowheads="1"/>
          </p:cNvSpPr>
          <p:nvPr>
            <p:ph type="ftr" sz="quarter" idx="3"/>
          </p:nvPr>
        </p:nvSpPr>
        <p:spPr>
          <a:xfrm>
            <a:off x="4572000" y="6248400"/>
            <a:ext cx="3860800" cy="457200"/>
          </a:xfrm>
        </p:spPr>
        <p:txBody>
          <a:bodyPr/>
          <a:lstStyle>
            <a:lvl1pPr>
              <a:defRPr>
                <a:solidFill>
                  <a:schemeClr val="bg2"/>
                </a:solidFill>
              </a:defRPr>
            </a:lvl1pPr>
          </a:lstStyle>
          <a:p>
            <a:endParaRPr lang="en-US" altLang="ja-JP">
              <a:solidFill>
                <a:srgbClr val="1C1C1C"/>
              </a:solidFill>
            </a:endParaRPr>
          </a:p>
        </p:txBody>
      </p:sp>
      <p:sp>
        <p:nvSpPr>
          <p:cNvPr id="9232" name="Rectangle 16"/>
          <p:cNvSpPr>
            <a:spLocks noGrp="1" noChangeArrowheads="1"/>
          </p:cNvSpPr>
          <p:nvPr>
            <p:ph type="sldNum" sz="quarter" idx="4"/>
          </p:nvPr>
        </p:nvSpPr>
        <p:spPr>
          <a:xfrm>
            <a:off x="9144000" y="6248400"/>
            <a:ext cx="2540000" cy="457200"/>
          </a:xfrm>
        </p:spPr>
        <p:txBody>
          <a:bodyPr/>
          <a:lstStyle>
            <a:lvl1pPr>
              <a:defRPr>
                <a:solidFill>
                  <a:schemeClr val="bg2"/>
                </a:solidFill>
              </a:defRPr>
            </a:lvl1pPr>
          </a:lstStyle>
          <a:p>
            <a:fld id="{900B69BB-EC82-404A-A014-D9AEBADD89BE}" type="slidenum">
              <a:rPr lang="en-US" altLang="ja-JP">
                <a:solidFill>
                  <a:srgbClr val="1C1C1C"/>
                </a:solidFill>
              </a:rPr>
              <a:pPr/>
              <a:t>‹#›</a:t>
            </a:fld>
            <a:endParaRPr lang="en-US" altLang="ja-JP">
              <a:solidFill>
                <a:srgbClr val="1C1C1C"/>
              </a:solidFill>
            </a:endParaRPr>
          </a:p>
        </p:txBody>
      </p:sp>
    </p:spTree>
    <p:extLst>
      <p:ext uri="{BB962C8B-B14F-4D97-AF65-F5344CB8AC3E}">
        <p14:creationId xmlns:p14="http://schemas.microsoft.com/office/powerpoint/2010/main" val="39458533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63FAB07-CBF0-44A0-8339-0502A02B78A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292069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7269"/>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5"/>
            <a:ext cx="10363200" cy="1500187"/>
          </a:xfrm>
        </p:spPr>
        <p:txBody>
          <a:bodyPr anchor="b"/>
          <a:lstStyle>
            <a:lvl1pPr marL="0" indent="0">
              <a:buNone/>
              <a:defRPr sz="2000"/>
            </a:lvl1pPr>
            <a:lvl2pPr marL="437627" indent="0">
              <a:buNone/>
              <a:defRPr sz="1800"/>
            </a:lvl2pPr>
            <a:lvl3pPr marL="875319" indent="0">
              <a:buNone/>
              <a:defRPr sz="1600"/>
            </a:lvl3pPr>
            <a:lvl4pPr marL="1312970" indent="0">
              <a:buNone/>
              <a:defRPr sz="1400"/>
            </a:lvl4pPr>
            <a:lvl5pPr marL="1750639" indent="0">
              <a:buNone/>
              <a:defRPr sz="1400"/>
            </a:lvl5pPr>
            <a:lvl6pPr marL="2188292" indent="0">
              <a:buNone/>
              <a:defRPr sz="1400"/>
            </a:lvl6pPr>
            <a:lvl7pPr marL="2625959" indent="0">
              <a:buNone/>
              <a:defRPr sz="1400"/>
            </a:lvl7pPr>
            <a:lvl8pPr marL="3063607" indent="0">
              <a:buNone/>
              <a:defRPr sz="1400"/>
            </a:lvl8pPr>
            <a:lvl9pPr marL="3501274"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28AE033E-0714-4C83-BAD1-8BAC9645614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8519574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D32C2C96-2D86-4CF3-AB82-AD3F9D757AE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590526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37627" indent="0">
              <a:buNone/>
              <a:defRPr sz="2000" b="1"/>
            </a:lvl2pPr>
            <a:lvl3pPr marL="875319" indent="0">
              <a:buNone/>
              <a:defRPr sz="1800" b="1"/>
            </a:lvl3pPr>
            <a:lvl4pPr marL="1312970" indent="0">
              <a:buNone/>
              <a:defRPr sz="1600" b="1"/>
            </a:lvl4pPr>
            <a:lvl5pPr marL="1750639" indent="0">
              <a:buNone/>
              <a:defRPr sz="1600" b="1"/>
            </a:lvl5pPr>
            <a:lvl6pPr marL="2188292" indent="0">
              <a:buNone/>
              <a:defRPr sz="1600" b="1"/>
            </a:lvl6pPr>
            <a:lvl7pPr marL="2625959" indent="0">
              <a:buNone/>
              <a:defRPr sz="1600" b="1"/>
            </a:lvl7pPr>
            <a:lvl8pPr marL="3063607" indent="0">
              <a:buNone/>
              <a:defRPr sz="1600" b="1"/>
            </a:lvl8pPr>
            <a:lvl9pPr marL="3501274"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856" y="1535113"/>
            <a:ext cx="5389033" cy="639762"/>
          </a:xfrm>
        </p:spPr>
        <p:txBody>
          <a:bodyPr anchor="b"/>
          <a:lstStyle>
            <a:lvl1pPr marL="0" indent="0">
              <a:buNone/>
              <a:defRPr sz="2400" b="1"/>
            </a:lvl1pPr>
            <a:lvl2pPr marL="437627" indent="0">
              <a:buNone/>
              <a:defRPr sz="2000" b="1"/>
            </a:lvl2pPr>
            <a:lvl3pPr marL="875319" indent="0">
              <a:buNone/>
              <a:defRPr sz="1800" b="1"/>
            </a:lvl3pPr>
            <a:lvl4pPr marL="1312970" indent="0">
              <a:buNone/>
              <a:defRPr sz="1600" b="1"/>
            </a:lvl4pPr>
            <a:lvl5pPr marL="1750639" indent="0">
              <a:buNone/>
              <a:defRPr sz="1600" b="1"/>
            </a:lvl5pPr>
            <a:lvl6pPr marL="2188292" indent="0">
              <a:buNone/>
              <a:defRPr sz="1600" b="1"/>
            </a:lvl6pPr>
            <a:lvl7pPr marL="2625959" indent="0">
              <a:buNone/>
              <a:defRPr sz="1600" b="1"/>
            </a:lvl7pPr>
            <a:lvl8pPr marL="3063607" indent="0">
              <a:buNone/>
              <a:defRPr sz="1600" b="1"/>
            </a:lvl8pPr>
            <a:lvl9pPr marL="3501274"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85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89487EE4-B8B0-46A2-B247-0A708E648B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334428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477F69A9-6F62-46CE-99EB-6DC6E55B363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575175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2140B57D-F47C-496F-9859-B7E2CC954F7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0696962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5"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2" y="1435103"/>
            <a:ext cx="4011084" cy="4691063"/>
          </a:xfrm>
        </p:spPr>
        <p:txBody>
          <a:bodyPr/>
          <a:lstStyle>
            <a:lvl1pPr marL="0" indent="0">
              <a:buNone/>
              <a:defRPr sz="1400"/>
            </a:lvl1pPr>
            <a:lvl2pPr marL="437627" indent="0">
              <a:buNone/>
              <a:defRPr sz="1200"/>
            </a:lvl2pPr>
            <a:lvl3pPr marL="875319" indent="0">
              <a:buNone/>
              <a:defRPr sz="1000"/>
            </a:lvl3pPr>
            <a:lvl4pPr marL="1312970" indent="0">
              <a:buNone/>
              <a:defRPr sz="900"/>
            </a:lvl4pPr>
            <a:lvl5pPr marL="1750639" indent="0">
              <a:buNone/>
              <a:defRPr sz="900"/>
            </a:lvl5pPr>
            <a:lvl6pPr marL="2188292" indent="0">
              <a:buNone/>
              <a:defRPr sz="900"/>
            </a:lvl6pPr>
            <a:lvl7pPr marL="2625959" indent="0">
              <a:buNone/>
              <a:defRPr sz="900"/>
            </a:lvl7pPr>
            <a:lvl8pPr marL="3063607" indent="0">
              <a:buNone/>
              <a:defRPr sz="900"/>
            </a:lvl8pPr>
            <a:lvl9pPr marL="3501274"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2DF2FB99-32A3-4ACF-80D8-974C558FD14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3035187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37627" indent="0">
              <a:buNone/>
              <a:defRPr sz="2800"/>
            </a:lvl2pPr>
            <a:lvl3pPr marL="875319" indent="0">
              <a:buNone/>
              <a:defRPr sz="2400"/>
            </a:lvl3pPr>
            <a:lvl4pPr marL="1312970" indent="0">
              <a:buNone/>
              <a:defRPr sz="2000"/>
            </a:lvl4pPr>
            <a:lvl5pPr marL="1750639" indent="0">
              <a:buNone/>
              <a:defRPr sz="2000"/>
            </a:lvl5pPr>
            <a:lvl6pPr marL="2188292" indent="0">
              <a:buNone/>
              <a:defRPr sz="2000"/>
            </a:lvl6pPr>
            <a:lvl7pPr marL="2625959" indent="0">
              <a:buNone/>
              <a:defRPr sz="2000"/>
            </a:lvl7pPr>
            <a:lvl8pPr marL="3063607" indent="0">
              <a:buNone/>
              <a:defRPr sz="2000"/>
            </a:lvl8pPr>
            <a:lvl9pPr marL="3501274" indent="0">
              <a:buNone/>
              <a:defRPr sz="2000"/>
            </a:lvl9pPr>
          </a:lstStyle>
          <a:p>
            <a:endParaRPr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37627" indent="0">
              <a:buNone/>
              <a:defRPr sz="1200"/>
            </a:lvl2pPr>
            <a:lvl3pPr marL="875319" indent="0">
              <a:buNone/>
              <a:defRPr sz="1000"/>
            </a:lvl3pPr>
            <a:lvl4pPr marL="1312970" indent="0">
              <a:buNone/>
              <a:defRPr sz="900"/>
            </a:lvl4pPr>
            <a:lvl5pPr marL="1750639" indent="0">
              <a:buNone/>
              <a:defRPr sz="900"/>
            </a:lvl5pPr>
            <a:lvl6pPr marL="2188292" indent="0">
              <a:buNone/>
              <a:defRPr sz="900"/>
            </a:lvl6pPr>
            <a:lvl7pPr marL="2625959" indent="0">
              <a:buNone/>
              <a:defRPr sz="900"/>
            </a:lvl7pPr>
            <a:lvl8pPr marL="3063607" indent="0">
              <a:buNone/>
              <a:defRPr sz="900"/>
            </a:lvl8pPr>
            <a:lvl9pPr marL="3501274"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B93E4EB7-3458-440D-AAA7-0D9AA096235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34160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3"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4"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6636C05D-6CDB-44AE-87F0-4AA09BDD84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3682271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CA3F601B-E1F8-4276-907D-60A5C0B9BAF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227488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38736" y="214313"/>
            <a:ext cx="2601384" cy="5918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34587" y="214313"/>
            <a:ext cx="7600949" cy="5918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E75DD606-FE62-4F15-9EBA-08238ED1C4E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2510514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534590" y="214314"/>
            <a:ext cx="10390716" cy="1462087"/>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1576917" y="2017713"/>
            <a:ext cx="10363200" cy="4114800"/>
          </a:xfrm>
        </p:spPr>
        <p:txBody>
          <a:bodyPr/>
          <a:lstStyle/>
          <a:p>
            <a:endParaRPr lang="ja-JP" altLang="en-US"/>
          </a:p>
        </p:txBody>
      </p:sp>
      <p:sp>
        <p:nvSpPr>
          <p:cNvPr id="4" name="日付プレースホルダー 3"/>
          <p:cNvSpPr>
            <a:spLocks noGrp="1"/>
          </p:cNvSpPr>
          <p:nvPr>
            <p:ph type="dt" sz="half" idx="10"/>
          </p:nvPr>
        </p:nvSpPr>
        <p:spPr>
          <a:xfrm>
            <a:off x="1549400" y="6243638"/>
            <a:ext cx="2540000" cy="457200"/>
          </a:xfrm>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a:xfrm>
            <a:off x="4876800" y="6243638"/>
            <a:ext cx="3860800" cy="457200"/>
          </a:xfrm>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a:xfrm>
            <a:off x="9389533" y="6243638"/>
            <a:ext cx="2540000" cy="457200"/>
          </a:xfrm>
        </p:spPr>
        <p:txBody>
          <a:bodyPr/>
          <a:lstStyle>
            <a:lvl1pPr>
              <a:defRPr/>
            </a:lvl1pPr>
          </a:lstStyle>
          <a:p>
            <a:fld id="{090EA1BA-17F1-437A-A0A0-B8545F66549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5178831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2/3/2025</a:t>
            </a:fld>
            <a:endParaRPr lang="en-US"/>
          </a:p>
        </p:txBody>
      </p:sp>
      <p:sp>
        <p:nvSpPr>
          <p:cNvPr id="6" name="Holder 6"/>
          <p:cNvSpPr>
            <a:spLocks noGrp="1"/>
          </p:cNvSpPr>
          <p:nvPr>
            <p:ph type="sldNum" sz="quarter" idx="7"/>
          </p:nvPr>
        </p:nvSpPr>
        <p:spPr/>
        <p:txBody>
          <a:bodyPr lIns="0" tIns="0" rIns="0" bIns="0"/>
          <a:lstStyle>
            <a:lvl1pPr>
              <a:defRPr sz="2200" b="0" i="0">
                <a:solidFill>
                  <a:schemeClr val="tx1"/>
                </a:solidFill>
                <a:latin typeface="メイリオ"/>
                <a:cs typeface="メイリオ"/>
              </a:defRPr>
            </a:lvl1pPr>
          </a:lstStyle>
          <a:p>
            <a:pPr marL="372745">
              <a:spcBef>
                <a:spcPts val="229"/>
              </a:spcBef>
            </a:pPr>
            <a:fld id="{81D60167-4931-47E6-BA6A-407CBD079E47}" type="slidenum">
              <a:rPr lang="en-US" altLang="ja-JP" spc="-5" smtClean="0"/>
              <a:pPr marL="372745">
                <a:spcBef>
                  <a:spcPts val="229"/>
                </a:spcBef>
              </a:pPr>
              <a:t>‹#›</a:t>
            </a:fld>
            <a:endParaRPr lang="en-US" altLang="ja-JP" spc="-5" dirty="0"/>
          </a:p>
        </p:txBody>
      </p:sp>
    </p:spTree>
    <p:extLst>
      <p:ext uri="{BB962C8B-B14F-4D97-AF65-F5344CB8AC3E}">
        <p14:creationId xmlns:p14="http://schemas.microsoft.com/office/powerpoint/2010/main" val="319243718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メイリオ"/>
                <a:cs typeface="メイリオ"/>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メイリオ"/>
                <a:cs typeface="メイリオ"/>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2/3/2025</a:t>
            </a:fld>
            <a:endParaRPr lang="en-US"/>
          </a:p>
        </p:txBody>
      </p:sp>
      <p:sp>
        <p:nvSpPr>
          <p:cNvPr id="6" name="Holder 6"/>
          <p:cNvSpPr>
            <a:spLocks noGrp="1"/>
          </p:cNvSpPr>
          <p:nvPr>
            <p:ph type="sldNum" sz="quarter" idx="7"/>
          </p:nvPr>
        </p:nvSpPr>
        <p:spPr/>
        <p:txBody>
          <a:bodyPr lIns="0" tIns="0" rIns="0" bIns="0"/>
          <a:lstStyle>
            <a:lvl1pPr>
              <a:defRPr sz="2200" b="0" i="0">
                <a:solidFill>
                  <a:schemeClr val="tx1"/>
                </a:solidFill>
                <a:latin typeface="メイリオ"/>
                <a:cs typeface="メイリオ"/>
              </a:defRPr>
            </a:lvl1pPr>
          </a:lstStyle>
          <a:p>
            <a:pPr marL="372745">
              <a:spcBef>
                <a:spcPts val="229"/>
              </a:spcBef>
            </a:pPr>
            <a:fld id="{81D60167-4931-47E6-BA6A-407CBD079E47}" type="slidenum">
              <a:rPr lang="en-US" altLang="ja-JP" spc="-5" smtClean="0"/>
              <a:pPr marL="372745">
                <a:spcBef>
                  <a:spcPts val="229"/>
                </a:spcBef>
              </a:pPr>
              <a:t>‹#›</a:t>
            </a:fld>
            <a:endParaRPr lang="en-US" altLang="ja-JP" spc="-5" dirty="0"/>
          </a:p>
        </p:txBody>
      </p:sp>
    </p:spTree>
    <p:extLst>
      <p:ext uri="{BB962C8B-B14F-4D97-AF65-F5344CB8AC3E}">
        <p14:creationId xmlns:p14="http://schemas.microsoft.com/office/powerpoint/2010/main" val="238251899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メイリオ"/>
                <a:cs typeface="メイリオ"/>
              </a:defRPr>
            </a:lvl1pPr>
          </a:lstStyle>
          <a:p>
            <a:endParaRPr/>
          </a:p>
        </p:txBody>
      </p:sp>
      <p:sp>
        <p:nvSpPr>
          <p:cNvPr id="3" name="Holder 3"/>
          <p:cNvSpPr>
            <a:spLocks noGrp="1"/>
          </p:cNvSpPr>
          <p:nvPr>
            <p:ph sz="half" idx="2"/>
          </p:nvPr>
        </p:nvSpPr>
        <p:spPr>
          <a:xfrm>
            <a:off x="609600" y="1577340"/>
            <a:ext cx="530352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2/3/2025</a:t>
            </a:fld>
            <a:endParaRPr lang="en-US"/>
          </a:p>
        </p:txBody>
      </p:sp>
      <p:sp>
        <p:nvSpPr>
          <p:cNvPr id="7" name="Holder 7"/>
          <p:cNvSpPr>
            <a:spLocks noGrp="1"/>
          </p:cNvSpPr>
          <p:nvPr>
            <p:ph type="sldNum" sz="quarter" idx="7"/>
          </p:nvPr>
        </p:nvSpPr>
        <p:spPr/>
        <p:txBody>
          <a:bodyPr lIns="0" tIns="0" rIns="0" bIns="0"/>
          <a:lstStyle>
            <a:lvl1pPr>
              <a:defRPr sz="2200" b="0" i="0">
                <a:solidFill>
                  <a:schemeClr val="tx1"/>
                </a:solidFill>
                <a:latin typeface="メイリオ"/>
                <a:cs typeface="メイリオ"/>
              </a:defRPr>
            </a:lvl1pPr>
          </a:lstStyle>
          <a:p>
            <a:pPr marL="372745">
              <a:spcBef>
                <a:spcPts val="229"/>
              </a:spcBef>
            </a:pPr>
            <a:fld id="{81D60167-4931-47E6-BA6A-407CBD079E47}" type="slidenum">
              <a:rPr lang="en-US" altLang="ja-JP" spc="-5" smtClean="0"/>
              <a:pPr marL="372745">
                <a:spcBef>
                  <a:spcPts val="229"/>
                </a:spcBef>
              </a:pPr>
              <a:t>‹#›</a:t>
            </a:fld>
            <a:endParaRPr lang="en-US" altLang="ja-JP" spc="-5" dirty="0"/>
          </a:p>
        </p:txBody>
      </p:sp>
    </p:spTree>
    <p:extLst>
      <p:ext uri="{BB962C8B-B14F-4D97-AF65-F5344CB8AC3E}">
        <p14:creationId xmlns:p14="http://schemas.microsoft.com/office/powerpoint/2010/main" val="395749261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メイリオ"/>
                <a:cs typeface="メイリオ"/>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2/3/2025</a:t>
            </a:fld>
            <a:endParaRPr lang="en-US"/>
          </a:p>
        </p:txBody>
      </p:sp>
      <p:sp>
        <p:nvSpPr>
          <p:cNvPr id="5" name="Holder 5"/>
          <p:cNvSpPr>
            <a:spLocks noGrp="1"/>
          </p:cNvSpPr>
          <p:nvPr>
            <p:ph type="sldNum" sz="quarter" idx="7"/>
          </p:nvPr>
        </p:nvSpPr>
        <p:spPr/>
        <p:txBody>
          <a:bodyPr lIns="0" tIns="0" rIns="0" bIns="0"/>
          <a:lstStyle>
            <a:lvl1pPr>
              <a:defRPr sz="2200" b="0" i="0">
                <a:solidFill>
                  <a:schemeClr val="tx1"/>
                </a:solidFill>
                <a:latin typeface="メイリオ"/>
                <a:cs typeface="メイリオ"/>
              </a:defRPr>
            </a:lvl1pPr>
          </a:lstStyle>
          <a:p>
            <a:pPr marL="372745">
              <a:spcBef>
                <a:spcPts val="229"/>
              </a:spcBef>
            </a:pPr>
            <a:fld id="{81D60167-4931-47E6-BA6A-407CBD079E47}" type="slidenum">
              <a:rPr lang="en-US" altLang="ja-JP" spc="-5" smtClean="0"/>
              <a:pPr marL="372745">
                <a:spcBef>
                  <a:spcPts val="229"/>
                </a:spcBef>
              </a:pPr>
              <a:t>‹#›</a:t>
            </a:fld>
            <a:endParaRPr lang="en-US" altLang="ja-JP" spc="-5" dirty="0"/>
          </a:p>
        </p:txBody>
      </p:sp>
    </p:spTree>
    <p:extLst>
      <p:ext uri="{BB962C8B-B14F-4D97-AF65-F5344CB8AC3E}">
        <p14:creationId xmlns:p14="http://schemas.microsoft.com/office/powerpoint/2010/main" val="37812002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2/3/2025</a:t>
            </a:fld>
            <a:endParaRPr lang="en-US"/>
          </a:p>
        </p:txBody>
      </p:sp>
      <p:sp>
        <p:nvSpPr>
          <p:cNvPr id="4" name="Holder 4"/>
          <p:cNvSpPr>
            <a:spLocks noGrp="1"/>
          </p:cNvSpPr>
          <p:nvPr>
            <p:ph type="sldNum" sz="quarter" idx="7"/>
          </p:nvPr>
        </p:nvSpPr>
        <p:spPr/>
        <p:txBody>
          <a:bodyPr lIns="0" tIns="0" rIns="0" bIns="0"/>
          <a:lstStyle>
            <a:lvl1pPr>
              <a:defRPr sz="2200" b="0" i="0">
                <a:solidFill>
                  <a:schemeClr val="tx1"/>
                </a:solidFill>
                <a:latin typeface="メイリオ"/>
                <a:cs typeface="メイリオ"/>
              </a:defRPr>
            </a:lvl1pPr>
          </a:lstStyle>
          <a:p>
            <a:pPr marL="372745">
              <a:spcBef>
                <a:spcPts val="229"/>
              </a:spcBef>
            </a:pPr>
            <a:fld id="{81D60167-4931-47E6-BA6A-407CBD079E47}" type="slidenum">
              <a:rPr lang="en-US" altLang="ja-JP" spc="-5" smtClean="0"/>
              <a:pPr marL="372745">
                <a:spcBef>
                  <a:spcPts val="229"/>
                </a:spcBef>
              </a:pPr>
              <a:t>‹#›</a:t>
            </a:fld>
            <a:endParaRPr lang="en-US" altLang="ja-JP" spc="-5" dirty="0"/>
          </a:p>
        </p:txBody>
      </p:sp>
    </p:spTree>
    <p:extLst>
      <p:ext uri="{BB962C8B-B14F-4D97-AF65-F5344CB8AC3E}">
        <p14:creationId xmlns:p14="http://schemas.microsoft.com/office/powerpoint/2010/main" val="23965883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1"/>
          <p:cNvSpPr>
            <a:spLocks noGrp="1" noChangeArrowheads="1"/>
          </p:cNvSpPr>
          <p:nvPr>
            <p:ph type="dt" sz="half" idx="10"/>
          </p:nvPr>
        </p:nvSpPr>
        <p:spPr>
          <a:xfrm>
            <a:off x="1549400" y="6243639"/>
            <a:ext cx="2540000" cy="276999"/>
          </a:xfrm>
          <a:prstGeom prst="rect">
            <a:avLst/>
          </a:prstGeom>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ftr" sz="quarter" idx="11"/>
          </p:nvPr>
        </p:nvSpPr>
        <p:spPr>
          <a:xfrm>
            <a:off x="4876800" y="6243639"/>
            <a:ext cx="3860800" cy="276999"/>
          </a:xfrm>
          <a:prstGeom prst="rect">
            <a:avLst/>
          </a:prstGeom>
          <a:ln/>
        </p:spPr>
        <p:txBody>
          <a:bodyPr/>
          <a:lstStyle>
            <a:lvl1pPr>
              <a:defRPr/>
            </a:lvl1pPr>
          </a:lstStyle>
          <a:p>
            <a:pPr>
              <a:defRPr/>
            </a:pPr>
            <a:endParaRPr lang="en-US" altLang="ja-JP">
              <a:solidFill>
                <a:srgbClr val="000000"/>
              </a:solidFill>
            </a:endParaRPr>
          </a:p>
        </p:txBody>
      </p:sp>
      <p:sp>
        <p:nvSpPr>
          <p:cNvPr id="5" name="Rectangle 13"/>
          <p:cNvSpPr>
            <a:spLocks noGrp="1" noChangeArrowheads="1"/>
          </p:cNvSpPr>
          <p:nvPr>
            <p:ph type="sldNum" sz="quarter" idx="12"/>
          </p:nvPr>
        </p:nvSpPr>
        <p:spPr>
          <a:xfrm>
            <a:off x="9389533" y="6243638"/>
            <a:ext cx="2540000" cy="338554"/>
          </a:xfrm>
          <a:prstGeom prst="rect">
            <a:avLst/>
          </a:prstGeom>
          <a:ln/>
        </p:spPr>
        <p:txBody>
          <a:bodyPr/>
          <a:lstStyle>
            <a:lvl1pPr>
              <a:defRPr/>
            </a:lvl1pPr>
          </a:lstStyle>
          <a:p>
            <a:pPr>
              <a:defRPr/>
            </a:pPr>
            <a:fld id="{6BB2E270-B252-4B9D-BD96-6785266467C9}"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0677697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23827" y="1160360"/>
            <a:ext cx="12012085"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21"/>
                <a:endParaRPr lang="ja-JP" altLang="en-US" sz="1800">
                  <a:solidFill>
                    <a:srgbClr val="000000"/>
                  </a:solidFill>
                  <a:latin typeface="Tahoma"/>
                  <a:ea typeface="ＭＳ Ｐゴシック"/>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21"/>
                <a:endParaRPr lang="ja-JP" altLang="en-US" sz="1800">
                  <a:solidFill>
                    <a:srgbClr val="000000"/>
                  </a:solidFill>
                  <a:latin typeface="Tahoma"/>
                  <a:ea typeface="ＭＳ Ｐゴシック"/>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21"/>
                <a:endParaRPr lang="ja-JP" altLang="en-US" sz="1800">
                  <a:solidFill>
                    <a:srgbClr val="000000"/>
                  </a:solidFill>
                  <a:latin typeface="Tahoma"/>
                  <a:ea typeface="ＭＳ Ｐゴシック"/>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21"/>
                <a:endParaRPr lang="ja-JP" altLang="en-US" sz="1800">
                  <a:solidFill>
                    <a:srgbClr val="000000"/>
                  </a:solidFill>
                  <a:latin typeface="Tahoma"/>
                  <a:ea typeface="ＭＳ Ｐゴシック"/>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21"/>
              <a:endParaRPr lang="ja-JP" altLang="en-US" sz="1800">
                <a:solidFill>
                  <a:srgbClr val="000000"/>
                </a:solidFill>
                <a:latin typeface="Tahoma"/>
                <a:ea typeface="ＭＳ Ｐゴシック"/>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21"/>
              <a:endParaRPr lang="ja-JP" altLang="en-US" sz="1800">
                <a:solidFill>
                  <a:srgbClr val="000000"/>
                </a:solidFill>
                <a:latin typeface="Tahoma"/>
                <a:ea typeface="ＭＳ Ｐゴシック"/>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21"/>
              <a:endParaRPr lang="ja-JP" altLang="en-US" sz="1800">
                <a:solidFill>
                  <a:srgbClr val="000000"/>
                </a:solidFill>
                <a:latin typeface="Tahoma"/>
                <a:ea typeface="ＭＳ Ｐゴシック"/>
              </a:endParaRPr>
            </a:p>
          </p:txBody>
        </p:sp>
      </p:grpSp>
      <p:sp>
        <p:nvSpPr>
          <p:cNvPr id="9228" name="Rectangle 12"/>
          <p:cNvSpPr>
            <a:spLocks noGrp="1" noChangeArrowheads="1"/>
          </p:cNvSpPr>
          <p:nvPr>
            <p:ph type="ctrTitle"/>
          </p:nvPr>
        </p:nvSpPr>
        <p:spPr>
          <a:xfrm>
            <a:off x="1359441" y="494332"/>
            <a:ext cx="10363200" cy="1462088"/>
          </a:xfrm>
        </p:spPr>
        <p:txBody>
          <a:bodyPr/>
          <a:lstStyle>
            <a:lvl1pPr>
              <a:defRPr/>
            </a:lvl1pPr>
          </a:lstStyle>
          <a:p>
            <a:pPr lvl="0"/>
            <a:r>
              <a:rPr lang="ja-JP" altLang="en-US" noProof="0"/>
              <a:t>マスタ タイトルの書式設定</a:t>
            </a:r>
          </a:p>
        </p:txBody>
      </p:sp>
      <p:sp>
        <p:nvSpPr>
          <p:cNvPr id="9229" name="Rectangle 13"/>
          <p:cNvSpPr>
            <a:spLocks noGrp="1" noChangeArrowheads="1"/>
          </p:cNvSpPr>
          <p:nvPr>
            <p:ph type="subTitle" idx="1"/>
          </p:nvPr>
        </p:nvSpPr>
        <p:spPr>
          <a:xfrm>
            <a:off x="1828800" y="2276875"/>
            <a:ext cx="8534400" cy="3361928"/>
          </a:xfrm>
          <a:prstGeom prst="rect">
            <a:avLst/>
          </a:prstGeo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14" name="Rectangle 14"/>
          <p:cNvSpPr>
            <a:spLocks noGrp="1" noChangeArrowheads="1"/>
          </p:cNvSpPr>
          <p:nvPr>
            <p:ph type="dt" sz="half" idx="10"/>
          </p:nvPr>
        </p:nvSpPr>
        <p:spPr>
          <a:xfrm>
            <a:off x="1320800" y="6248400"/>
            <a:ext cx="2540000" cy="457200"/>
          </a:xfrm>
          <a:prstGeom prst="rect">
            <a:avLst/>
          </a:prstGeom>
        </p:spPr>
        <p:txBody>
          <a:bodyPr/>
          <a:lstStyle>
            <a:lvl1pPr>
              <a:defRPr>
                <a:solidFill>
                  <a:schemeClr val="bg2"/>
                </a:solidFill>
              </a:defRPr>
            </a:lvl1pPr>
          </a:lstStyle>
          <a:p>
            <a:pPr>
              <a:defRPr/>
            </a:pPr>
            <a:endParaRPr lang="en-US" altLang="ja-JP">
              <a:solidFill>
                <a:srgbClr val="1C1C1C"/>
              </a:solidFill>
            </a:endParaRPr>
          </a:p>
        </p:txBody>
      </p:sp>
      <p:sp>
        <p:nvSpPr>
          <p:cNvPr id="15" name="Rectangle 15"/>
          <p:cNvSpPr>
            <a:spLocks noGrp="1" noChangeArrowheads="1"/>
          </p:cNvSpPr>
          <p:nvPr>
            <p:ph type="ftr" sz="quarter" idx="11"/>
          </p:nvPr>
        </p:nvSpPr>
        <p:spPr>
          <a:xfrm>
            <a:off x="4572000" y="6248400"/>
            <a:ext cx="3860800" cy="457200"/>
          </a:xfrm>
          <a:prstGeom prst="rect">
            <a:avLst/>
          </a:prstGeom>
        </p:spPr>
        <p:txBody>
          <a:bodyPr/>
          <a:lstStyle>
            <a:lvl1pPr>
              <a:defRPr>
                <a:solidFill>
                  <a:schemeClr val="bg2"/>
                </a:solidFill>
              </a:defRPr>
            </a:lvl1pPr>
          </a:lstStyle>
          <a:p>
            <a:pPr>
              <a:defRPr/>
            </a:pPr>
            <a:endParaRPr lang="en-US" altLang="ja-JP">
              <a:solidFill>
                <a:srgbClr val="1C1C1C"/>
              </a:solidFill>
            </a:endParaRPr>
          </a:p>
        </p:txBody>
      </p:sp>
      <p:sp>
        <p:nvSpPr>
          <p:cNvPr id="16" name="Rectangle 16"/>
          <p:cNvSpPr>
            <a:spLocks noGrp="1" noChangeArrowheads="1"/>
          </p:cNvSpPr>
          <p:nvPr>
            <p:ph type="sldNum" sz="quarter" idx="12"/>
          </p:nvPr>
        </p:nvSpPr>
        <p:spPr>
          <a:xfrm>
            <a:off x="9144000" y="6248400"/>
            <a:ext cx="2540000" cy="457200"/>
          </a:xfrm>
          <a:prstGeom prst="rect">
            <a:avLst/>
          </a:prstGeom>
        </p:spPr>
        <p:txBody>
          <a:bodyPr/>
          <a:lstStyle>
            <a:lvl1pPr>
              <a:defRPr>
                <a:solidFill>
                  <a:schemeClr val="bg2"/>
                </a:solidFill>
              </a:defRPr>
            </a:lvl1pPr>
          </a:lstStyle>
          <a:p>
            <a:pPr>
              <a:defRPr/>
            </a:pPr>
            <a:fld id="{01000F52-BDCD-4DA3-942C-7734CE20F8E3}" type="slidenum">
              <a:rPr lang="en-US" altLang="ja-JP" smtClean="0">
                <a:solidFill>
                  <a:srgbClr val="1C1C1C"/>
                </a:solidFill>
              </a:rPr>
              <a:pPr>
                <a:defRPr/>
              </a:pPr>
              <a:t>‹#›</a:t>
            </a:fld>
            <a:endParaRPr lang="en-US" altLang="ja-JP">
              <a:solidFill>
                <a:srgbClr val="1C1C1C"/>
              </a:solidFill>
            </a:endParaRPr>
          </a:p>
        </p:txBody>
      </p:sp>
    </p:spTree>
    <p:extLst>
      <p:ext uri="{BB962C8B-B14F-4D97-AF65-F5344CB8AC3E}">
        <p14:creationId xmlns:p14="http://schemas.microsoft.com/office/powerpoint/2010/main" val="3977129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4" y="273050"/>
            <a:ext cx="4011085" cy="1162051"/>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5" y="273056"/>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4" y="1435104"/>
            <a:ext cx="4011085" cy="4691063"/>
          </a:xfrm>
          <a:prstGeom prst="rect">
            <a:avLst/>
          </a:prstGeom>
        </p:spPr>
        <p:txBody>
          <a:bodyPr/>
          <a:lstStyle>
            <a:lvl1pPr marL="0" indent="0">
              <a:buNone/>
              <a:defRPr sz="1400"/>
            </a:lvl1pPr>
            <a:lvl2pPr marL="445992" indent="0">
              <a:buNone/>
              <a:defRPr sz="1200"/>
            </a:lvl2pPr>
            <a:lvl3pPr marL="892049" indent="0">
              <a:buNone/>
              <a:defRPr sz="1000"/>
            </a:lvl3pPr>
            <a:lvl4pPr marL="1338091" indent="0">
              <a:buNone/>
              <a:defRPr sz="900"/>
            </a:lvl4pPr>
            <a:lvl5pPr marL="1784122" indent="0">
              <a:buNone/>
              <a:defRPr sz="900"/>
            </a:lvl5pPr>
            <a:lvl6pPr marL="2230157" indent="0">
              <a:buNone/>
              <a:defRPr sz="900"/>
            </a:lvl6pPr>
            <a:lvl7pPr marL="2676188" indent="0">
              <a:buNone/>
              <a:defRPr sz="900"/>
            </a:lvl7pPr>
            <a:lvl8pPr marL="3122224" indent="0">
              <a:buNone/>
              <a:defRPr sz="900"/>
            </a:lvl8pPr>
            <a:lvl9pPr marL="3568255" indent="0">
              <a:buNone/>
              <a:defRPr sz="900"/>
            </a:lvl9pPr>
          </a:lstStyle>
          <a:p>
            <a:pPr lvl="0"/>
            <a:r>
              <a:rPr lang="ja-JP" altLang="en-US"/>
              <a:t>マスター テキストの書式設定</a:t>
            </a:r>
          </a:p>
        </p:txBody>
      </p:sp>
      <p:sp>
        <p:nvSpPr>
          <p:cNvPr id="5"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7871E6B5-09AA-4E65-B900-CC798190A0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6281642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1576917" y="1772818"/>
            <a:ext cx="10363200" cy="435969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2021B59F-8AA6-4751-8448-6BC90CD55368}"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2006401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5" y="4407112"/>
            <a:ext cx="10363200" cy="1362076"/>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5" y="2906716"/>
            <a:ext cx="10363200" cy="1500187"/>
          </a:xfrm>
          <a:prstGeom prst="rect">
            <a:avLst/>
          </a:prstGeom>
        </p:spPr>
        <p:txBody>
          <a:bodyPr anchor="b"/>
          <a:lstStyle>
            <a:lvl1pPr marL="0" indent="0">
              <a:buNone/>
              <a:defRPr sz="2000"/>
            </a:lvl1pPr>
            <a:lvl2pPr marL="445978" indent="0">
              <a:buNone/>
              <a:defRPr sz="1800"/>
            </a:lvl2pPr>
            <a:lvl3pPr marL="892021" indent="0">
              <a:buNone/>
              <a:defRPr sz="1600"/>
            </a:lvl3pPr>
            <a:lvl4pPr marL="1338050" indent="0">
              <a:buNone/>
              <a:defRPr sz="1400"/>
            </a:lvl4pPr>
            <a:lvl5pPr marL="1784069" indent="0">
              <a:buNone/>
              <a:defRPr sz="1400"/>
            </a:lvl5pPr>
            <a:lvl6pPr marL="2230090" indent="0">
              <a:buNone/>
              <a:defRPr sz="1400"/>
            </a:lvl6pPr>
            <a:lvl7pPr marL="2676108" indent="0">
              <a:buNone/>
              <a:defRPr sz="1400"/>
            </a:lvl7pPr>
            <a:lvl8pPr marL="3122130" indent="0">
              <a:buNone/>
              <a:defRPr sz="1400"/>
            </a:lvl8pPr>
            <a:lvl9pPr marL="3568148" indent="0">
              <a:buNone/>
              <a:defRPr sz="1400"/>
            </a:lvl9pPr>
          </a:lstStyle>
          <a:p>
            <a:pPr lvl="0"/>
            <a:r>
              <a:rPr lang="ja-JP" altLang="en-US"/>
              <a:t>マスター テキストの書式設定</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1854E498-C779-4D3D-AFF3-2969B7632C36}"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95104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576917" y="2017714"/>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860117" y="2017714"/>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3E366345-5D98-427B-BC9B-57D684FB4439}"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660686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5"/>
            <a:ext cx="5386917" cy="639762"/>
          </a:xfrm>
          <a:prstGeom prst="rect">
            <a:avLst/>
          </a:prstGeom>
        </p:spPr>
        <p:txBody>
          <a:bodyPr anchor="b"/>
          <a:lstStyle>
            <a:lvl1pPr marL="0" indent="0">
              <a:buNone/>
              <a:defRPr sz="2400" b="1"/>
            </a:lvl1pPr>
            <a:lvl2pPr marL="445978" indent="0">
              <a:buNone/>
              <a:defRPr sz="2000" b="1"/>
            </a:lvl2pPr>
            <a:lvl3pPr marL="892021" indent="0">
              <a:buNone/>
              <a:defRPr sz="1800" b="1"/>
            </a:lvl3pPr>
            <a:lvl4pPr marL="1338050" indent="0">
              <a:buNone/>
              <a:defRPr sz="1600" b="1"/>
            </a:lvl4pPr>
            <a:lvl5pPr marL="1784069" indent="0">
              <a:buNone/>
              <a:defRPr sz="1600" b="1"/>
            </a:lvl5pPr>
            <a:lvl6pPr marL="2230090" indent="0">
              <a:buNone/>
              <a:defRPr sz="1600" b="1"/>
            </a:lvl6pPr>
            <a:lvl7pPr marL="2676108" indent="0">
              <a:buNone/>
              <a:defRPr sz="1600" b="1"/>
            </a:lvl7pPr>
            <a:lvl8pPr marL="3122130" indent="0">
              <a:buNone/>
              <a:defRPr sz="1600" b="1"/>
            </a:lvl8pPr>
            <a:lvl9pPr marL="3568148"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648" y="1535115"/>
            <a:ext cx="5389033" cy="639762"/>
          </a:xfrm>
          <a:prstGeom prst="rect">
            <a:avLst/>
          </a:prstGeom>
        </p:spPr>
        <p:txBody>
          <a:bodyPr anchor="b"/>
          <a:lstStyle>
            <a:lvl1pPr marL="0" indent="0">
              <a:buNone/>
              <a:defRPr sz="2400" b="1"/>
            </a:lvl1pPr>
            <a:lvl2pPr marL="445978" indent="0">
              <a:buNone/>
              <a:defRPr sz="2000" b="1"/>
            </a:lvl2pPr>
            <a:lvl3pPr marL="892021" indent="0">
              <a:buNone/>
              <a:defRPr sz="1800" b="1"/>
            </a:lvl3pPr>
            <a:lvl4pPr marL="1338050" indent="0">
              <a:buNone/>
              <a:defRPr sz="1600" b="1"/>
            </a:lvl4pPr>
            <a:lvl5pPr marL="1784069" indent="0">
              <a:buNone/>
              <a:defRPr sz="1600" b="1"/>
            </a:lvl5pPr>
            <a:lvl6pPr marL="2230090" indent="0">
              <a:buNone/>
              <a:defRPr sz="1600" b="1"/>
            </a:lvl6pPr>
            <a:lvl7pPr marL="2676108" indent="0">
              <a:buNone/>
              <a:defRPr sz="1600" b="1"/>
            </a:lvl7pPr>
            <a:lvl8pPr marL="3122130" indent="0">
              <a:buNone/>
              <a:defRPr sz="1600" b="1"/>
            </a:lvl8pPr>
            <a:lvl9pPr marL="3568148"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64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8"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9"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B98F48AA-B5F1-4791-A807-8C07AE8F4646}"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71482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6BB2E270-B252-4B9D-BD96-6785266467C9}"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8998047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3"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4"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6636C05D-6CDB-44AE-87F0-4AA09BDD8476}"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2557826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2"/>
            <a:ext cx="4011085"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5" y="273056"/>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3" y="1435104"/>
            <a:ext cx="4011085" cy="4691063"/>
          </a:xfrm>
          <a:prstGeom prst="rect">
            <a:avLst/>
          </a:prstGeom>
        </p:spPr>
        <p:txBody>
          <a:bodyPr/>
          <a:lstStyle>
            <a:lvl1pPr marL="0" indent="0">
              <a:buNone/>
              <a:defRPr sz="1400"/>
            </a:lvl1pPr>
            <a:lvl2pPr marL="445978" indent="0">
              <a:buNone/>
              <a:defRPr sz="1200"/>
            </a:lvl2pPr>
            <a:lvl3pPr marL="892021" indent="0">
              <a:buNone/>
              <a:defRPr sz="1000"/>
            </a:lvl3pPr>
            <a:lvl4pPr marL="1338050" indent="0">
              <a:buNone/>
              <a:defRPr sz="900"/>
            </a:lvl4pPr>
            <a:lvl5pPr marL="1784069" indent="0">
              <a:buNone/>
              <a:defRPr sz="900"/>
            </a:lvl5pPr>
            <a:lvl6pPr marL="2230090" indent="0">
              <a:buNone/>
              <a:defRPr sz="900"/>
            </a:lvl6pPr>
            <a:lvl7pPr marL="2676108" indent="0">
              <a:buNone/>
              <a:defRPr sz="900"/>
            </a:lvl7pPr>
            <a:lvl8pPr marL="3122130" indent="0">
              <a:buNone/>
              <a:defRPr sz="900"/>
            </a:lvl8pPr>
            <a:lvl9pPr marL="3568148" indent="0">
              <a:buNone/>
              <a:defRPr sz="900"/>
            </a:lvl9pPr>
          </a:lstStyle>
          <a:p>
            <a:pPr lvl="0"/>
            <a:r>
              <a:rPr lang="ja-JP" altLang="en-US"/>
              <a:t>マスター テキストの書式設定</a:t>
            </a:r>
          </a:p>
        </p:txBody>
      </p:sp>
      <p:sp>
        <p:nvSpPr>
          <p:cNvPr id="5"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7871E6B5-09AA-4E65-B900-CC798190A02A}"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771186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a:prstGeom prst="rect">
            <a:avLst/>
          </a:prstGeom>
        </p:spPr>
        <p:txBody>
          <a:bodyPr/>
          <a:lstStyle>
            <a:lvl1pPr marL="0" indent="0">
              <a:buNone/>
              <a:defRPr sz="3200"/>
            </a:lvl1pPr>
            <a:lvl2pPr marL="445978" indent="0">
              <a:buNone/>
              <a:defRPr sz="2800"/>
            </a:lvl2pPr>
            <a:lvl3pPr marL="892021" indent="0">
              <a:buNone/>
              <a:defRPr sz="2400"/>
            </a:lvl3pPr>
            <a:lvl4pPr marL="1338050" indent="0">
              <a:buNone/>
              <a:defRPr sz="2000"/>
            </a:lvl4pPr>
            <a:lvl5pPr marL="1784069" indent="0">
              <a:buNone/>
              <a:defRPr sz="2000"/>
            </a:lvl5pPr>
            <a:lvl6pPr marL="2230090" indent="0">
              <a:buNone/>
              <a:defRPr sz="2000"/>
            </a:lvl6pPr>
            <a:lvl7pPr marL="2676108" indent="0">
              <a:buNone/>
              <a:defRPr sz="2000"/>
            </a:lvl7pPr>
            <a:lvl8pPr marL="3122130" indent="0">
              <a:buNone/>
              <a:defRPr sz="2000"/>
            </a:lvl8pPr>
            <a:lvl9pPr marL="3568148"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45978" indent="0">
              <a:buNone/>
              <a:defRPr sz="1200"/>
            </a:lvl2pPr>
            <a:lvl3pPr marL="892021" indent="0">
              <a:buNone/>
              <a:defRPr sz="1000"/>
            </a:lvl3pPr>
            <a:lvl4pPr marL="1338050" indent="0">
              <a:buNone/>
              <a:defRPr sz="900"/>
            </a:lvl4pPr>
            <a:lvl5pPr marL="1784069" indent="0">
              <a:buNone/>
              <a:defRPr sz="900"/>
            </a:lvl5pPr>
            <a:lvl6pPr marL="2230090" indent="0">
              <a:buNone/>
              <a:defRPr sz="900"/>
            </a:lvl6pPr>
            <a:lvl7pPr marL="2676108" indent="0">
              <a:buNone/>
              <a:defRPr sz="900"/>
            </a:lvl7pPr>
            <a:lvl8pPr marL="3122130" indent="0">
              <a:buNone/>
              <a:defRPr sz="900"/>
            </a:lvl8pPr>
            <a:lvl9pPr marL="3568148" indent="0">
              <a:buNone/>
              <a:defRPr sz="900"/>
            </a:lvl9pPr>
          </a:lstStyle>
          <a:p>
            <a:pPr lvl="0"/>
            <a:r>
              <a:rPr lang="ja-JP" altLang="en-US"/>
              <a:t>マスター テキストの書式設定</a:t>
            </a:r>
          </a:p>
        </p:txBody>
      </p:sp>
      <p:sp>
        <p:nvSpPr>
          <p:cNvPr id="5"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676F9146-FC84-4E89-BA9E-06A420D8CF53}"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8816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76917" y="1828547"/>
            <a:ext cx="10363200" cy="4303966"/>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23AF878B-C62A-456A-A459-99264A125FB2}"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474589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38737" y="214314"/>
            <a:ext cx="2601384" cy="5918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34588" y="214314"/>
            <a:ext cx="7600949" cy="59182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DC83F531-9236-44C1-B31E-022C72210F6B}"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3673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405800-37FA-5291-6497-6D534979588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01269E-E0AC-9B3E-BC3D-5D4FBDC0550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DB5588-1011-AE8E-4238-E08A3BD397E5}"/>
              </a:ext>
            </a:extLst>
          </p:cNvPr>
          <p:cNvSpPr>
            <a:spLocks noGrp="1"/>
          </p:cNvSpPr>
          <p:nvPr>
            <p:ph type="dt" sz="half" idx="10"/>
          </p:nvPr>
        </p:nvSpPr>
        <p:spPr/>
        <p:txBody>
          <a:bodyPr/>
          <a:lstStyle/>
          <a:p>
            <a:fld id="{5C361CD6-E044-4BEA-9D07-BE1977AD3FE5}" type="datetime1">
              <a:rPr lang="en-US" altLang="ja-JP" smtClean="0"/>
              <a:t>2/3/2025</a:t>
            </a:fld>
            <a:endParaRPr lang="en-US" dirty="0"/>
          </a:p>
        </p:txBody>
      </p:sp>
      <p:sp>
        <p:nvSpPr>
          <p:cNvPr id="5" name="フッター プレースホルダー 4">
            <a:extLst>
              <a:ext uri="{FF2B5EF4-FFF2-40B4-BE49-F238E27FC236}">
                <a16:creationId xmlns:a16="http://schemas.microsoft.com/office/drawing/2014/main" id="{EC781C6C-C67D-07AC-DA3D-8A7FBF3096F1}"/>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5CD0A3F4-85E3-66D8-7D4D-220B787219A2}"/>
              </a:ext>
            </a:extLst>
          </p:cNvPr>
          <p:cNvSpPr>
            <a:spLocks noGrp="1"/>
          </p:cNvSpPr>
          <p:nvPr>
            <p:ph type="sldNum" sz="quarter" idx="12"/>
          </p:nvPr>
        </p:nvSpPr>
        <p:spPr>
          <a:xfrm>
            <a:off x="11435080" y="6372863"/>
            <a:ext cx="645160" cy="365125"/>
          </a:xfrm>
        </p:spPr>
        <p:txBody>
          <a:bodyPr/>
          <a:lstStyle>
            <a:lvl1pPr>
              <a:defRPr sz="1400">
                <a:solidFill>
                  <a:schemeClr val="tx1"/>
                </a:solidFill>
                <a:latin typeface="ＭＳ Ｐゴシック" panose="020B0600070205080204" pitchFamily="50" charset="-128"/>
                <a:ea typeface="ＭＳ Ｐゴシック" panose="020B0600070205080204" pitchFamily="50" charset="-128"/>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593446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a:prstGeom prst="rect">
            <a:avLst/>
          </a:prstGeom>
        </p:spPr>
        <p:txBody>
          <a:bodyPr/>
          <a:lstStyle>
            <a:lvl1pPr marL="0" indent="0">
              <a:buNone/>
              <a:defRPr sz="3200"/>
            </a:lvl1pPr>
            <a:lvl2pPr marL="445992" indent="0">
              <a:buNone/>
              <a:defRPr sz="2800"/>
            </a:lvl2pPr>
            <a:lvl3pPr marL="892049" indent="0">
              <a:buNone/>
              <a:defRPr sz="2400"/>
            </a:lvl3pPr>
            <a:lvl4pPr marL="1338091" indent="0">
              <a:buNone/>
              <a:defRPr sz="2000"/>
            </a:lvl4pPr>
            <a:lvl5pPr marL="1784122" indent="0">
              <a:buNone/>
              <a:defRPr sz="2000"/>
            </a:lvl5pPr>
            <a:lvl6pPr marL="2230157" indent="0">
              <a:buNone/>
              <a:defRPr sz="2000"/>
            </a:lvl6pPr>
            <a:lvl7pPr marL="2676188" indent="0">
              <a:buNone/>
              <a:defRPr sz="2000"/>
            </a:lvl7pPr>
            <a:lvl8pPr marL="3122224" indent="0">
              <a:buNone/>
              <a:defRPr sz="2000"/>
            </a:lvl8pPr>
            <a:lvl9pPr marL="3568255"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41"/>
            <a:ext cx="7315200" cy="804863"/>
          </a:xfrm>
          <a:prstGeom prst="rect">
            <a:avLst/>
          </a:prstGeom>
        </p:spPr>
        <p:txBody>
          <a:bodyPr/>
          <a:lstStyle>
            <a:lvl1pPr marL="0" indent="0">
              <a:buNone/>
              <a:defRPr sz="1400"/>
            </a:lvl1pPr>
            <a:lvl2pPr marL="445992" indent="0">
              <a:buNone/>
              <a:defRPr sz="1200"/>
            </a:lvl2pPr>
            <a:lvl3pPr marL="892049" indent="0">
              <a:buNone/>
              <a:defRPr sz="1000"/>
            </a:lvl3pPr>
            <a:lvl4pPr marL="1338091" indent="0">
              <a:buNone/>
              <a:defRPr sz="900"/>
            </a:lvl4pPr>
            <a:lvl5pPr marL="1784122" indent="0">
              <a:buNone/>
              <a:defRPr sz="900"/>
            </a:lvl5pPr>
            <a:lvl6pPr marL="2230157" indent="0">
              <a:buNone/>
              <a:defRPr sz="900"/>
            </a:lvl6pPr>
            <a:lvl7pPr marL="2676188" indent="0">
              <a:buNone/>
              <a:defRPr sz="900"/>
            </a:lvl7pPr>
            <a:lvl8pPr marL="3122224" indent="0">
              <a:buNone/>
              <a:defRPr sz="900"/>
            </a:lvl8pPr>
            <a:lvl9pPr marL="3568255" indent="0">
              <a:buNone/>
              <a:defRPr sz="900"/>
            </a:lvl9pPr>
          </a:lstStyle>
          <a:p>
            <a:pPr lvl="0"/>
            <a:r>
              <a:rPr lang="ja-JP" altLang="en-US"/>
              <a:t>マスター テキストの書式設定</a:t>
            </a:r>
          </a:p>
        </p:txBody>
      </p:sp>
      <p:sp>
        <p:nvSpPr>
          <p:cNvPr id="5"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676F9146-FC84-4E89-BA9E-06A420D8CF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8685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76917" y="1828548"/>
            <a:ext cx="10363200" cy="4303966"/>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23AF878B-C62A-456A-A459-99264A125FB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4403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38737" y="214316"/>
            <a:ext cx="2601384" cy="5918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34588" y="214316"/>
            <a:ext cx="7600949" cy="59182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DC83F531-9236-44C1-B31E-022C72210F6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2594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23825" y="1160359"/>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a:endParaRPr lang="ja-JP" altLang="en-US" sz="1800">
                  <a:solidFill>
                    <a:srgbClr val="000000"/>
                  </a:solidFill>
                  <a:latin typeface="Tahoma"/>
                  <a:ea typeface="ＭＳ Ｐゴシック"/>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a:endParaRPr lang="ja-JP" altLang="en-US" sz="1800">
                  <a:solidFill>
                    <a:srgbClr val="000000"/>
                  </a:solidFill>
                  <a:latin typeface="Tahoma"/>
                  <a:ea typeface="ＭＳ Ｐゴシック"/>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a:endParaRPr lang="ja-JP" altLang="en-US" sz="1800">
                  <a:solidFill>
                    <a:srgbClr val="000000"/>
                  </a:solidFill>
                  <a:latin typeface="Tahoma"/>
                  <a:ea typeface="ＭＳ Ｐゴシック"/>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a:endParaRPr lang="ja-JP" altLang="en-US" sz="1800">
                  <a:solidFill>
                    <a:srgbClr val="000000"/>
                  </a:solidFill>
                  <a:latin typeface="Tahoma"/>
                  <a:ea typeface="ＭＳ Ｐゴシック"/>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a:endParaRPr lang="ja-JP" altLang="en-US" sz="1800">
                <a:solidFill>
                  <a:srgbClr val="000000"/>
                </a:solidFill>
                <a:latin typeface="Tahoma"/>
                <a:ea typeface="ＭＳ Ｐゴシック"/>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a:endParaRPr lang="ja-JP" altLang="en-US" sz="1800">
                <a:solidFill>
                  <a:srgbClr val="000000"/>
                </a:solidFill>
                <a:latin typeface="Tahoma"/>
                <a:ea typeface="ＭＳ Ｐゴシック"/>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a:endParaRPr lang="ja-JP" altLang="en-US" sz="1800">
                <a:solidFill>
                  <a:srgbClr val="000000"/>
                </a:solidFill>
                <a:latin typeface="Tahoma"/>
                <a:ea typeface="ＭＳ Ｐゴシック"/>
              </a:endParaRPr>
            </a:p>
          </p:txBody>
        </p:sp>
      </p:grpSp>
      <p:sp>
        <p:nvSpPr>
          <p:cNvPr id="9228" name="Rectangle 12"/>
          <p:cNvSpPr>
            <a:spLocks noGrp="1" noChangeArrowheads="1"/>
          </p:cNvSpPr>
          <p:nvPr>
            <p:ph type="ctrTitle"/>
          </p:nvPr>
        </p:nvSpPr>
        <p:spPr>
          <a:xfrm>
            <a:off x="1359441" y="494331"/>
            <a:ext cx="10363200" cy="1462088"/>
          </a:xfrm>
        </p:spPr>
        <p:txBody>
          <a:bodyPr/>
          <a:lstStyle>
            <a:lvl1pPr>
              <a:defRPr/>
            </a:lvl1pPr>
          </a:lstStyle>
          <a:p>
            <a:pPr lvl="0"/>
            <a:r>
              <a:rPr lang="ja-JP" altLang="en-US" noProof="0"/>
              <a:t>マスタ タイトルの書式設定</a:t>
            </a:r>
          </a:p>
        </p:txBody>
      </p:sp>
      <p:sp>
        <p:nvSpPr>
          <p:cNvPr id="9229" name="Rectangle 13"/>
          <p:cNvSpPr>
            <a:spLocks noGrp="1" noChangeArrowheads="1"/>
          </p:cNvSpPr>
          <p:nvPr>
            <p:ph type="subTitle" idx="1"/>
          </p:nvPr>
        </p:nvSpPr>
        <p:spPr>
          <a:xfrm>
            <a:off x="1828800" y="2276873"/>
            <a:ext cx="8534400" cy="3361928"/>
          </a:xfrm>
          <a:prstGeom prst="rect">
            <a:avLst/>
          </a:prstGeo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14" name="Rectangle 14"/>
          <p:cNvSpPr>
            <a:spLocks noGrp="1" noChangeArrowheads="1"/>
          </p:cNvSpPr>
          <p:nvPr>
            <p:ph type="dt" sz="half" idx="10"/>
          </p:nvPr>
        </p:nvSpPr>
        <p:spPr>
          <a:xfrm>
            <a:off x="1320800" y="6248400"/>
            <a:ext cx="2540000" cy="457200"/>
          </a:xfrm>
          <a:prstGeom prst="rect">
            <a:avLst/>
          </a:prstGeom>
        </p:spPr>
        <p:txBody>
          <a:bodyPr/>
          <a:lstStyle>
            <a:lvl1pPr>
              <a:defRPr>
                <a:solidFill>
                  <a:schemeClr val="bg2"/>
                </a:solidFill>
              </a:defRPr>
            </a:lvl1pPr>
          </a:lstStyle>
          <a:p>
            <a:pPr>
              <a:defRPr/>
            </a:pPr>
            <a:endParaRPr lang="en-US" altLang="ja-JP">
              <a:solidFill>
                <a:srgbClr val="1C1C1C"/>
              </a:solidFill>
            </a:endParaRPr>
          </a:p>
        </p:txBody>
      </p:sp>
      <p:sp>
        <p:nvSpPr>
          <p:cNvPr id="15" name="Rectangle 15"/>
          <p:cNvSpPr>
            <a:spLocks noGrp="1" noChangeArrowheads="1"/>
          </p:cNvSpPr>
          <p:nvPr>
            <p:ph type="ftr" sz="quarter" idx="11"/>
          </p:nvPr>
        </p:nvSpPr>
        <p:spPr>
          <a:xfrm>
            <a:off x="4572000" y="6248400"/>
            <a:ext cx="3860800" cy="457200"/>
          </a:xfrm>
          <a:prstGeom prst="rect">
            <a:avLst/>
          </a:prstGeom>
        </p:spPr>
        <p:txBody>
          <a:bodyPr/>
          <a:lstStyle>
            <a:lvl1pPr>
              <a:defRPr>
                <a:solidFill>
                  <a:schemeClr val="bg2"/>
                </a:solidFill>
              </a:defRPr>
            </a:lvl1pPr>
          </a:lstStyle>
          <a:p>
            <a:pPr>
              <a:defRPr/>
            </a:pPr>
            <a:endParaRPr lang="en-US" altLang="ja-JP">
              <a:solidFill>
                <a:srgbClr val="1C1C1C"/>
              </a:solidFill>
            </a:endParaRPr>
          </a:p>
        </p:txBody>
      </p:sp>
      <p:sp>
        <p:nvSpPr>
          <p:cNvPr id="16" name="Rectangle 16"/>
          <p:cNvSpPr>
            <a:spLocks noGrp="1" noChangeArrowheads="1"/>
          </p:cNvSpPr>
          <p:nvPr>
            <p:ph type="sldNum" sz="quarter" idx="12"/>
          </p:nvPr>
        </p:nvSpPr>
        <p:spPr>
          <a:xfrm>
            <a:off x="9144000" y="6248400"/>
            <a:ext cx="2540000" cy="457200"/>
          </a:xfrm>
          <a:prstGeom prst="rect">
            <a:avLst/>
          </a:prstGeom>
        </p:spPr>
        <p:txBody>
          <a:bodyPr/>
          <a:lstStyle>
            <a:lvl1pPr>
              <a:defRPr>
                <a:solidFill>
                  <a:schemeClr val="bg2"/>
                </a:solidFill>
              </a:defRPr>
            </a:lvl1pPr>
          </a:lstStyle>
          <a:p>
            <a:pPr>
              <a:defRPr/>
            </a:pPr>
            <a:fld id="{01000F52-BDCD-4DA3-942C-7734CE20F8E3}" type="slidenum">
              <a:rPr lang="en-US" altLang="ja-JP" smtClean="0">
                <a:solidFill>
                  <a:srgbClr val="1C1C1C"/>
                </a:solidFill>
              </a:rPr>
              <a:pPr>
                <a:defRPr/>
              </a:pPr>
              <a:t>‹#›</a:t>
            </a:fld>
            <a:endParaRPr lang="en-US" altLang="ja-JP">
              <a:solidFill>
                <a:srgbClr val="1C1C1C"/>
              </a:solidFill>
            </a:endParaRPr>
          </a:p>
        </p:txBody>
      </p:sp>
    </p:spTree>
    <p:extLst>
      <p:ext uri="{BB962C8B-B14F-4D97-AF65-F5344CB8AC3E}">
        <p14:creationId xmlns:p14="http://schemas.microsoft.com/office/powerpoint/2010/main" val="1971659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1576917" y="1772816"/>
            <a:ext cx="10363200" cy="435969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2021B59F-8AA6-4751-8448-6BC90CD55368}"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29109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711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5"/>
            <a:ext cx="10363200" cy="1500187"/>
          </a:xfrm>
          <a:prstGeom prst="rect">
            <a:avLst/>
          </a:prstGeom>
        </p:spPr>
        <p:txBody>
          <a:bodyPr anchor="b"/>
          <a:lstStyle>
            <a:lvl1pPr marL="0" indent="0">
              <a:buNone/>
              <a:defRPr sz="2000"/>
            </a:lvl1pPr>
            <a:lvl2pPr marL="445996" indent="0">
              <a:buNone/>
              <a:defRPr sz="1800"/>
            </a:lvl2pPr>
            <a:lvl3pPr marL="892057" indent="0">
              <a:buNone/>
              <a:defRPr sz="1600"/>
            </a:lvl3pPr>
            <a:lvl4pPr marL="1338104" indent="0">
              <a:buNone/>
              <a:defRPr sz="1400"/>
            </a:lvl4pPr>
            <a:lvl5pPr marL="1784140" indent="0">
              <a:buNone/>
              <a:defRPr sz="1400"/>
            </a:lvl5pPr>
            <a:lvl6pPr marL="2230179" indent="0">
              <a:buNone/>
              <a:defRPr sz="1400"/>
            </a:lvl6pPr>
            <a:lvl7pPr marL="2676215" indent="0">
              <a:buNone/>
              <a:defRPr sz="1400"/>
            </a:lvl7pPr>
            <a:lvl8pPr marL="3122255" indent="0">
              <a:buNone/>
              <a:defRPr sz="1400"/>
            </a:lvl8pPr>
            <a:lvl9pPr marL="3568291" indent="0">
              <a:buNone/>
              <a:defRPr sz="1400"/>
            </a:lvl9pPr>
          </a:lstStyle>
          <a:p>
            <a:pPr lvl="0"/>
            <a:r>
              <a:rPr lang="ja-JP" altLang="en-US"/>
              <a:t>マスター テキストの書式設定</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1854E498-C779-4D3D-AFF3-2969B7632C36}"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72722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576917" y="2017713"/>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860117" y="2017713"/>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3E366345-5D98-427B-BC9B-57D684FB4439}"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15458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45996" indent="0">
              <a:buNone/>
              <a:defRPr sz="2000" b="1"/>
            </a:lvl2pPr>
            <a:lvl3pPr marL="892057" indent="0">
              <a:buNone/>
              <a:defRPr sz="1800" b="1"/>
            </a:lvl3pPr>
            <a:lvl4pPr marL="1338104" indent="0">
              <a:buNone/>
              <a:defRPr sz="1600" b="1"/>
            </a:lvl4pPr>
            <a:lvl5pPr marL="1784140" indent="0">
              <a:buNone/>
              <a:defRPr sz="1600" b="1"/>
            </a:lvl5pPr>
            <a:lvl6pPr marL="2230179" indent="0">
              <a:buNone/>
              <a:defRPr sz="1600" b="1"/>
            </a:lvl6pPr>
            <a:lvl7pPr marL="2676215" indent="0">
              <a:buNone/>
              <a:defRPr sz="1600" b="1"/>
            </a:lvl7pPr>
            <a:lvl8pPr marL="3122255" indent="0">
              <a:buNone/>
              <a:defRPr sz="1600" b="1"/>
            </a:lvl8pPr>
            <a:lvl9pPr marL="356829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645" y="1535113"/>
            <a:ext cx="5389033" cy="639762"/>
          </a:xfrm>
          <a:prstGeom prst="rect">
            <a:avLst/>
          </a:prstGeom>
        </p:spPr>
        <p:txBody>
          <a:bodyPr anchor="b"/>
          <a:lstStyle>
            <a:lvl1pPr marL="0" indent="0">
              <a:buNone/>
              <a:defRPr sz="2400" b="1"/>
            </a:lvl1pPr>
            <a:lvl2pPr marL="445996" indent="0">
              <a:buNone/>
              <a:defRPr sz="2000" b="1"/>
            </a:lvl2pPr>
            <a:lvl3pPr marL="892057" indent="0">
              <a:buNone/>
              <a:defRPr sz="1800" b="1"/>
            </a:lvl3pPr>
            <a:lvl4pPr marL="1338104" indent="0">
              <a:buNone/>
              <a:defRPr sz="1600" b="1"/>
            </a:lvl4pPr>
            <a:lvl5pPr marL="1784140" indent="0">
              <a:buNone/>
              <a:defRPr sz="1600" b="1"/>
            </a:lvl5pPr>
            <a:lvl6pPr marL="2230179" indent="0">
              <a:buNone/>
              <a:defRPr sz="1600" b="1"/>
            </a:lvl6pPr>
            <a:lvl7pPr marL="2676215" indent="0">
              <a:buNone/>
              <a:defRPr sz="1600" b="1"/>
            </a:lvl7pPr>
            <a:lvl8pPr marL="3122255" indent="0">
              <a:buNone/>
              <a:defRPr sz="1600" b="1"/>
            </a:lvl8pPr>
            <a:lvl9pPr marL="356829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645"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8"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9"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B98F48AA-B5F1-4791-A807-8C07AE8F4646}"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28663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6BB2E270-B252-4B9D-BD96-6785266467C9}"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8869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3"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4"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6636C05D-6CDB-44AE-87F0-4AA09BDD8476}"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3014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C880DC-4485-0667-CEBC-E9C2FF970D88}"/>
              </a:ext>
            </a:extLst>
          </p:cNvPr>
          <p:cNvSpPr>
            <a:spLocks noGrp="1"/>
          </p:cNvSpPr>
          <p:nvPr>
            <p:ph type="title"/>
          </p:nvPr>
        </p:nvSpPr>
        <p:spPr>
          <a:xfrm>
            <a:off x="831851" y="1709740"/>
            <a:ext cx="105156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7425857-DA1B-BA0E-37E8-4D012821A0AC}"/>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B5F08C7-5C85-44CB-30DB-A7B5232A6A4E}"/>
              </a:ext>
            </a:extLst>
          </p:cNvPr>
          <p:cNvSpPr>
            <a:spLocks noGrp="1"/>
          </p:cNvSpPr>
          <p:nvPr>
            <p:ph type="dt" sz="half" idx="10"/>
          </p:nvPr>
        </p:nvSpPr>
        <p:spPr/>
        <p:txBody>
          <a:bodyPr/>
          <a:lstStyle/>
          <a:p>
            <a:fld id="{2731164C-5A04-467B-AD97-D17B8ADE95B7}" type="datetime1">
              <a:rPr lang="en-US" altLang="ja-JP" smtClean="0"/>
              <a:t>2/3/2025</a:t>
            </a:fld>
            <a:endParaRPr lang="en-US" dirty="0"/>
          </a:p>
        </p:txBody>
      </p:sp>
      <p:sp>
        <p:nvSpPr>
          <p:cNvPr id="5" name="フッター プレースホルダー 4">
            <a:extLst>
              <a:ext uri="{FF2B5EF4-FFF2-40B4-BE49-F238E27FC236}">
                <a16:creationId xmlns:a16="http://schemas.microsoft.com/office/drawing/2014/main" id="{587BF14B-62CA-D4F6-CEAA-F0B25FBF2A8B}"/>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C4E74575-0F5F-53EA-3CC0-FDB72E61089B}"/>
              </a:ext>
            </a:extLst>
          </p:cNvPr>
          <p:cNvSpPr>
            <a:spLocks noGrp="1"/>
          </p:cNvSpPr>
          <p:nvPr>
            <p:ph type="sldNum" sz="quarter" idx="12"/>
          </p:nvPr>
        </p:nvSpPr>
        <p:spPr/>
        <p:txBody>
          <a:body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3736976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5" y="273054"/>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45996" indent="0">
              <a:buNone/>
              <a:defRPr sz="1200"/>
            </a:lvl2pPr>
            <a:lvl3pPr marL="892057" indent="0">
              <a:buNone/>
              <a:defRPr sz="1000"/>
            </a:lvl3pPr>
            <a:lvl4pPr marL="1338104" indent="0">
              <a:buNone/>
              <a:defRPr sz="900"/>
            </a:lvl4pPr>
            <a:lvl5pPr marL="1784140" indent="0">
              <a:buNone/>
              <a:defRPr sz="900"/>
            </a:lvl5pPr>
            <a:lvl6pPr marL="2230179" indent="0">
              <a:buNone/>
              <a:defRPr sz="900"/>
            </a:lvl6pPr>
            <a:lvl7pPr marL="2676215" indent="0">
              <a:buNone/>
              <a:defRPr sz="900"/>
            </a:lvl7pPr>
            <a:lvl8pPr marL="3122255" indent="0">
              <a:buNone/>
              <a:defRPr sz="900"/>
            </a:lvl8pPr>
            <a:lvl9pPr marL="3568291" indent="0">
              <a:buNone/>
              <a:defRPr sz="900"/>
            </a:lvl9pPr>
          </a:lstStyle>
          <a:p>
            <a:pPr lvl="0"/>
            <a:r>
              <a:rPr lang="ja-JP" altLang="en-US"/>
              <a:t>マスター テキストの書式設定</a:t>
            </a:r>
          </a:p>
        </p:txBody>
      </p:sp>
      <p:sp>
        <p:nvSpPr>
          <p:cNvPr id="5"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7871E6B5-09AA-4E65-B900-CC798190A02A}"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7910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a:prstGeom prst="rect">
            <a:avLst/>
          </a:prstGeom>
        </p:spPr>
        <p:txBody>
          <a:bodyPr/>
          <a:lstStyle>
            <a:lvl1pPr marL="0" indent="0">
              <a:buNone/>
              <a:defRPr sz="3200"/>
            </a:lvl1pPr>
            <a:lvl2pPr marL="445996" indent="0">
              <a:buNone/>
              <a:defRPr sz="2800"/>
            </a:lvl2pPr>
            <a:lvl3pPr marL="892057" indent="0">
              <a:buNone/>
              <a:defRPr sz="2400"/>
            </a:lvl3pPr>
            <a:lvl4pPr marL="1338104" indent="0">
              <a:buNone/>
              <a:defRPr sz="2000"/>
            </a:lvl4pPr>
            <a:lvl5pPr marL="1784140" indent="0">
              <a:buNone/>
              <a:defRPr sz="2000"/>
            </a:lvl5pPr>
            <a:lvl6pPr marL="2230179" indent="0">
              <a:buNone/>
              <a:defRPr sz="2000"/>
            </a:lvl6pPr>
            <a:lvl7pPr marL="2676215" indent="0">
              <a:buNone/>
              <a:defRPr sz="2000"/>
            </a:lvl7pPr>
            <a:lvl8pPr marL="3122255" indent="0">
              <a:buNone/>
              <a:defRPr sz="2000"/>
            </a:lvl8pPr>
            <a:lvl9pPr marL="356829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45996" indent="0">
              <a:buNone/>
              <a:defRPr sz="1200"/>
            </a:lvl2pPr>
            <a:lvl3pPr marL="892057" indent="0">
              <a:buNone/>
              <a:defRPr sz="1000"/>
            </a:lvl3pPr>
            <a:lvl4pPr marL="1338104" indent="0">
              <a:buNone/>
              <a:defRPr sz="900"/>
            </a:lvl4pPr>
            <a:lvl5pPr marL="1784140" indent="0">
              <a:buNone/>
              <a:defRPr sz="900"/>
            </a:lvl5pPr>
            <a:lvl6pPr marL="2230179" indent="0">
              <a:buNone/>
              <a:defRPr sz="900"/>
            </a:lvl6pPr>
            <a:lvl7pPr marL="2676215" indent="0">
              <a:buNone/>
              <a:defRPr sz="900"/>
            </a:lvl7pPr>
            <a:lvl8pPr marL="3122255" indent="0">
              <a:buNone/>
              <a:defRPr sz="900"/>
            </a:lvl8pPr>
            <a:lvl9pPr marL="3568291" indent="0">
              <a:buNone/>
              <a:defRPr sz="900"/>
            </a:lvl9pPr>
          </a:lstStyle>
          <a:p>
            <a:pPr lvl="0"/>
            <a:r>
              <a:rPr lang="ja-JP" altLang="en-US"/>
              <a:t>マスター テキストの書式設定</a:t>
            </a:r>
          </a:p>
        </p:txBody>
      </p:sp>
      <p:sp>
        <p:nvSpPr>
          <p:cNvPr id="5"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676F9146-FC84-4E89-BA9E-06A420D8CF53}"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47377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76917" y="1828548"/>
            <a:ext cx="10363200" cy="430396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23AF878B-C62A-456A-A459-99264A125FB2}"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01365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38736" y="214313"/>
            <a:ext cx="2601384" cy="5918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34587" y="214313"/>
            <a:ext cx="7600949" cy="59182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DC83F531-9236-44C1-B31E-022C72210F6B}"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34784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73DEB2-68AA-ECEC-4B2F-2B9D5D91658C}"/>
              </a:ext>
            </a:extLst>
          </p:cNvPr>
          <p:cNvSpPr>
            <a:spLocks noGrp="1"/>
          </p:cNvSpPr>
          <p:nvPr>
            <p:ph type="ctrTitle"/>
          </p:nvPr>
        </p:nvSpPr>
        <p:spPr>
          <a:xfrm>
            <a:off x="1524000" y="1122363"/>
            <a:ext cx="9144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CFED4-8BD5-3CC1-12B9-9ABB67E8D6C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5374140-376F-81D9-E8BA-5CE79401D4A1}"/>
              </a:ext>
            </a:extLst>
          </p:cNvPr>
          <p:cNvSpPr>
            <a:spLocks noGrp="1"/>
          </p:cNvSpPr>
          <p:nvPr>
            <p:ph type="dt" sz="half" idx="10"/>
          </p:nvPr>
        </p:nvSpPr>
        <p:spPr/>
        <p:txBody>
          <a:bodyPr/>
          <a:lstStyle/>
          <a:p>
            <a:fld id="{76920B89-B70E-4AB1-95B8-9FFDE4B19860}" type="datetime1">
              <a:rPr lang="en-US" altLang="ja-JP" smtClean="0">
                <a:solidFill>
                  <a:prstClr val="black">
                    <a:tint val="75000"/>
                  </a:prstClr>
                </a:solidFill>
              </a:rPr>
              <a:pPr/>
              <a:t>2/3/2025</a:t>
            </a:fld>
            <a:endParaRPr lang="en-US" dirty="0">
              <a:solidFill>
                <a:prstClr val="black">
                  <a:tint val="75000"/>
                </a:prstClr>
              </a:solidFill>
            </a:endParaRPr>
          </a:p>
        </p:txBody>
      </p:sp>
      <p:sp>
        <p:nvSpPr>
          <p:cNvPr id="5" name="フッター プレースホルダー 4">
            <a:extLst>
              <a:ext uri="{FF2B5EF4-FFF2-40B4-BE49-F238E27FC236}">
                <a16:creationId xmlns:a16="http://schemas.microsoft.com/office/drawing/2014/main" id="{9250A19B-FD32-4259-82F3-FB1EF6ADA126}"/>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F3B6C0F6-4E6B-5BD3-647B-41C949B6D424}"/>
              </a:ext>
            </a:extLst>
          </p:cNvPr>
          <p:cNvSpPr>
            <a:spLocks noGrp="1"/>
          </p:cNvSpPr>
          <p:nvPr>
            <p:ph type="sldNum" sz="quarter" idx="12"/>
          </p:nvPr>
        </p:nvSpPr>
        <p:spPr/>
        <p:txBody>
          <a:bodyPr/>
          <a:lstStyle/>
          <a:p>
            <a:fld id="{0946259B-8396-46CD-AD42-FDEDA89DA2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1608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405800-37FA-5291-6497-6D534979588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01269E-E0AC-9B3E-BC3D-5D4FBDC0550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DB5588-1011-AE8E-4238-E08A3BD397E5}"/>
              </a:ext>
            </a:extLst>
          </p:cNvPr>
          <p:cNvSpPr>
            <a:spLocks noGrp="1"/>
          </p:cNvSpPr>
          <p:nvPr>
            <p:ph type="dt" sz="half" idx="10"/>
          </p:nvPr>
        </p:nvSpPr>
        <p:spPr/>
        <p:txBody>
          <a:bodyPr/>
          <a:lstStyle/>
          <a:p>
            <a:fld id="{5C361CD6-E044-4BEA-9D07-BE1977AD3FE5}" type="datetime1">
              <a:rPr lang="en-US" altLang="ja-JP" smtClean="0">
                <a:solidFill>
                  <a:prstClr val="black">
                    <a:tint val="75000"/>
                  </a:prstClr>
                </a:solidFill>
              </a:rPr>
              <a:pPr/>
              <a:t>2/3/2025</a:t>
            </a:fld>
            <a:endParaRPr lang="en-US" dirty="0">
              <a:solidFill>
                <a:prstClr val="black">
                  <a:tint val="75000"/>
                </a:prstClr>
              </a:solidFill>
            </a:endParaRPr>
          </a:p>
        </p:txBody>
      </p:sp>
      <p:sp>
        <p:nvSpPr>
          <p:cNvPr id="5" name="フッター プレースホルダー 4">
            <a:extLst>
              <a:ext uri="{FF2B5EF4-FFF2-40B4-BE49-F238E27FC236}">
                <a16:creationId xmlns:a16="http://schemas.microsoft.com/office/drawing/2014/main" id="{EC781C6C-C67D-07AC-DA3D-8A7FBF3096F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5CD0A3F4-85E3-66D8-7D4D-220B787219A2}"/>
              </a:ext>
            </a:extLst>
          </p:cNvPr>
          <p:cNvSpPr>
            <a:spLocks noGrp="1"/>
          </p:cNvSpPr>
          <p:nvPr>
            <p:ph type="sldNum" sz="quarter" idx="12"/>
          </p:nvPr>
        </p:nvSpPr>
        <p:spPr>
          <a:xfrm>
            <a:off x="11435080" y="6372863"/>
            <a:ext cx="645160" cy="365125"/>
          </a:xfrm>
        </p:spPr>
        <p:txBody>
          <a:bodyPr/>
          <a:lstStyle>
            <a:lvl1pPr>
              <a:defRPr sz="1400">
                <a:solidFill>
                  <a:schemeClr val="tx1"/>
                </a:solidFill>
                <a:latin typeface="ＭＳ Ｐゴシック" panose="020B0600070205080204" pitchFamily="50" charset="-128"/>
                <a:ea typeface="ＭＳ Ｐゴシック" panose="020B0600070205080204" pitchFamily="50" charset="-128"/>
              </a:defRPr>
            </a:lvl1pPr>
          </a:lstStyle>
          <a:p>
            <a:fld id="{0946259B-8396-46CD-AD42-FDEDA89DA27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66520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C880DC-4485-0667-CEBC-E9C2FF970D88}"/>
              </a:ext>
            </a:extLst>
          </p:cNvPr>
          <p:cNvSpPr>
            <a:spLocks noGrp="1"/>
          </p:cNvSpPr>
          <p:nvPr>
            <p:ph type="title"/>
          </p:nvPr>
        </p:nvSpPr>
        <p:spPr>
          <a:xfrm>
            <a:off x="831851" y="1709740"/>
            <a:ext cx="105156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7425857-DA1B-BA0E-37E8-4D012821A0AC}"/>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B5F08C7-5C85-44CB-30DB-A7B5232A6A4E}"/>
              </a:ext>
            </a:extLst>
          </p:cNvPr>
          <p:cNvSpPr>
            <a:spLocks noGrp="1"/>
          </p:cNvSpPr>
          <p:nvPr>
            <p:ph type="dt" sz="half" idx="10"/>
          </p:nvPr>
        </p:nvSpPr>
        <p:spPr/>
        <p:txBody>
          <a:bodyPr/>
          <a:lstStyle/>
          <a:p>
            <a:fld id="{2731164C-5A04-467B-AD97-D17B8ADE95B7}" type="datetime1">
              <a:rPr lang="en-US" altLang="ja-JP" smtClean="0">
                <a:solidFill>
                  <a:prstClr val="black">
                    <a:tint val="75000"/>
                  </a:prstClr>
                </a:solidFill>
              </a:rPr>
              <a:pPr/>
              <a:t>2/3/2025</a:t>
            </a:fld>
            <a:endParaRPr lang="en-US" dirty="0">
              <a:solidFill>
                <a:prstClr val="black">
                  <a:tint val="75000"/>
                </a:prstClr>
              </a:solidFill>
            </a:endParaRPr>
          </a:p>
        </p:txBody>
      </p:sp>
      <p:sp>
        <p:nvSpPr>
          <p:cNvPr id="5" name="フッター プレースホルダー 4">
            <a:extLst>
              <a:ext uri="{FF2B5EF4-FFF2-40B4-BE49-F238E27FC236}">
                <a16:creationId xmlns:a16="http://schemas.microsoft.com/office/drawing/2014/main" id="{587BF14B-62CA-D4F6-CEAA-F0B25FBF2A8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C4E74575-0F5F-53EA-3CC0-FDB72E61089B}"/>
              </a:ext>
            </a:extLst>
          </p:cNvPr>
          <p:cNvSpPr>
            <a:spLocks noGrp="1"/>
          </p:cNvSpPr>
          <p:nvPr>
            <p:ph type="sldNum" sz="quarter" idx="12"/>
          </p:nvPr>
        </p:nvSpPr>
        <p:spPr/>
        <p:txBody>
          <a:bodyPr/>
          <a:lstStyle/>
          <a:p>
            <a:fld id="{0946259B-8396-46CD-AD42-FDEDA89DA2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2661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4EF1B6-0300-D319-20E0-0FBF6B8C363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76A7D4-0039-C3E7-3310-4291821AEFE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9B32F45-0A5F-5CC8-2DFB-7B6CEB07AE2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CB9AE4B-4219-8E48-2B60-0947F2F13BF2}"/>
              </a:ext>
            </a:extLst>
          </p:cNvPr>
          <p:cNvSpPr>
            <a:spLocks noGrp="1"/>
          </p:cNvSpPr>
          <p:nvPr>
            <p:ph type="dt" sz="half" idx="10"/>
          </p:nvPr>
        </p:nvSpPr>
        <p:spPr/>
        <p:txBody>
          <a:bodyPr/>
          <a:lstStyle/>
          <a:p>
            <a:fld id="{9449D0EF-074F-4341-970B-93C84C5FC085}" type="datetime1">
              <a:rPr lang="en-US" altLang="ja-JP" smtClean="0">
                <a:solidFill>
                  <a:prstClr val="black">
                    <a:tint val="75000"/>
                  </a:prstClr>
                </a:solidFill>
              </a:rPr>
              <a:pPr/>
              <a:t>2/3/2025</a:t>
            </a:fld>
            <a:endParaRPr lang="en-US" dirty="0">
              <a:solidFill>
                <a:prstClr val="black">
                  <a:tint val="75000"/>
                </a:prstClr>
              </a:solidFill>
            </a:endParaRPr>
          </a:p>
        </p:txBody>
      </p:sp>
      <p:sp>
        <p:nvSpPr>
          <p:cNvPr id="6" name="フッター プレースホルダー 5">
            <a:extLst>
              <a:ext uri="{FF2B5EF4-FFF2-40B4-BE49-F238E27FC236}">
                <a16:creationId xmlns:a16="http://schemas.microsoft.com/office/drawing/2014/main" id="{3F79A1C4-9E03-1F6B-F003-553BFFFA43C9}"/>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21DD9566-28D2-AE76-255F-C14C98A1B94F}"/>
              </a:ext>
            </a:extLst>
          </p:cNvPr>
          <p:cNvSpPr>
            <a:spLocks noGrp="1"/>
          </p:cNvSpPr>
          <p:nvPr>
            <p:ph type="sldNum" sz="quarter" idx="12"/>
          </p:nvPr>
        </p:nvSpPr>
        <p:spPr/>
        <p:txBody>
          <a:bodyPr/>
          <a:lstStyle/>
          <a:p>
            <a:fld id="{0946259B-8396-46CD-AD42-FDEDA89DA2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530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DD349B-5F2A-C650-50A2-76F4FD0B030F}"/>
              </a:ext>
            </a:extLst>
          </p:cNvPr>
          <p:cNvSpPr>
            <a:spLocks noGrp="1"/>
          </p:cNvSpPr>
          <p:nvPr>
            <p:ph type="title"/>
          </p:nvPr>
        </p:nvSpPr>
        <p:spPr>
          <a:xfrm>
            <a:off x="839788" y="365126"/>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32C729C-9D62-8271-3C1F-9F41D635A818}"/>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516366D-889E-CA43-2E32-A57F49B4E2C5}"/>
              </a:ext>
            </a:extLst>
          </p:cNvPr>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214F59D-F631-3591-F830-F1BBA11A2098}"/>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8CAB9CC-00E1-2673-9A78-4609DEDE3140}"/>
              </a:ext>
            </a:extLst>
          </p:cNvPr>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F70F0F3-328A-A5DF-864B-20F97DF88ABA}"/>
              </a:ext>
            </a:extLst>
          </p:cNvPr>
          <p:cNvSpPr>
            <a:spLocks noGrp="1"/>
          </p:cNvSpPr>
          <p:nvPr>
            <p:ph type="dt" sz="half" idx="10"/>
          </p:nvPr>
        </p:nvSpPr>
        <p:spPr/>
        <p:txBody>
          <a:bodyPr/>
          <a:lstStyle/>
          <a:p>
            <a:fld id="{7CC7EE9B-A257-44E6-8183-9F7B1DCFA209}" type="datetime1">
              <a:rPr lang="en-US" altLang="ja-JP" smtClean="0">
                <a:solidFill>
                  <a:prstClr val="black">
                    <a:tint val="75000"/>
                  </a:prstClr>
                </a:solidFill>
              </a:rPr>
              <a:pPr/>
              <a:t>2/3/2025</a:t>
            </a:fld>
            <a:endParaRPr lang="en-US" dirty="0">
              <a:solidFill>
                <a:prstClr val="black">
                  <a:tint val="75000"/>
                </a:prstClr>
              </a:solidFill>
            </a:endParaRPr>
          </a:p>
        </p:txBody>
      </p:sp>
      <p:sp>
        <p:nvSpPr>
          <p:cNvPr id="8" name="フッター プレースホルダー 7">
            <a:extLst>
              <a:ext uri="{FF2B5EF4-FFF2-40B4-BE49-F238E27FC236}">
                <a16:creationId xmlns:a16="http://schemas.microsoft.com/office/drawing/2014/main" id="{B6F108A8-F701-0E51-DE38-9A8B9D775B91}"/>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スライド番号プレースホルダー 8">
            <a:extLst>
              <a:ext uri="{FF2B5EF4-FFF2-40B4-BE49-F238E27FC236}">
                <a16:creationId xmlns:a16="http://schemas.microsoft.com/office/drawing/2014/main" id="{5BE53E2D-8119-B92B-4D0D-F04F6CE880F0}"/>
              </a:ext>
            </a:extLst>
          </p:cNvPr>
          <p:cNvSpPr>
            <a:spLocks noGrp="1"/>
          </p:cNvSpPr>
          <p:nvPr>
            <p:ph type="sldNum" sz="quarter" idx="12"/>
          </p:nvPr>
        </p:nvSpPr>
        <p:spPr/>
        <p:txBody>
          <a:bodyPr/>
          <a:lstStyle/>
          <a:p>
            <a:fld id="{0946259B-8396-46CD-AD42-FDEDA89DA2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31666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9ADF1B-40D4-4DCF-D510-54CE2852CA9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9BC9223-D031-D31F-2527-D01E04D017A2}"/>
              </a:ext>
            </a:extLst>
          </p:cNvPr>
          <p:cNvSpPr>
            <a:spLocks noGrp="1"/>
          </p:cNvSpPr>
          <p:nvPr>
            <p:ph type="dt" sz="half" idx="10"/>
          </p:nvPr>
        </p:nvSpPr>
        <p:spPr/>
        <p:txBody>
          <a:bodyPr/>
          <a:lstStyle/>
          <a:p>
            <a:fld id="{B16A559A-B40F-4A63-9616-4402E5C52EF0}" type="datetime1">
              <a:rPr lang="en-US" altLang="ja-JP" smtClean="0">
                <a:solidFill>
                  <a:prstClr val="black">
                    <a:tint val="75000"/>
                  </a:prstClr>
                </a:solidFill>
              </a:rPr>
              <a:pPr/>
              <a:t>2/3/2025</a:t>
            </a:fld>
            <a:endParaRPr lang="en-US" dirty="0">
              <a:solidFill>
                <a:prstClr val="black">
                  <a:tint val="75000"/>
                </a:prstClr>
              </a:solidFill>
            </a:endParaRPr>
          </a:p>
        </p:txBody>
      </p:sp>
      <p:sp>
        <p:nvSpPr>
          <p:cNvPr id="4" name="フッター プレースホルダー 3">
            <a:extLst>
              <a:ext uri="{FF2B5EF4-FFF2-40B4-BE49-F238E27FC236}">
                <a16:creationId xmlns:a16="http://schemas.microsoft.com/office/drawing/2014/main" id="{6FFDEBC6-879E-E44B-C397-3476F9A66765}"/>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スライド番号プレースホルダー 4">
            <a:extLst>
              <a:ext uri="{FF2B5EF4-FFF2-40B4-BE49-F238E27FC236}">
                <a16:creationId xmlns:a16="http://schemas.microsoft.com/office/drawing/2014/main" id="{0EB0C413-68C0-6C12-BE3A-F9CCAA82AA70}"/>
              </a:ext>
            </a:extLst>
          </p:cNvPr>
          <p:cNvSpPr>
            <a:spLocks noGrp="1"/>
          </p:cNvSpPr>
          <p:nvPr>
            <p:ph type="sldNum" sz="quarter" idx="12"/>
          </p:nvPr>
        </p:nvSpPr>
        <p:spPr/>
        <p:txBody>
          <a:bodyPr/>
          <a:lstStyle/>
          <a:p>
            <a:fld id="{0946259B-8396-46CD-AD42-FDEDA89DA2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100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4EF1B6-0300-D319-20E0-0FBF6B8C363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76A7D4-0039-C3E7-3310-4291821AEFE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9B32F45-0A5F-5CC8-2DFB-7B6CEB07AE2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CB9AE4B-4219-8E48-2B60-0947F2F13BF2}"/>
              </a:ext>
            </a:extLst>
          </p:cNvPr>
          <p:cNvSpPr>
            <a:spLocks noGrp="1"/>
          </p:cNvSpPr>
          <p:nvPr>
            <p:ph type="dt" sz="half" idx="10"/>
          </p:nvPr>
        </p:nvSpPr>
        <p:spPr/>
        <p:txBody>
          <a:bodyPr/>
          <a:lstStyle/>
          <a:p>
            <a:fld id="{9449D0EF-074F-4341-970B-93C84C5FC085}" type="datetime1">
              <a:rPr lang="en-US" altLang="ja-JP" smtClean="0"/>
              <a:t>2/3/2025</a:t>
            </a:fld>
            <a:endParaRPr lang="en-US" dirty="0"/>
          </a:p>
        </p:txBody>
      </p:sp>
      <p:sp>
        <p:nvSpPr>
          <p:cNvPr id="6" name="フッター プレースホルダー 5">
            <a:extLst>
              <a:ext uri="{FF2B5EF4-FFF2-40B4-BE49-F238E27FC236}">
                <a16:creationId xmlns:a16="http://schemas.microsoft.com/office/drawing/2014/main" id="{3F79A1C4-9E03-1F6B-F003-553BFFFA43C9}"/>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21DD9566-28D2-AE76-255F-C14C98A1B94F}"/>
              </a:ext>
            </a:extLst>
          </p:cNvPr>
          <p:cNvSpPr>
            <a:spLocks noGrp="1"/>
          </p:cNvSpPr>
          <p:nvPr>
            <p:ph type="sldNum" sz="quarter" idx="12"/>
          </p:nvPr>
        </p:nvSpPr>
        <p:spPr/>
        <p:txBody>
          <a:body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3321974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E64FCBE-98D9-85F6-9248-9D57AFF1B474}"/>
              </a:ext>
            </a:extLst>
          </p:cNvPr>
          <p:cNvSpPr>
            <a:spLocks noGrp="1"/>
          </p:cNvSpPr>
          <p:nvPr>
            <p:ph type="dt" sz="half" idx="10"/>
          </p:nvPr>
        </p:nvSpPr>
        <p:spPr/>
        <p:txBody>
          <a:bodyPr/>
          <a:lstStyle/>
          <a:p>
            <a:fld id="{1D443248-848B-4306-B965-59A299EFDDC4}" type="datetime1">
              <a:rPr lang="en-US" altLang="ja-JP" smtClean="0">
                <a:solidFill>
                  <a:prstClr val="black">
                    <a:tint val="75000"/>
                  </a:prstClr>
                </a:solidFill>
              </a:rPr>
              <a:pPr/>
              <a:t>2/3/2025</a:t>
            </a:fld>
            <a:endParaRPr lang="en-US" dirty="0">
              <a:solidFill>
                <a:prstClr val="black">
                  <a:tint val="75000"/>
                </a:prstClr>
              </a:solidFill>
            </a:endParaRPr>
          </a:p>
        </p:txBody>
      </p:sp>
      <p:sp>
        <p:nvSpPr>
          <p:cNvPr id="3" name="フッター プレースホルダー 2">
            <a:extLst>
              <a:ext uri="{FF2B5EF4-FFF2-40B4-BE49-F238E27FC236}">
                <a16:creationId xmlns:a16="http://schemas.microsoft.com/office/drawing/2014/main" id="{34295CD9-CA8B-8E05-60B3-CFA4BABF39A2}"/>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スライド番号プレースホルダー 3">
            <a:extLst>
              <a:ext uri="{FF2B5EF4-FFF2-40B4-BE49-F238E27FC236}">
                <a16:creationId xmlns:a16="http://schemas.microsoft.com/office/drawing/2014/main" id="{308F68CA-97BF-B072-A3FD-1126C5BD2D0F}"/>
              </a:ext>
            </a:extLst>
          </p:cNvPr>
          <p:cNvSpPr>
            <a:spLocks noGrp="1"/>
          </p:cNvSpPr>
          <p:nvPr>
            <p:ph type="sldNum" sz="quarter" idx="12"/>
          </p:nvPr>
        </p:nvSpPr>
        <p:spPr/>
        <p:txBody>
          <a:bodyPr/>
          <a:lstStyle/>
          <a:p>
            <a:fld id="{0946259B-8396-46CD-AD42-FDEDA89DA2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301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852F64-A436-ADF7-4040-7FE06B67AB28}"/>
              </a:ext>
            </a:extLst>
          </p:cNvPr>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37D4BC8-D97E-AB7E-2778-E9D1CBB15A8D}"/>
              </a:ext>
            </a:extLst>
          </p:cNvPr>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BFF690D-C1CC-6CB6-D86B-24F8C9FE1CE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78C0FA1-CE4B-C67C-CD83-7388D9E0D68D}"/>
              </a:ext>
            </a:extLst>
          </p:cNvPr>
          <p:cNvSpPr>
            <a:spLocks noGrp="1"/>
          </p:cNvSpPr>
          <p:nvPr>
            <p:ph type="dt" sz="half" idx="10"/>
          </p:nvPr>
        </p:nvSpPr>
        <p:spPr/>
        <p:txBody>
          <a:bodyPr/>
          <a:lstStyle/>
          <a:p>
            <a:fld id="{251BD219-0C7C-41FD-9D39-065A2001CDAD}" type="datetime1">
              <a:rPr lang="en-US" altLang="ja-JP" smtClean="0">
                <a:solidFill>
                  <a:prstClr val="black">
                    <a:tint val="75000"/>
                  </a:prstClr>
                </a:solidFill>
              </a:rPr>
              <a:pPr/>
              <a:t>2/3/2025</a:t>
            </a:fld>
            <a:endParaRPr lang="en-US" dirty="0">
              <a:solidFill>
                <a:prstClr val="black">
                  <a:tint val="75000"/>
                </a:prstClr>
              </a:solidFill>
            </a:endParaRPr>
          </a:p>
        </p:txBody>
      </p:sp>
      <p:sp>
        <p:nvSpPr>
          <p:cNvPr id="6" name="フッター プレースホルダー 5">
            <a:extLst>
              <a:ext uri="{FF2B5EF4-FFF2-40B4-BE49-F238E27FC236}">
                <a16:creationId xmlns:a16="http://schemas.microsoft.com/office/drawing/2014/main" id="{A99EACC4-55DA-A717-5F76-6A6D8DAED58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FE2C8CF7-36AB-C0B6-DB3E-3D4E315AA8F2}"/>
              </a:ext>
            </a:extLst>
          </p:cNvPr>
          <p:cNvSpPr>
            <a:spLocks noGrp="1"/>
          </p:cNvSpPr>
          <p:nvPr>
            <p:ph type="sldNum" sz="quarter" idx="12"/>
          </p:nvPr>
        </p:nvSpPr>
        <p:spPr/>
        <p:txBody>
          <a:bodyPr/>
          <a:lstStyle/>
          <a:p>
            <a:fld id="{0946259B-8396-46CD-AD42-FDEDA89DA2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5341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B7BE3-CA73-23E5-4C0B-96B6046BAA0D}"/>
              </a:ext>
            </a:extLst>
          </p:cNvPr>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D490AE5-0376-5230-A4CC-B8A24F07360B}"/>
              </a:ext>
            </a:extLst>
          </p:cNvPr>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70C805E5-8F3F-8AB6-CF42-1099F65A768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077F265-FF7A-BA91-B0E5-653C8BD2FCFE}"/>
              </a:ext>
            </a:extLst>
          </p:cNvPr>
          <p:cNvSpPr>
            <a:spLocks noGrp="1"/>
          </p:cNvSpPr>
          <p:nvPr>
            <p:ph type="dt" sz="half" idx="10"/>
          </p:nvPr>
        </p:nvSpPr>
        <p:spPr/>
        <p:txBody>
          <a:bodyPr/>
          <a:lstStyle/>
          <a:p>
            <a:fld id="{86BD1969-BD0C-4026-B879-DDF8C97094CA}" type="datetime1">
              <a:rPr lang="en-US" altLang="ja-JP" smtClean="0">
                <a:solidFill>
                  <a:prstClr val="black">
                    <a:tint val="75000"/>
                  </a:prstClr>
                </a:solidFill>
              </a:rPr>
              <a:pPr/>
              <a:t>2/3/2025</a:t>
            </a:fld>
            <a:endParaRPr lang="en-US" dirty="0">
              <a:solidFill>
                <a:prstClr val="black">
                  <a:tint val="75000"/>
                </a:prstClr>
              </a:solidFill>
            </a:endParaRPr>
          </a:p>
        </p:txBody>
      </p:sp>
      <p:sp>
        <p:nvSpPr>
          <p:cNvPr id="6" name="フッター プレースホルダー 5">
            <a:extLst>
              <a:ext uri="{FF2B5EF4-FFF2-40B4-BE49-F238E27FC236}">
                <a16:creationId xmlns:a16="http://schemas.microsoft.com/office/drawing/2014/main" id="{7A539EAC-3906-EB74-BE88-4F5027C6BC36}"/>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82E15E3E-9173-5E65-987F-DC60B7CDE5CE}"/>
              </a:ext>
            </a:extLst>
          </p:cNvPr>
          <p:cNvSpPr>
            <a:spLocks noGrp="1"/>
          </p:cNvSpPr>
          <p:nvPr>
            <p:ph type="sldNum" sz="quarter" idx="12"/>
          </p:nvPr>
        </p:nvSpPr>
        <p:spPr/>
        <p:txBody>
          <a:bodyPr/>
          <a:lstStyle/>
          <a:p>
            <a:fld id="{0946259B-8396-46CD-AD42-FDEDA89DA2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4947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D6640B-935C-4E67-9A72-A0D700B48C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557A4D9-D0B7-5428-511F-45335B7552C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031C98-AFCF-82FF-A06F-D0CC60A50821}"/>
              </a:ext>
            </a:extLst>
          </p:cNvPr>
          <p:cNvSpPr>
            <a:spLocks noGrp="1"/>
          </p:cNvSpPr>
          <p:nvPr>
            <p:ph type="dt" sz="half" idx="10"/>
          </p:nvPr>
        </p:nvSpPr>
        <p:spPr/>
        <p:txBody>
          <a:bodyPr/>
          <a:lstStyle/>
          <a:p>
            <a:fld id="{7AE6643A-DE1F-4373-A7E3-3590E355F93C}" type="datetime1">
              <a:rPr lang="en-US" altLang="ja-JP" smtClean="0">
                <a:solidFill>
                  <a:prstClr val="black">
                    <a:tint val="75000"/>
                  </a:prstClr>
                </a:solidFill>
              </a:rPr>
              <a:pPr/>
              <a:t>2/3/2025</a:t>
            </a:fld>
            <a:endParaRPr lang="en-US" dirty="0">
              <a:solidFill>
                <a:prstClr val="black">
                  <a:tint val="75000"/>
                </a:prstClr>
              </a:solidFill>
            </a:endParaRPr>
          </a:p>
        </p:txBody>
      </p:sp>
      <p:sp>
        <p:nvSpPr>
          <p:cNvPr id="5" name="フッター プレースホルダー 4">
            <a:extLst>
              <a:ext uri="{FF2B5EF4-FFF2-40B4-BE49-F238E27FC236}">
                <a16:creationId xmlns:a16="http://schemas.microsoft.com/office/drawing/2014/main" id="{F2616C32-BC46-17D8-03A6-A763FA41B3E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4513B158-AF05-7176-34E3-971F48A803BD}"/>
              </a:ext>
            </a:extLst>
          </p:cNvPr>
          <p:cNvSpPr>
            <a:spLocks noGrp="1"/>
          </p:cNvSpPr>
          <p:nvPr>
            <p:ph type="sldNum" sz="quarter" idx="12"/>
          </p:nvPr>
        </p:nvSpPr>
        <p:spPr/>
        <p:txBody>
          <a:bodyPr/>
          <a:lstStyle/>
          <a:p>
            <a:fld id="{0946259B-8396-46CD-AD42-FDEDA89DA2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17729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7DA6BD1-6CD5-111E-4D38-AE0FE15746BE}"/>
              </a:ext>
            </a:extLst>
          </p:cNvPr>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7CAF36C-B37C-8A1E-B65B-4D3AC28BF730}"/>
              </a:ext>
            </a:extLst>
          </p:cNvPr>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FD5365-88FF-0202-925A-60F825531C4E}"/>
              </a:ext>
            </a:extLst>
          </p:cNvPr>
          <p:cNvSpPr>
            <a:spLocks noGrp="1"/>
          </p:cNvSpPr>
          <p:nvPr>
            <p:ph type="dt" sz="half" idx="10"/>
          </p:nvPr>
        </p:nvSpPr>
        <p:spPr/>
        <p:txBody>
          <a:bodyPr/>
          <a:lstStyle/>
          <a:p>
            <a:fld id="{1E012018-0F6C-4ECA-AEF4-04319A623778}" type="datetime1">
              <a:rPr lang="en-US" altLang="ja-JP" smtClean="0">
                <a:solidFill>
                  <a:prstClr val="black">
                    <a:tint val="75000"/>
                  </a:prstClr>
                </a:solidFill>
              </a:rPr>
              <a:pPr/>
              <a:t>2/3/2025</a:t>
            </a:fld>
            <a:endParaRPr lang="en-US" dirty="0">
              <a:solidFill>
                <a:prstClr val="black">
                  <a:tint val="75000"/>
                </a:prstClr>
              </a:solidFill>
            </a:endParaRPr>
          </a:p>
        </p:txBody>
      </p:sp>
      <p:sp>
        <p:nvSpPr>
          <p:cNvPr id="5" name="フッター プレースホルダー 4">
            <a:extLst>
              <a:ext uri="{FF2B5EF4-FFF2-40B4-BE49-F238E27FC236}">
                <a16:creationId xmlns:a16="http://schemas.microsoft.com/office/drawing/2014/main" id="{616E084A-5B85-9765-B5E4-E245AFB0083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7A6E2BD1-F92B-4BA5-B425-7C1EB4D1FA0B}"/>
              </a:ext>
            </a:extLst>
          </p:cNvPr>
          <p:cNvSpPr>
            <a:spLocks noGrp="1"/>
          </p:cNvSpPr>
          <p:nvPr>
            <p:ph type="sldNum" sz="quarter" idx="12"/>
          </p:nvPr>
        </p:nvSpPr>
        <p:spPr/>
        <p:txBody>
          <a:bodyPr/>
          <a:lstStyle/>
          <a:p>
            <a:fld id="{0946259B-8396-46CD-AD42-FDEDA89DA2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8947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23824" y="1160360"/>
            <a:ext cx="12012085"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21" fontAlgn="base">
                  <a:spcBef>
                    <a:spcPct val="0"/>
                  </a:spcBef>
                  <a:spcAft>
                    <a:spcPct val="0"/>
                  </a:spcAft>
                </a:pPr>
                <a:endParaRPr lang="ja-JP" altLang="en-US" sz="180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21" fontAlgn="base">
                  <a:spcBef>
                    <a:spcPct val="0"/>
                  </a:spcBef>
                  <a:spcAft>
                    <a:spcPct val="0"/>
                  </a:spcAft>
                </a:pPr>
                <a:endParaRPr lang="ja-JP" altLang="en-US" sz="1800">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21" fontAlgn="base">
                  <a:spcBef>
                    <a:spcPct val="0"/>
                  </a:spcBef>
                  <a:spcAft>
                    <a:spcPct val="0"/>
                  </a:spcAft>
                </a:pPr>
                <a:endParaRPr lang="ja-JP" altLang="en-US" sz="1800">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21" fontAlgn="base">
                  <a:spcBef>
                    <a:spcPct val="0"/>
                  </a:spcBef>
                  <a:spcAft>
                    <a:spcPct val="0"/>
                  </a:spcAft>
                </a:pPr>
                <a:endParaRPr lang="ja-JP" altLang="en-US" sz="180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21" fontAlgn="base">
                <a:spcBef>
                  <a:spcPct val="0"/>
                </a:spcBef>
                <a:spcAft>
                  <a:spcPct val="0"/>
                </a:spcAft>
              </a:pPr>
              <a:endParaRPr lang="ja-JP" altLang="en-US" sz="180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21" fontAlgn="base">
                <a:spcBef>
                  <a:spcPct val="0"/>
                </a:spcBef>
                <a:spcAft>
                  <a:spcPct val="0"/>
                </a:spcAft>
              </a:pPr>
              <a:endParaRPr lang="ja-JP" altLang="en-US" sz="180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21" fontAlgn="base">
                <a:spcBef>
                  <a:spcPct val="0"/>
                </a:spcBef>
                <a:spcAft>
                  <a:spcPct val="0"/>
                </a:spcAft>
              </a:pPr>
              <a:endParaRPr lang="ja-JP" altLang="en-US" sz="1800">
                <a:solidFill>
                  <a:srgbClr val="000000"/>
                </a:solidFill>
              </a:endParaRPr>
            </a:p>
          </p:txBody>
        </p:sp>
      </p:grpSp>
      <p:sp>
        <p:nvSpPr>
          <p:cNvPr id="9228" name="Rectangle 12"/>
          <p:cNvSpPr>
            <a:spLocks noGrp="1" noChangeArrowheads="1"/>
          </p:cNvSpPr>
          <p:nvPr>
            <p:ph type="ctrTitle"/>
          </p:nvPr>
        </p:nvSpPr>
        <p:spPr>
          <a:xfrm>
            <a:off x="1359441" y="494331"/>
            <a:ext cx="10363200" cy="1462088"/>
          </a:xfrm>
        </p:spPr>
        <p:txBody>
          <a:bodyPr/>
          <a:lstStyle>
            <a:lvl1pPr>
              <a:defRPr/>
            </a:lvl1pPr>
          </a:lstStyle>
          <a:p>
            <a:pPr lvl="0"/>
            <a:r>
              <a:rPr lang="ja-JP" altLang="en-US" noProof="0"/>
              <a:t>マスタ タイトルの書式設定</a:t>
            </a:r>
          </a:p>
        </p:txBody>
      </p:sp>
      <p:sp>
        <p:nvSpPr>
          <p:cNvPr id="9229" name="Rectangle 13"/>
          <p:cNvSpPr>
            <a:spLocks noGrp="1" noChangeArrowheads="1"/>
          </p:cNvSpPr>
          <p:nvPr>
            <p:ph type="subTitle" idx="1"/>
          </p:nvPr>
        </p:nvSpPr>
        <p:spPr>
          <a:xfrm>
            <a:off x="1828800" y="2276874"/>
            <a:ext cx="8534400" cy="3361928"/>
          </a:xfrm>
          <a:prstGeom prst="rect">
            <a:avLst/>
          </a:prstGeo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14" name="Rectangle 14"/>
          <p:cNvSpPr>
            <a:spLocks noGrp="1" noChangeArrowheads="1"/>
          </p:cNvSpPr>
          <p:nvPr>
            <p:ph type="dt" sz="half" idx="10"/>
          </p:nvPr>
        </p:nvSpPr>
        <p:spPr>
          <a:xfrm>
            <a:off x="1320800" y="6248400"/>
            <a:ext cx="2540000" cy="457200"/>
          </a:xfrm>
          <a:prstGeom prst="rect">
            <a:avLst/>
          </a:prstGeom>
        </p:spPr>
        <p:txBody>
          <a:bodyPr/>
          <a:lstStyle>
            <a:lvl1pPr>
              <a:defRPr>
                <a:solidFill>
                  <a:schemeClr val="bg2"/>
                </a:solidFill>
              </a:defRPr>
            </a:lvl1pPr>
          </a:lstStyle>
          <a:p>
            <a:pPr>
              <a:defRPr/>
            </a:pPr>
            <a:endParaRPr lang="en-US" altLang="ja-JP">
              <a:solidFill>
                <a:srgbClr val="1C1C1C"/>
              </a:solidFill>
            </a:endParaRPr>
          </a:p>
        </p:txBody>
      </p:sp>
      <p:sp>
        <p:nvSpPr>
          <p:cNvPr id="15" name="Rectangle 15"/>
          <p:cNvSpPr>
            <a:spLocks noGrp="1" noChangeArrowheads="1"/>
          </p:cNvSpPr>
          <p:nvPr>
            <p:ph type="ftr" sz="quarter" idx="11"/>
          </p:nvPr>
        </p:nvSpPr>
        <p:spPr>
          <a:xfrm>
            <a:off x="4572000" y="6248400"/>
            <a:ext cx="3860800" cy="457200"/>
          </a:xfrm>
          <a:prstGeom prst="rect">
            <a:avLst/>
          </a:prstGeom>
        </p:spPr>
        <p:txBody>
          <a:bodyPr/>
          <a:lstStyle>
            <a:lvl1pPr>
              <a:defRPr>
                <a:solidFill>
                  <a:schemeClr val="bg2"/>
                </a:solidFill>
              </a:defRPr>
            </a:lvl1pPr>
          </a:lstStyle>
          <a:p>
            <a:pPr>
              <a:defRPr/>
            </a:pPr>
            <a:endParaRPr lang="en-US" altLang="ja-JP">
              <a:solidFill>
                <a:srgbClr val="1C1C1C"/>
              </a:solidFill>
            </a:endParaRPr>
          </a:p>
        </p:txBody>
      </p:sp>
      <p:sp>
        <p:nvSpPr>
          <p:cNvPr id="16" name="Rectangle 16"/>
          <p:cNvSpPr>
            <a:spLocks noGrp="1" noChangeArrowheads="1"/>
          </p:cNvSpPr>
          <p:nvPr>
            <p:ph type="sldNum" sz="quarter" idx="12"/>
          </p:nvPr>
        </p:nvSpPr>
        <p:spPr>
          <a:xfrm>
            <a:off x="9144000" y="6248400"/>
            <a:ext cx="2540000" cy="457200"/>
          </a:xfrm>
          <a:prstGeom prst="rect">
            <a:avLst/>
          </a:prstGeom>
        </p:spPr>
        <p:txBody>
          <a:bodyPr/>
          <a:lstStyle>
            <a:lvl1pPr>
              <a:defRPr>
                <a:solidFill>
                  <a:schemeClr val="bg2"/>
                </a:solidFill>
              </a:defRPr>
            </a:lvl1pPr>
          </a:lstStyle>
          <a:p>
            <a:pPr>
              <a:defRPr/>
            </a:pPr>
            <a:fld id="{01000F52-BDCD-4DA3-942C-7734CE20F8E3}" type="slidenum">
              <a:rPr lang="en-US" altLang="ja-JP">
                <a:solidFill>
                  <a:srgbClr val="1C1C1C"/>
                </a:solidFill>
              </a:rPr>
              <a:pPr>
                <a:defRPr/>
              </a:pPr>
              <a:t>‹#›</a:t>
            </a:fld>
            <a:endParaRPr lang="en-US" altLang="ja-JP">
              <a:solidFill>
                <a:srgbClr val="1C1C1C"/>
              </a:solidFill>
            </a:endParaRPr>
          </a:p>
        </p:txBody>
      </p:sp>
    </p:spTree>
    <p:extLst>
      <p:ext uri="{BB962C8B-B14F-4D97-AF65-F5344CB8AC3E}">
        <p14:creationId xmlns:p14="http://schemas.microsoft.com/office/powerpoint/2010/main" val="383626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1576917" y="1772817"/>
            <a:ext cx="10363200" cy="435969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2021B59F-8AA6-4751-8448-6BC90CD5536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198823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5" y="4407111"/>
            <a:ext cx="10363200" cy="1362076"/>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5" y="2906716"/>
            <a:ext cx="10363200" cy="1500187"/>
          </a:xfrm>
          <a:prstGeom prst="rect">
            <a:avLst/>
          </a:prstGeom>
        </p:spPr>
        <p:txBody>
          <a:bodyPr anchor="b"/>
          <a:lstStyle>
            <a:lvl1pPr marL="0" indent="0">
              <a:buNone/>
              <a:defRPr sz="2000"/>
            </a:lvl1pPr>
            <a:lvl2pPr marL="445978" indent="0">
              <a:buNone/>
              <a:defRPr sz="1800"/>
            </a:lvl2pPr>
            <a:lvl3pPr marL="892021" indent="0">
              <a:buNone/>
              <a:defRPr sz="1600"/>
            </a:lvl3pPr>
            <a:lvl4pPr marL="1338050" indent="0">
              <a:buNone/>
              <a:defRPr sz="1400"/>
            </a:lvl4pPr>
            <a:lvl5pPr marL="1784069" indent="0">
              <a:buNone/>
              <a:defRPr sz="1400"/>
            </a:lvl5pPr>
            <a:lvl6pPr marL="2230090" indent="0">
              <a:buNone/>
              <a:defRPr sz="1400"/>
            </a:lvl6pPr>
            <a:lvl7pPr marL="2676108" indent="0">
              <a:buNone/>
              <a:defRPr sz="1400"/>
            </a:lvl7pPr>
            <a:lvl8pPr marL="3122130" indent="0">
              <a:buNone/>
              <a:defRPr sz="1400"/>
            </a:lvl8pPr>
            <a:lvl9pPr marL="3568148" indent="0">
              <a:buNone/>
              <a:defRPr sz="1400"/>
            </a:lvl9pPr>
          </a:lstStyle>
          <a:p>
            <a:pPr lvl="0"/>
            <a:r>
              <a:rPr lang="ja-JP" altLang="en-US"/>
              <a:t>マスター テキストの書式設定</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1854E498-C779-4D3D-AFF3-2969B7632C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701191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576917" y="2017714"/>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860117" y="2017714"/>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3E366345-5D98-427B-BC9B-57D684FB443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985007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4"/>
            <a:ext cx="5386917" cy="639762"/>
          </a:xfrm>
          <a:prstGeom prst="rect">
            <a:avLst/>
          </a:prstGeom>
        </p:spPr>
        <p:txBody>
          <a:bodyPr anchor="b"/>
          <a:lstStyle>
            <a:lvl1pPr marL="0" indent="0">
              <a:buNone/>
              <a:defRPr sz="2400" b="1"/>
            </a:lvl1pPr>
            <a:lvl2pPr marL="445978" indent="0">
              <a:buNone/>
              <a:defRPr sz="2000" b="1"/>
            </a:lvl2pPr>
            <a:lvl3pPr marL="892021" indent="0">
              <a:buNone/>
              <a:defRPr sz="1800" b="1"/>
            </a:lvl3pPr>
            <a:lvl4pPr marL="1338050" indent="0">
              <a:buNone/>
              <a:defRPr sz="1600" b="1"/>
            </a:lvl4pPr>
            <a:lvl5pPr marL="1784069" indent="0">
              <a:buNone/>
              <a:defRPr sz="1600" b="1"/>
            </a:lvl5pPr>
            <a:lvl6pPr marL="2230090" indent="0">
              <a:buNone/>
              <a:defRPr sz="1600" b="1"/>
            </a:lvl6pPr>
            <a:lvl7pPr marL="2676108" indent="0">
              <a:buNone/>
              <a:defRPr sz="1600" b="1"/>
            </a:lvl7pPr>
            <a:lvl8pPr marL="3122130" indent="0">
              <a:buNone/>
              <a:defRPr sz="1600" b="1"/>
            </a:lvl8pPr>
            <a:lvl9pPr marL="3568148"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646" y="1535114"/>
            <a:ext cx="5389033" cy="639762"/>
          </a:xfrm>
          <a:prstGeom prst="rect">
            <a:avLst/>
          </a:prstGeom>
        </p:spPr>
        <p:txBody>
          <a:bodyPr anchor="b"/>
          <a:lstStyle>
            <a:lvl1pPr marL="0" indent="0">
              <a:buNone/>
              <a:defRPr sz="2400" b="1"/>
            </a:lvl1pPr>
            <a:lvl2pPr marL="445978" indent="0">
              <a:buNone/>
              <a:defRPr sz="2000" b="1"/>
            </a:lvl2pPr>
            <a:lvl3pPr marL="892021" indent="0">
              <a:buNone/>
              <a:defRPr sz="1800" b="1"/>
            </a:lvl3pPr>
            <a:lvl4pPr marL="1338050" indent="0">
              <a:buNone/>
              <a:defRPr sz="1600" b="1"/>
            </a:lvl4pPr>
            <a:lvl5pPr marL="1784069" indent="0">
              <a:buNone/>
              <a:defRPr sz="1600" b="1"/>
            </a:lvl5pPr>
            <a:lvl6pPr marL="2230090" indent="0">
              <a:buNone/>
              <a:defRPr sz="1600" b="1"/>
            </a:lvl6pPr>
            <a:lvl7pPr marL="2676108" indent="0">
              <a:buNone/>
              <a:defRPr sz="1600" b="1"/>
            </a:lvl7pPr>
            <a:lvl8pPr marL="3122130" indent="0">
              <a:buNone/>
              <a:defRPr sz="1600" b="1"/>
            </a:lvl8pPr>
            <a:lvl9pPr marL="3568148"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646"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8"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9"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B98F48AA-B5F1-4791-A807-8C07AE8F464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1655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DD349B-5F2A-C650-50A2-76F4FD0B030F}"/>
              </a:ext>
            </a:extLst>
          </p:cNvPr>
          <p:cNvSpPr>
            <a:spLocks noGrp="1"/>
          </p:cNvSpPr>
          <p:nvPr>
            <p:ph type="title"/>
          </p:nvPr>
        </p:nvSpPr>
        <p:spPr>
          <a:xfrm>
            <a:off x="839788" y="365126"/>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32C729C-9D62-8271-3C1F-9F41D635A818}"/>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516366D-889E-CA43-2E32-A57F49B4E2C5}"/>
              </a:ext>
            </a:extLst>
          </p:cNvPr>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214F59D-F631-3591-F830-F1BBA11A2098}"/>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8CAB9CC-00E1-2673-9A78-4609DEDE3140}"/>
              </a:ext>
            </a:extLst>
          </p:cNvPr>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F70F0F3-328A-A5DF-864B-20F97DF88ABA}"/>
              </a:ext>
            </a:extLst>
          </p:cNvPr>
          <p:cNvSpPr>
            <a:spLocks noGrp="1"/>
          </p:cNvSpPr>
          <p:nvPr>
            <p:ph type="dt" sz="half" idx="10"/>
          </p:nvPr>
        </p:nvSpPr>
        <p:spPr/>
        <p:txBody>
          <a:bodyPr/>
          <a:lstStyle/>
          <a:p>
            <a:fld id="{7CC7EE9B-A257-44E6-8183-9F7B1DCFA209}" type="datetime1">
              <a:rPr lang="en-US" altLang="ja-JP" smtClean="0"/>
              <a:t>2/3/2025</a:t>
            </a:fld>
            <a:endParaRPr lang="en-US" dirty="0"/>
          </a:p>
        </p:txBody>
      </p:sp>
      <p:sp>
        <p:nvSpPr>
          <p:cNvPr id="8" name="フッター プレースホルダー 7">
            <a:extLst>
              <a:ext uri="{FF2B5EF4-FFF2-40B4-BE49-F238E27FC236}">
                <a16:creationId xmlns:a16="http://schemas.microsoft.com/office/drawing/2014/main" id="{B6F108A8-F701-0E51-DE38-9A8B9D775B91}"/>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5BE53E2D-8119-B92B-4D0D-F04F6CE880F0}"/>
              </a:ext>
            </a:extLst>
          </p:cNvPr>
          <p:cNvSpPr>
            <a:spLocks noGrp="1"/>
          </p:cNvSpPr>
          <p:nvPr>
            <p:ph type="sldNum" sz="quarter" idx="12"/>
          </p:nvPr>
        </p:nvSpPr>
        <p:spPr/>
        <p:txBody>
          <a:body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2380953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6BB2E270-B252-4B9D-BD96-6785266467C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63646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3"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4"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6636C05D-6CDB-44AE-87F0-4AA09BDD84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83602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1"/>
            <a:ext cx="4011085"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5" y="273056"/>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2" y="1435104"/>
            <a:ext cx="4011085" cy="4691063"/>
          </a:xfrm>
          <a:prstGeom prst="rect">
            <a:avLst/>
          </a:prstGeom>
        </p:spPr>
        <p:txBody>
          <a:bodyPr/>
          <a:lstStyle>
            <a:lvl1pPr marL="0" indent="0">
              <a:buNone/>
              <a:defRPr sz="1400"/>
            </a:lvl1pPr>
            <a:lvl2pPr marL="445978" indent="0">
              <a:buNone/>
              <a:defRPr sz="1200"/>
            </a:lvl2pPr>
            <a:lvl3pPr marL="892021" indent="0">
              <a:buNone/>
              <a:defRPr sz="1000"/>
            </a:lvl3pPr>
            <a:lvl4pPr marL="1338050" indent="0">
              <a:buNone/>
              <a:defRPr sz="900"/>
            </a:lvl4pPr>
            <a:lvl5pPr marL="1784069" indent="0">
              <a:buNone/>
              <a:defRPr sz="900"/>
            </a:lvl5pPr>
            <a:lvl6pPr marL="2230090" indent="0">
              <a:buNone/>
              <a:defRPr sz="900"/>
            </a:lvl6pPr>
            <a:lvl7pPr marL="2676108" indent="0">
              <a:buNone/>
              <a:defRPr sz="900"/>
            </a:lvl7pPr>
            <a:lvl8pPr marL="3122130" indent="0">
              <a:buNone/>
              <a:defRPr sz="900"/>
            </a:lvl8pPr>
            <a:lvl9pPr marL="3568148" indent="0">
              <a:buNone/>
              <a:defRPr sz="900"/>
            </a:lvl9pPr>
          </a:lstStyle>
          <a:p>
            <a:pPr lvl="0"/>
            <a:r>
              <a:rPr lang="ja-JP" altLang="en-US"/>
              <a:t>マスター テキストの書式設定</a:t>
            </a:r>
          </a:p>
        </p:txBody>
      </p:sp>
      <p:sp>
        <p:nvSpPr>
          <p:cNvPr id="5"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7871E6B5-09AA-4E65-B900-CC798190A0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38122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a:prstGeom prst="rect">
            <a:avLst/>
          </a:prstGeom>
        </p:spPr>
        <p:txBody>
          <a:bodyPr/>
          <a:lstStyle>
            <a:lvl1pPr marL="0" indent="0">
              <a:buNone/>
              <a:defRPr sz="3200"/>
            </a:lvl1pPr>
            <a:lvl2pPr marL="445978" indent="0">
              <a:buNone/>
              <a:defRPr sz="2800"/>
            </a:lvl2pPr>
            <a:lvl3pPr marL="892021" indent="0">
              <a:buNone/>
              <a:defRPr sz="2400"/>
            </a:lvl3pPr>
            <a:lvl4pPr marL="1338050" indent="0">
              <a:buNone/>
              <a:defRPr sz="2000"/>
            </a:lvl4pPr>
            <a:lvl5pPr marL="1784069" indent="0">
              <a:buNone/>
              <a:defRPr sz="2000"/>
            </a:lvl5pPr>
            <a:lvl6pPr marL="2230090" indent="0">
              <a:buNone/>
              <a:defRPr sz="2000"/>
            </a:lvl6pPr>
            <a:lvl7pPr marL="2676108" indent="0">
              <a:buNone/>
              <a:defRPr sz="2000"/>
            </a:lvl7pPr>
            <a:lvl8pPr marL="3122130" indent="0">
              <a:buNone/>
              <a:defRPr sz="2000"/>
            </a:lvl8pPr>
            <a:lvl9pPr marL="3568148"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45978" indent="0">
              <a:buNone/>
              <a:defRPr sz="1200"/>
            </a:lvl2pPr>
            <a:lvl3pPr marL="892021" indent="0">
              <a:buNone/>
              <a:defRPr sz="1000"/>
            </a:lvl3pPr>
            <a:lvl4pPr marL="1338050" indent="0">
              <a:buNone/>
              <a:defRPr sz="900"/>
            </a:lvl4pPr>
            <a:lvl5pPr marL="1784069" indent="0">
              <a:buNone/>
              <a:defRPr sz="900"/>
            </a:lvl5pPr>
            <a:lvl6pPr marL="2230090" indent="0">
              <a:buNone/>
              <a:defRPr sz="900"/>
            </a:lvl6pPr>
            <a:lvl7pPr marL="2676108" indent="0">
              <a:buNone/>
              <a:defRPr sz="900"/>
            </a:lvl7pPr>
            <a:lvl8pPr marL="3122130" indent="0">
              <a:buNone/>
              <a:defRPr sz="900"/>
            </a:lvl8pPr>
            <a:lvl9pPr marL="3568148" indent="0">
              <a:buNone/>
              <a:defRPr sz="900"/>
            </a:lvl9pPr>
          </a:lstStyle>
          <a:p>
            <a:pPr lvl="0"/>
            <a:r>
              <a:rPr lang="ja-JP" altLang="en-US"/>
              <a:t>マスター テキストの書式設定</a:t>
            </a:r>
          </a:p>
        </p:txBody>
      </p:sp>
      <p:sp>
        <p:nvSpPr>
          <p:cNvPr id="5"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676F9146-FC84-4E89-BA9E-06A420D8CF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934386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76917" y="1828547"/>
            <a:ext cx="10363200" cy="4303966"/>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23AF878B-C62A-456A-A459-99264A125FB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646667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38737" y="214313"/>
            <a:ext cx="2601384" cy="5918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34588" y="214313"/>
            <a:ext cx="7600949" cy="59182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xfrm>
            <a:off x="1549400" y="6243638"/>
            <a:ext cx="2540000" cy="457200"/>
          </a:xfrm>
          <a:prstGeom prst="rect">
            <a:avLst/>
          </a:prstGeom>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xfrm>
            <a:off x="4876800" y="6243638"/>
            <a:ext cx="3860800" cy="457200"/>
          </a:xfrm>
          <a:prstGeom prst="rect">
            <a:avLst/>
          </a:prstGeom>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9389533" y="6243638"/>
            <a:ext cx="2540000" cy="457200"/>
          </a:xfrm>
          <a:prstGeom prst="rect">
            <a:avLst/>
          </a:prstGeom>
          <a:ln/>
        </p:spPr>
        <p:txBody>
          <a:bodyPr/>
          <a:lstStyle>
            <a:lvl1pPr>
              <a:defRPr/>
            </a:lvl1pPr>
          </a:lstStyle>
          <a:p>
            <a:pPr>
              <a:defRPr/>
            </a:pPr>
            <a:fld id="{DC83F531-9236-44C1-B31E-022C72210F6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69910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10594" name="Group 2"/>
          <p:cNvGrpSpPr>
            <a:grpSpLocks/>
          </p:cNvGrpSpPr>
          <p:nvPr/>
        </p:nvGrpSpPr>
        <p:grpSpPr bwMode="auto">
          <a:xfrm>
            <a:off x="2" y="2438402"/>
            <a:ext cx="12012084" cy="1052513"/>
            <a:chOff x="0" y="1536"/>
            <a:chExt cx="5675" cy="663"/>
          </a:xfrm>
        </p:grpSpPr>
        <p:grpSp>
          <p:nvGrpSpPr>
            <p:cNvPr id="110595" name="Group 3"/>
            <p:cNvGrpSpPr>
              <a:grpSpLocks/>
            </p:cNvGrpSpPr>
            <p:nvPr/>
          </p:nvGrpSpPr>
          <p:grpSpPr bwMode="auto">
            <a:xfrm>
              <a:off x="183" y="1604"/>
              <a:ext cx="448" cy="299"/>
              <a:chOff x="720" y="336"/>
              <a:chExt cx="624" cy="432"/>
            </a:xfrm>
          </p:grpSpPr>
          <p:sp>
            <p:nvSpPr>
              <p:cNvPr id="110596"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800">
                  <a:solidFill>
                    <a:srgbClr val="000000"/>
                  </a:solidFill>
                  <a:latin typeface="Arial" charset="0"/>
                  <a:ea typeface="ＭＳ Ｐゴシック"/>
                </a:endParaRPr>
              </a:p>
            </p:txBody>
          </p:sp>
          <p:sp>
            <p:nvSpPr>
              <p:cNvPr id="11059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800">
                  <a:solidFill>
                    <a:srgbClr val="000000"/>
                  </a:solidFill>
                  <a:latin typeface="Arial" charset="0"/>
                  <a:ea typeface="ＭＳ Ｐゴシック"/>
                </a:endParaRPr>
              </a:p>
            </p:txBody>
          </p:sp>
        </p:grpSp>
        <p:grpSp>
          <p:nvGrpSpPr>
            <p:cNvPr id="110598" name="Group 6"/>
            <p:cNvGrpSpPr>
              <a:grpSpLocks/>
            </p:cNvGrpSpPr>
            <p:nvPr/>
          </p:nvGrpSpPr>
          <p:grpSpPr bwMode="auto">
            <a:xfrm>
              <a:off x="261" y="1870"/>
              <a:ext cx="465" cy="299"/>
              <a:chOff x="912" y="2640"/>
              <a:chExt cx="672" cy="432"/>
            </a:xfrm>
          </p:grpSpPr>
          <p:sp>
            <p:nvSpPr>
              <p:cNvPr id="110599"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800">
                  <a:solidFill>
                    <a:srgbClr val="000000"/>
                  </a:solidFill>
                  <a:latin typeface="Arial" charset="0"/>
                  <a:ea typeface="ＭＳ Ｐゴシック"/>
                </a:endParaRPr>
              </a:p>
            </p:txBody>
          </p:sp>
          <p:sp>
            <p:nvSpPr>
              <p:cNvPr id="11060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800">
                  <a:solidFill>
                    <a:srgbClr val="000000"/>
                  </a:solidFill>
                  <a:latin typeface="Arial" charset="0"/>
                  <a:ea typeface="ＭＳ Ｐゴシック"/>
                </a:endParaRPr>
              </a:p>
            </p:txBody>
          </p:sp>
        </p:grpSp>
        <p:sp>
          <p:nvSpPr>
            <p:cNvPr id="11060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800">
                <a:solidFill>
                  <a:srgbClr val="000000"/>
                </a:solidFill>
                <a:latin typeface="Arial" charset="0"/>
                <a:ea typeface="ＭＳ Ｐゴシック"/>
              </a:endParaRPr>
            </a:p>
          </p:txBody>
        </p:sp>
        <p:sp>
          <p:nvSpPr>
            <p:cNvPr id="110602"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800">
                <a:solidFill>
                  <a:srgbClr val="000000"/>
                </a:solidFill>
                <a:latin typeface="Arial" charset="0"/>
                <a:ea typeface="ＭＳ Ｐゴシック"/>
              </a:endParaRPr>
            </a:p>
          </p:txBody>
        </p:sp>
        <p:sp>
          <p:nvSpPr>
            <p:cNvPr id="11060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800">
                <a:solidFill>
                  <a:srgbClr val="000000"/>
                </a:solidFill>
                <a:latin typeface="Arial" charset="0"/>
                <a:ea typeface="ＭＳ Ｐゴシック"/>
              </a:endParaRPr>
            </a:p>
          </p:txBody>
        </p:sp>
      </p:grpSp>
      <p:sp>
        <p:nvSpPr>
          <p:cNvPr id="110604" name="Rectangle 12"/>
          <p:cNvSpPr>
            <a:spLocks noGrp="1" noChangeArrowheads="1"/>
          </p:cNvSpPr>
          <p:nvPr>
            <p:ph type="ctrTitle"/>
          </p:nvPr>
        </p:nvSpPr>
        <p:spPr>
          <a:xfrm>
            <a:off x="1320800" y="1828800"/>
            <a:ext cx="10363200" cy="1143000"/>
          </a:xfrm>
        </p:spPr>
        <p:txBody>
          <a:bodyPr/>
          <a:lstStyle>
            <a:lvl1pPr>
              <a:defRPr/>
            </a:lvl1pPr>
          </a:lstStyle>
          <a:p>
            <a:pPr lvl="0"/>
            <a:r>
              <a:rPr lang="ja-JP" altLang="en-US" noProof="0"/>
              <a:t>マスタ タイトルの書式設定</a:t>
            </a:r>
          </a:p>
        </p:txBody>
      </p:sp>
      <p:sp>
        <p:nvSpPr>
          <p:cNvPr id="110605"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110606" name="Rectangle 14"/>
          <p:cNvSpPr>
            <a:spLocks noGrp="1" noChangeArrowheads="1"/>
          </p:cNvSpPr>
          <p:nvPr>
            <p:ph type="dt" sz="half" idx="2"/>
          </p:nvPr>
        </p:nvSpPr>
        <p:spPr>
          <a:xfrm>
            <a:off x="1320800" y="6248400"/>
            <a:ext cx="2540000" cy="457200"/>
          </a:xfrm>
        </p:spPr>
        <p:txBody>
          <a:bodyPr/>
          <a:lstStyle>
            <a:lvl1pPr>
              <a:defRPr>
                <a:solidFill>
                  <a:schemeClr val="bg2"/>
                </a:solidFill>
              </a:defRPr>
            </a:lvl1pPr>
          </a:lstStyle>
          <a:p>
            <a:endParaRPr lang="en-US" altLang="ja-JP">
              <a:solidFill>
                <a:srgbClr val="1C1C1C"/>
              </a:solidFill>
              <a:latin typeface="Tahoma"/>
              <a:ea typeface="ＭＳ Ｐゴシック"/>
            </a:endParaRPr>
          </a:p>
        </p:txBody>
      </p:sp>
      <p:sp>
        <p:nvSpPr>
          <p:cNvPr id="110607" name="Rectangle 15"/>
          <p:cNvSpPr>
            <a:spLocks noGrp="1" noChangeArrowheads="1"/>
          </p:cNvSpPr>
          <p:nvPr>
            <p:ph type="ftr" sz="quarter" idx="3"/>
          </p:nvPr>
        </p:nvSpPr>
        <p:spPr>
          <a:xfrm>
            <a:off x="4572000" y="6248400"/>
            <a:ext cx="3860800" cy="457200"/>
          </a:xfrm>
        </p:spPr>
        <p:txBody>
          <a:bodyPr/>
          <a:lstStyle>
            <a:lvl1pPr>
              <a:defRPr>
                <a:solidFill>
                  <a:schemeClr val="bg2"/>
                </a:solidFill>
              </a:defRPr>
            </a:lvl1pPr>
          </a:lstStyle>
          <a:p>
            <a:endParaRPr lang="en-US" altLang="ja-JP">
              <a:solidFill>
                <a:srgbClr val="1C1C1C"/>
              </a:solidFill>
              <a:latin typeface="Tahoma"/>
              <a:ea typeface="ＭＳ Ｐゴシック"/>
            </a:endParaRPr>
          </a:p>
        </p:txBody>
      </p:sp>
      <p:sp>
        <p:nvSpPr>
          <p:cNvPr id="110608" name="Rectangle 16"/>
          <p:cNvSpPr>
            <a:spLocks noGrp="1" noChangeArrowheads="1"/>
          </p:cNvSpPr>
          <p:nvPr>
            <p:ph type="sldNum" sz="quarter" idx="4"/>
          </p:nvPr>
        </p:nvSpPr>
        <p:spPr>
          <a:xfrm>
            <a:off x="9144000" y="6248400"/>
            <a:ext cx="2540000" cy="457200"/>
          </a:xfrm>
        </p:spPr>
        <p:txBody>
          <a:bodyPr/>
          <a:lstStyle>
            <a:lvl1pPr>
              <a:defRPr>
                <a:solidFill>
                  <a:schemeClr val="bg2"/>
                </a:solidFill>
              </a:defRPr>
            </a:lvl1pPr>
          </a:lstStyle>
          <a:p>
            <a:fld id="{F87FF393-CF09-40D0-91EE-8F17B89C8254}" type="slidenum">
              <a:rPr lang="en-US" altLang="ja-JP">
                <a:solidFill>
                  <a:srgbClr val="1C1C1C"/>
                </a:solidFill>
                <a:latin typeface="Tahoma"/>
                <a:ea typeface="ＭＳ Ｐゴシック"/>
              </a:rPr>
              <a:pPr/>
              <a:t>‹#›</a:t>
            </a:fld>
            <a:endParaRPr lang="en-US" altLang="ja-JP">
              <a:solidFill>
                <a:srgbClr val="1C1C1C"/>
              </a:solidFill>
              <a:latin typeface="Tahoma"/>
              <a:ea typeface="ＭＳ Ｐゴシック"/>
            </a:endParaRPr>
          </a:p>
        </p:txBody>
      </p:sp>
    </p:spTree>
    <p:extLst>
      <p:ext uri="{BB962C8B-B14F-4D97-AF65-F5344CB8AC3E}">
        <p14:creationId xmlns:p14="http://schemas.microsoft.com/office/powerpoint/2010/main" val="334648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latin typeface="Tahoma"/>
              <a:ea typeface="ＭＳ Ｐゴシック"/>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latin typeface="Tahoma"/>
              <a:ea typeface="ＭＳ Ｐゴシック"/>
            </a:endParaRPr>
          </a:p>
        </p:txBody>
      </p:sp>
      <p:sp>
        <p:nvSpPr>
          <p:cNvPr id="6" name="スライド番号プレースホルダー 5"/>
          <p:cNvSpPr>
            <a:spLocks noGrp="1"/>
          </p:cNvSpPr>
          <p:nvPr>
            <p:ph type="sldNum" sz="quarter" idx="12"/>
          </p:nvPr>
        </p:nvSpPr>
        <p:spPr/>
        <p:txBody>
          <a:bodyPr/>
          <a:lstStyle>
            <a:lvl1pPr>
              <a:defRPr/>
            </a:lvl1pPr>
          </a:lstStyle>
          <a:p>
            <a:fld id="{1AEC520E-4DD0-43CA-B086-612834EE8CBD}" type="slidenum">
              <a:rPr lang="en-US" altLang="ja-JP">
                <a:solidFill>
                  <a:srgbClr val="000000"/>
                </a:solidFill>
                <a:latin typeface="Tahoma"/>
                <a:ea typeface="ＭＳ Ｐゴシック"/>
              </a:rPr>
              <a:pPr/>
              <a:t>‹#›</a:t>
            </a:fld>
            <a:endParaRPr lang="en-US" altLang="ja-JP">
              <a:solidFill>
                <a:srgbClr val="000000"/>
              </a:solidFill>
              <a:latin typeface="Tahoma"/>
              <a:ea typeface="ＭＳ Ｐゴシック"/>
            </a:endParaRPr>
          </a:p>
        </p:txBody>
      </p:sp>
    </p:spTree>
    <p:extLst>
      <p:ext uri="{BB962C8B-B14F-4D97-AF65-F5344CB8AC3E}">
        <p14:creationId xmlns:p14="http://schemas.microsoft.com/office/powerpoint/2010/main" val="3624065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36"/>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5"/>
            <a:ext cx="10363200" cy="1500187"/>
          </a:xfrm>
        </p:spPr>
        <p:txBody>
          <a:bodyPr anchor="b"/>
          <a:lstStyle>
            <a:lvl1pPr marL="0" indent="0">
              <a:buNone/>
              <a:defRPr sz="2000"/>
            </a:lvl1pPr>
            <a:lvl2pPr marL="455275" indent="0">
              <a:buNone/>
              <a:defRPr sz="1800"/>
            </a:lvl2pPr>
            <a:lvl3pPr marL="910551" indent="0">
              <a:buNone/>
              <a:defRPr sz="1600"/>
            </a:lvl3pPr>
            <a:lvl4pPr marL="1365841" indent="0">
              <a:buNone/>
              <a:defRPr sz="1400"/>
            </a:lvl4pPr>
            <a:lvl5pPr marL="1821129" indent="0">
              <a:buNone/>
              <a:defRPr sz="1400"/>
            </a:lvl5pPr>
            <a:lvl6pPr marL="2276418" indent="0">
              <a:buNone/>
              <a:defRPr sz="1400"/>
            </a:lvl6pPr>
            <a:lvl7pPr marL="2731702" indent="0">
              <a:buNone/>
              <a:defRPr sz="1400"/>
            </a:lvl7pPr>
            <a:lvl8pPr marL="3186988" indent="0">
              <a:buNone/>
              <a:defRPr sz="1400"/>
            </a:lvl8pPr>
            <a:lvl9pPr marL="3642272"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latin typeface="Tahoma"/>
              <a:ea typeface="ＭＳ Ｐゴシック"/>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latin typeface="Tahoma"/>
              <a:ea typeface="ＭＳ Ｐゴシック"/>
            </a:endParaRPr>
          </a:p>
        </p:txBody>
      </p:sp>
      <p:sp>
        <p:nvSpPr>
          <p:cNvPr id="6" name="スライド番号プレースホルダー 5"/>
          <p:cNvSpPr>
            <a:spLocks noGrp="1"/>
          </p:cNvSpPr>
          <p:nvPr>
            <p:ph type="sldNum" sz="quarter" idx="12"/>
          </p:nvPr>
        </p:nvSpPr>
        <p:spPr/>
        <p:txBody>
          <a:bodyPr/>
          <a:lstStyle>
            <a:lvl1pPr>
              <a:defRPr/>
            </a:lvl1pPr>
          </a:lstStyle>
          <a:p>
            <a:fld id="{01A8CD32-6AE6-4399-88F3-36A8001CAF90}" type="slidenum">
              <a:rPr lang="en-US" altLang="ja-JP">
                <a:solidFill>
                  <a:srgbClr val="000000"/>
                </a:solidFill>
                <a:latin typeface="Tahoma"/>
                <a:ea typeface="ＭＳ Ｐゴシック"/>
              </a:rPr>
              <a:pPr/>
              <a:t>‹#›</a:t>
            </a:fld>
            <a:endParaRPr lang="en-US" altLang="ja-JP">
              <a:solidFill>
                <a:srgbClr val="000000"/>
              </a:solidFill>
              <a:latin typeface="Tahoma"/>
              <a:ea typeface="ＭＳ Ｐゴシック"/>
            </a:endParaRPr>
          </a:p>
        </p:txBody>
      </p:sp>
    </p:spTree>
    <p:extLst>
      <p:ext uri="{BB962C8B-B14F-4D97-AF65-F5344CB8AC3E}">
        <p14:creationId xmlns:p14="http://schemas.microsoft.com/office/powerpoint/2010/main" val="8526376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320800" y="1752600"/>
            <a:ext cx="5130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654800" y="1752600"/>
            <a:ext cx="5130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latin typeface="Tahoma"/>
              <a:ea typeface="ＭＳ Ｐゴシック"/>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latin typeface="Tahoma"/>
              <a:ea typeface="ＭＳ Ｐゴシック"/>
            </a:endParaRPr>
          </a:p>
        </p:txBody>
      </p:sp>
      <p:sp>
        <p:nvSpPr>
          <p:cNvPr id="7" name="スライド番号プレースホルダー 6"/>
          <p:cNvSpPr>
            <a:spLocks noGrp="1"/>
          </p:cNvSpPr>
          <p:nvPr>
            <p:ph type="sldNum" sz="quarter" idx="12"/>
          </p:nvPr>
        </p:nvSpPr>
        <p:spPr/>
        <p:txBody>
          <a:bodyPr/>
          <a:lstStyle>
            <a:lvl1pPr>
              <a:defRPr/>
            </a:lvl1pPr>
          </a:lstStyle>
          <a:p>
            <a:fld id="{956BBE42-DF7F-4639-A85C-29F610A4B33B}" type="slidenum">
              <a:rPr lang="en-US" altLang="ja-JP">
                <a:solidFill>
                  <a:srgbClr val="000000"/>
                </a:solidFill>
                <a:latin typeface="Tahoma"/>
                <a:ea typeface="ＭＳ Ｐゴシック"/>
              </a:rPr>
              <a:pPr/>
              <a:t>‹#›</a:t>
            </a:fld>
            <a:endParaRPr lang="en-US" altLang="ja-JP">
              <a:solidFill>
                <a:srgbClr val="000000"/>
              </a:solidFill>
              <a:latin typeface="Tahoma"/>
              <a:ea typeface="ＭＳ Ｐゴシック"/>
            </a:endParaRPr>
          </a:p>
        </p:txBody>
      </p:sp>
    </p:spTree>
    <p:extLst>
      <p:ext uri="{BB962C8B-B14F-4D97-AF65-F5344CB8AC3E}">
        <p14:creationId xmlns:p14="http://schemas.microsoft.com/office/powerpoint/2010/main" val="330450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9ADF1B-40D4-4DCF-D510-54CE2852CA9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9BC9223-D031-D31F-2527-D01E04D017A2}"/>
              </a:ext>
            </a:extLst>
          </p:cNvPr>
          <p:cNvSpPr>
            <a:spLocks noGrp="1"/>
          </p:cNvSpPr>
          <p:nvPr>
            <p:ph type="dt" sz="half" idx="10"/>
          </p:nvPr>
        </p:nvSpPr>
        <p:spPr/>
        <p:txBody>
          <a:bodyPr/>
          <a:lstStyle/>
          <a:p>
            <a:fld id="{B16A559A-B40F-4A63-9616-4402E5C52EF0}" type="datetime1">
              <a:rPr lang="en-US" altLang="ja-JP" smtClean="0"/>
              <a:t>2/3/2025</a:t>
            </a:fld>
            <a:endParaRPr lang="en-US" dirty="0"/>
          </a:p>
        </p:txBody>
      </p:sp>
      <p:sp>
        <p:nvSpPr>
          <p:cNvPr id="4" name="フッター プレースホルダー 3">
            <a:extLst>
              <a:ext uri="{FF2B5EF4-FFF2-40B4-BE49-F238E27FC236}">
                <a16:creationId xmlns:a16="http://schemas.microsoft.com/office/drawing/2014/main" id="{6FFDEBC6-879E-E44B-C397-3476F9A66765}"/>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0EB0C413-68C0-6C12-BE3A-F9CCAA82AA70}"/>
              </a:ext>
            </a:extLst>
          </p:cNvPr>
          <p:cNvSpPr>
            <a:spLocks noGrp="1"/>
          </p:cNvSpPr>
          <p:nvPr>
            <p:ph type="sldNum" sz="quarter" idx="12"/>
          </p:nvPr>
        </p:nvSpPr>
        <p:spPr/>
        <p:txBody>
          <a:body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35950400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5275" indent="0">
              <a:buNone/>
              <a:defRPr sz="2000" b="1"/>
            </a:lvl2pPr>
            <a:lvl3pPr marL="910551" indent="0">
              <a:buNone/>
              <a:defRPr sz="1800" b="1"/>
            </a:lvl3pPr>
            <a:lvl4pPr marL="1365841" indent="0">
              <a:buNone/>
              <a:defRPr sz="1600" b="1"/>
            </a:lvl4pPr>
            <a:lvl5pPr marL="1821129" indent="0">
              <a:buNone/>
              <a:defRPr sz="1600" b="1"/>
            </a:lvl5pPr>
            <a:lvl6pPr marL="2276418" indent="0">
              <a:buNone/>
              <a:defRPr sz="1600" b="1"/>
            </a:lvl6pPr>
            <a:lvl7pPr marL="2731702" indent="0">
              <a:buNone/>
              <a:defRPr sz="1600" b="1"/>
            </a:lvl7pPr>
            <a:lvl8pPr marL="3186988" indent="0">
              <a:buNone/>
              <a:defRPr sz="1600" b="1"/>
            </a:lvl8pPr>
            <a:lvl9pPr marL="3642272"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414" y="1535113"/>
            <a:ext cx="5389033" cy="639762"/>
          </a:xfrm>
        </p:spPr>
        <p:txBody>
          <a:bodyPr anchor="b"/>
          <a:lstStyle>
            <a:lvl1pPr marL="0" indent="0">
              <a:buNone/>
              <a:defRPr sz="2400" b="1"/>
            </a:lvl1pPr>
            <a:lvl2pPr marL="455275" indent="0">
              <a:buNone/>
              <a:defRPr sz="2000" b="1"/>
            </a:lvl2pPr>
            <a:lvl3pPr marL="910551" indent="0">
              <a:buNone/>
              <a:defRPr sz="1800" b="1"/>
            </a:lvl3pPr>
            <a:lvl4pPr marL="1365841" indent="0">
              <a:buNone/>
              <a:defRPr sz="1600" b="1"/>
            </a:lvl4pPr>
            <a:lvl5pPr marL="1821129" indent="0">
              <a:buNone/>
              <a:defRPr sz="1600" b="1"/>
            </a:lvl5pPr>
            <a:lvl6pPr marL="2276418" indent="0">
              <a:buNone/>
              <a:defRPr sz="1600" b="1"/>
            </a:lvl6pPr>
            <a:lvl7pPr marL="2731702" indent="0">
              <a:buNone/>
              <a:defRPr sz="1600" b="1"/>
            </a:lvl7pPr>
            <a:lvl8pPr marL="3186988" indent="0">
              <a:buNone/>
              <a:defRPr sz="1600" b="1"/>
            </a:lvl8pPr>
            <a:lvl9pPr marL="3642272"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41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latin typeface="Tahoma"/>
              <a:ea typeface="ＭＳ Ｐゴシック"/>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latin typeface="Tahoma"/>
              <a:ea typeface="ＭＳ Ｐゴシック"/>
            </a:endParaRPr>
          </a:p>
        </p:txBody>
      </p:sp>
      <p:sp>
        <p:nvSpPr>
          <p:cNvPr id="9" name="スライド番号プレースホルダー 8"/>
          <p:cNvSpPr>
            <a:spLocks noGrp="1"/>
          </p:cNvSpPr>
          <p:nvPr>
            <p:ph type="sldNum" sz="quarter" idx="12"/>
          </p:nvPr>
        </p:nvSpPr>
        <p:spPr/>
        <p:txBody>
          <a:bodyPr/>
          <a:lstStyle>
            <a:lvl1pPr>
              <a:defRPr/>
            </a:lvl1pPr>
          </a:lstStyle>
          <a:p>
            <a:fld id="{E26DCF1F-AA8F-4B31-B93E-DEE391179A57}" type="slidenum">
              <a:rPr lang="en-US" altLang="ja-JP">
                <a:solidFill>
                  <a:srgbClr val="000000"/>
                </a:solidFill>
                <a:latin typeface="Tahoma"/>
                <a:ea typeface="ＭＳ Ｐゴシック"/>
              </a:rPr>
              <a:pPr/>
              <a:t>‹#›</a:t>
            </a:fld>
            <a:endParaRPr lang="en-US" altLang="ja-JP">
              <a:solidFill>
                <a:srgbClr val="000000"/>
              </a:solidFill>
              <a:latin typeface="Tahoma"/>
              <a:ea typeface="ＭＳ Ｐゴシック"/>
            </a:endParaRPr>
          </a:p>
        </p:txBody>
      </p:sp>
    </p:spTree>
    <p:extLst>
      <p:ext uri="{BB962C8B-B14F-4D97-AF65-F5344CB8AC3E}">
        <p14:creationId xmlns:p14="http://schemas.microsoft.com/office/powerpoint/2010/main" val="1561307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latin typeface="Tahoma"/>
              <a:ea typeface="ＭＳ Ｐゴシック"/>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latin typeface="Tahoma"/>
              <a:ea typeface="ＭＳ Ｐゴシック"/>
            </a:endParaRPr>
          </a:p>
        </p:txBody>
      </p:sp>
      <p:sp>
        <p:nvSpPr>
          <p:cNvPr id="5" name="スライド番号プレースホルダー 4"/>
          <p:cNvSpPr>
            <a:spLocks noGrp="1"/>
          </p:cNvSpPr>
          <p:nvPr>
            <p:ph type="sldNum" sz="quarter" idx="12"/>
          </p:nvPr>
        </p:nvSpPr>
        <p:spPr/>
        <p:txBody>
          <a:bodyPr/>
          <a:lstStyle>
            <a:lvl1pPr>
              <a:defRPr/>
            </a:lvl1pPr>
          </a:lstStyle>
          <a:p>
            <a:fld id="{922D2D2F-419A-4AF4-B627-4937059F0EE0}" type="slidenum">
              <a:rPr lang="en-US" altLang="ja-JP">
                <a:solidFill>
                  <a:srgbClr val="000000"/>
                </a:solidFill>
                <a:latin typeface="Tahoma"/>
                <a:ea typeface="ＭＳ Ｐゴシック"/>
              </a:rPr>
              <a:pPr/>
              <a:t>‹#›</a:t>
            </a:fld>
            <a:endParaRPr lang="en-US" altLang="ja-JP">
              <a:solidFill>
                <a:srgbClr val="000000"/>
              </a:solidFill>
              <a:latin typeface="Tahoma"/>
              <a:ea typeface="ＭＳ Ｐゴシック"/>
            </a:endParaRPr>
          </a:p>
        </p:txBody>
      </p:sp>
    </p:spTree>
    <p:extLst>
      <p:ext uri="{BB962C8B-B14F-4D97-AF65-F5344CB8AC3E}">
        <p14:creationId xmlns:p14="http://schemas.microsoft.com/office/powerpoint/2010/main" val="21404408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latin typeface="Tahoma"/>
              <a:ea typeface="ＭＳ Ｐゴシック"/>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latin typeface="Tahoma"/>
              <a:ea typeface="ＭＳ Ｐゴシック"/>
            </a:endParaRPr>
          </a:p>
        </p:txBody>
      </p:sp>
      <p:sp>
        <p:nvSpPr>
          <p:cNvPr id="4" name="スライド番号プレースホルダー 3"/>
          <p:cNvSpPr>
            <a:spLocks noGrp="1"/>
          </p:cNvSpPr>
          <p:nvPr>
            <p:ph type="sldNum" sz="quarter" idx="12"/>
          </p:nvPr>
        </p:nvSpPr>
        <p:spPr/>
        <p:txBody>
          <a:bodyPr/>
          <a:lstStyle>
            <a:lvl1pPr>
              <a:defRPr/>
            </a:lvl1pPr>
          </a:lstStyle>
          <a:p>
            <a:fld id="{1932E992-9A92-4E81-9AA7-F5530A8D5DE5}" type="slidenum">
              <a:rPr lang="en-US" altLang="ja-JP">
                <a:solidFill>
                  <a:srgbClr val="000000"/>
                </a:solidFill>
                <a:latin typeface="Tahoma"/>
                <a:ea typeface="ＭＳ Ｐゴシック"/>
              </a:rPr>
              <a:pPr/>
              <a:t>‹#›</a:t>
            </a:fld>
            <a:endParaRPr lang="en-US" altLang="ja-JP">
              <a:solidFill>
                <a:srgbClr val="000000"/>
              </a:solidFill>
              <a:latin typeface="Tahoma"/>
              <a:ea typeface="ＭＳ Ｐゴシック"/>
            </a:endParaRPr>
          </a:p>
        </p:txBody>
      </p:sp>
    </p:spTree>
    <p:extLst>
      <p:ext uri="{BB962C8B-B14F-4D97-AF65-F5344CB8AC3E}">
        <p14:creationId xmlns:p14="http://schemas.microsoft.com/office/powerpoint/2010/main" val="215178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2" y="1435102"/>
            <a:ext cx="4011084" cy="4691063"/>
          </a:xfrm>
        </p:spPr>
        <p:txBody>
          <a:bodyPr/>
          <a:lstStyle>
            <a:lvl1pPr marL="0" indent="0">
              <a:buNone/>
              <a:defRPr sz="1400"/>
            </a:lvl1pPr>
            <a:lvl2pPr marL="455275" indent="0">
              <a:buNone/>
              <a:defRPr sz="1200"/>
            </a:lvl2pPr>
            <a:lvl3pPr marL="910551" indent="0">
              <a:buNone/>
              <a:defRPr sz="1000"/>
            </a:lvl3pPr>
            <a:lvl4pPr marL="1365841" indent="0">
              <a:buNone/>
              <a:defRPr sz="900"/>
            </a:lvl4pPr>
            <a:lvl5pPr marL="1821129" indent="0">
              <a:buNone/>
              <a:defRPr sz="900"/>
            </a:lvl5pPr>
            <a:lvl6pPr marL="2276418" indent="0">
              <a:buNone/>
              <a:defRPr sz="900"/>
            </a:lvl6pPr>
            <a:lvl7pPr marL="2731702" indent="0">
              <a:buNone/>
              <a:defRPr sz="900"/>
            </a:lvl7pPr>
            <a:lvl8pPr marL="3186988" indent="0">
              <a:buNone/>
              <a:defRPr sz="900"/>
            </a:lvl8pPr>
            <a:lvl9pPr marL="3642272"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latin typeface="Tahoma"/>
              <a:ea typeface="ＭＳ Ｐゴシック"/>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latin typeface="Tahoma"/>
              <a:ea typeface="ＭＳ Ｐゴシック"/>
            </a:endParaRPr>
          </a:p>
        </p:txBody>
      </p:sp>
      <p:sp>
        <p:nvSpPr>
          <p:cNvPr id="7" name="スライド番号プレースホルダー 6"/>
          <p:cNvSpPr>
            <a:spLocks noGrp="1"/>
          </p:cNvSpPr>
          <p:nvPr>
            <p:ph type="sldNum" sz="quarter" idx="12"/>
          </p:nvPr>
        </p:nvSpPr>
        <p:spPr/>
        <p:txBody>
          <a:bodyPr/>
          <a:lstStyle>
            <a:lvl1pPr>
              <a:defRPr/>
            </a:lvl1pPr>
          </a:lstStyle>
          <a:p>
            <a:fld id="{3B51703A-79A8-4D23-9D42-C34F68BBBA28}" type="slidenum">
              <a:rPr lang="en-US" altLang="ja-JP">
                <a:solidFill>
                  <a:srgbClr val="000000"/>
                </a:solidFill>
                <a:latin typeface="Tahoma"/>
                <a:ea typeface="ＭＳ Ｐゴシック"/>
              </a:rPr>
              <a:pPr/>
              <a:t>‹#›</a:t>
            </a:fld>
            <a:endParaRPr lang="en-US" altLang="ja-JP">
              <a:solidFill>
                <a:srgbClr val="000000"/>
              </a:solidFill>
              <a:latin typeface="Tahoma"/>
              <a:ea typeface="ＭＳ Ｐゴシック"/>
            </a:endParaRPr>
          </a:p>
        </p:txBody>
      </p:sp>
    </p:spTree>
    <p:extLst>
      <p:ext uri="{BB962C8B-B14F-4D97-AF65-F5344CB8AC3E}">
        <p14:creationId xmlns:p14="http://schemas.microsoft.com/office/powerpoint/2010/main" val="29951302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5275" indent="0">
              <a:buNone/>
              <a:defRPr sz="2800"/>
            </a:lvl2pPr>
            <a:lvl3pPr marL="910551" indent="0">
              <a:buNone/>
              <a:defRPr sz="2400"/>
            </a:lvl3pPr>
            <a:lvl4pPr marL="1365841" indent="0">
              <a:buNone/>
              <a:defRPr sz="2000"/>
            </a:lvl4pPr>
            <a:lvl5pPr marL="1821129" indent="0">
              <a:buNone/>
              <a:defRPr sz="2000"/>
            </a:lvl5pPr>
            <a:lvl6pPr marL="2276418" indent="0">
              <a:buNone/>
              <a:defRPr sz="2000"/>
            </a:lvl6pPr>
            <a:lvl7pPr marL="2731702" indent="0">
              <a:buNone/>
              <a:defRPr sz="2000"/>
            </a:lvl7pPr>
            <a:lvl8pPr marL="3186988" indent="0">
              <a:buNone/>
              <a:defRPr sz="2000"/>
            </a:lvl8pPr>
            <a:lvl9pPr marL="3642272" indent="0">
              <a:buNone/>
              <a:defRPr sz="2000"/>
            </a:lvl9pPr>
          </a:lstStyle>
          <a:p>
            <a:endParaRPr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5275" indent="0">
              <a:buNone/>
              <a:defRPr sz="1200"/>
            </a:lvl2pPr>
            <a:lvl3pPr marL="910551" indent="0">
              <a:buNone/>
              <a:defRPr sz="1000"/>
            </a:lvl3pPr>
            <a:lvl4pPr marL="1365841" indent="0">
              <a:buNone/>
              <a:defRPr sz="900"/>
            </a:lvl4pPr>
            <a:lvl5pPr marL="1821129" indent="0">
              <a:buNone/>
              <a:defRPr sz="900"/>
            </a:lvl5pPr>
            <a:lvl6pPr marL="2276418" indent="0">
              <a:buNone/>
              <a:defRPr sz="900"/>
            </a:lvl6pPr>
            <a:lvl7pPr marL="2731702" indent="0">
              <a:buNone/>
              <a:defRPr sz="900"/>
            </a:lvl7pPr>
            <a:lvl8pPr marL="3186988" indent="0">
              <a:buNone/>
              <a:defRPr sz="900"/>
            </a:lvl8pPr>
            <a:lvl9pPr marL="3642272"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latin typeface="Tahoma"/>
              <a:ea typeface="ＭＳ Ｐゴシック"/>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latin typeface="Tahoma"/>
              <a:ea typeface="ＭＳ Ｐゴシック"/>
            </a:endParaRPr>
          </a:p>
        </p:txBody>
      </p:sp>
      <p:sp>
        <p:nvSpPr>
          <p:cNvPr id="7" name="スライド番号プレースホルダー 6"/>
          <p:cNvSpPr>
            <a:spLocks noGrp="1"/>
          </p:cNvSpPr>
          <p:nvPr>
            <p:ph type="sldNum" sz="quarter" idx="12"/>
          </p:nvPr>
        </p:nvSpPr>
        <p:spPr/>
        <p:txBody>
          <a:bodyPr/>
          <a:lstStyle>
            <a:lvl1pPr>
              <a:defRPr/>
            </a:lvl1pPr>
          </a:lstStyle>
          <a:p>
            <a:fld id="{EE2F508A-46A2-475B-B5FE-AE7B777D26C2}" type="slidenum">
              <a:rPr lang="en-US" altLang="ja-JP">
                <a:solidFill>
                  <a:srgbClr val="000000"/>
                </a:solidFill>
                <a:latin typeface="Tahoma"/>
                <a:ea typeface="ＭＳ Ｐゴシック"/>
              </a:rPr>
              <a:pPr/>
              <a:t>‹#›</a:t>
            </a:fld>
            <a:endParaRPr lang="en-US" altLang="ja-JP">
              <a:solidFill>
                <a:srgbClr val="000000"/>
              </a:solidFill>
              <a:latin typeface="Tahoma"/>
              <a:ea typeface="ＭＳ Ｐゴシック"/>
            </a:endParaRPr>
          </a:p>
        </p:txBody>
      </p:sp>
    </p:spTree>
    <p:extLst>
      <p:ext uri="{BB962C8B-B14F-4D97-AF65-F5344CB8AC3E}">
        <p14:creationId xmlns:p14="http://schemas.microsoft.com/office/powerpoint/2010/main" val="2780662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latin typeface="Tahoma"/>
              <a:ea typeface="ＭＳ Ｐゴシック"/>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latin typeface="Tahoma"/>
              <a:ea typeface="ＭＳ Ｐゴシック"/>
            </a:endParaRPr>
          </a:p>
        </p:txBody>
      </p:sp>
      <p:sp>
        <p:nvSpPr>
          <p:cNvPr id="6" name="スライド番号プレースホルダー 5"/>
          <p:cNvSpPr>
            <a:spLocks noGrp="1"/>
          </p:cNvSpPr>
          <p:nvPr>
            <p:ph type="sldNum" sz="quarter" idx="12"/>
          </p:nvPr>
        </p:nvSpPr>
        <p:spPr/>
        <p:txBody>
          <a:bodyPr/>
          <a:lstStyle>
            <a:lvl1pPr>
              <a:defRPr/>
            </a:lvl1pPr>
          </a:lstStyle>
          <a:p>
            <a:fld id="{F4B8895E-272F-4DB2-9BA6-6142A918748F}" type="slidenum">
              <a:rPr lang="en-US" altLang="ja-JP">
                <a:solidFill>
                  <a:srgbClr val="000000"/>
                </a:solidFill>
                <a:latin typeface="Tahoma"/>
                <a:ea typeface="ＭＳ Ｐゴシック"/>
              </a:rPr>
              <a:pPr/>
              <a:t>‹#›</a:t>
            </a:fld>
            <a:endParaRPr lang="en-US" altLang="ja-JP">
              <a:solidFill>
                <a:srgbClr val="000000"/>
              </a:solidFill>
              <a:latin typeface="Tahoma"/>
              <a:ea typeface="ＭＳ Ｐゴシック"/>
            </a:endParaRPr>
          </a:p>
        </p:txBody>
      </p:sp>
    </p:spTree>
    <p:extLst>
      <p:ext uri="{BB962C8B-B14F-4D97-AF65-F5344CB8AC3E}">
        <p14:creationId xmlns:p14="http://schemas.microsoft.com/office/powerpoint/2010/main" val="10912345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66769" y="304800"/>
            <a:ext cx="2647951" cy="5867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320847" y="304800"/>
            <a:ext cx="7742767"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latin typeface="Tahoma"/>
              <a:ea typeface="ＭＳ Ｐゴシック"/>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latin typeface="Tahoma"/>
              <a:ea typeface="ＭＳ Ｐゴシック"/>
            </a:endParaRPr>
          </a:p>
        </p:txBody>
      </p:sp>
      <p:sp>
        <p:nvSpPr>
          <p:cNvPr id="6" name="スライド番号プレースホルダー 5"/>
          <p:cNvSpPr>
            <a:spLocks noGrp="1"/>
          </p:cNvSpPr>
          <p:nvPr>
            <p:ph type="sldNum" sz="quarter" idx="12"/>
          </p:nvPr>
        </p:nvSpPr>
        <p:spPr/>
        <p:txBody>
          <a:bodyPr/>
          <a:lstStyle>
            <a:lvl1pPr>
              <a:defRPr/>
            </a:lvl1pPr>
          </a:lstStyle>
          <a:p>
            <a:fld id="{41964BDD-196F-4B14-82B6-F1CD19270388}" type="slidenum">
              <a:rPr lang="en-US" altLang="ja-JP">
                <a:solidFill>
                  <a:srgbClr val="000000"/>
                </a:solidFill>
                <a:latin typeface="Tahoma"/>
                <a:ea typeface="ＭＳ Ｐゴシック"/>
              </a:rPr>
              <a:pPr/>
              <a:t>‹#›</a:t>
            </a:fld>
            <a:endParaRPr lang="en-US" altLang="ja-JP">
              <a:solidFill>
                <a:srgbClr val="000000"/>
              </a:solidFill>
              <a:latin typeface="Tahoma"/>
              <a:ea typeface="ＭＳ Ｐゴシック"/>
            </a:endParaRPr>
          </a:p>
        </p:txBody>
      </p:sp>
    </p:spTree>
    <p:extLst>
      <p:ext uri="{BB962C8B-B14F-4D97-AF65-F5344CB8AC3E}">
        <p14:creationId xmlns:p14="http://schemas.microsoft.com/office/powerpoint/2010/main" val="34156326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304800"/>
            <a:ext cx="10390717"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1320800" y="1752600"/>
            <a:ext cx="10464800" cy="4419600"/>
          </a:xfrm>
        </p:spPr>
        <p:txBody>
          <a:bodyPr/>
          <a:lstStyle/>
          <a:p>
            <a:endParaRPr lang="ja-JP" altLang="en-US"/>
          </a:p>
        </p:txBody>
      </p:sp>
      <p:sp>
        <p:nvSpPr>
          <p:cNvPr id="4" name="日付プレースホルダー 3"/>
          <p:cNvSpPr>
            <a:spLocks noGrp="1"/>
          </p:cNvSpPr>
          <p:nvPr>
            <p:ph type="dt" sz="half" idx="10"/>
          </p:nvPr>
        </p:nvSpPr>
        <p:spPr>
          <a:xfrm>
            <a:off x="1219200" y="6324600"/>
            <a:ext cx="2540000" cy="457200"/>
          </a:xfrm>
        </p:spPr>
        <p:txBody>
          <a:bodyPr/>
          <a:lstStyle>
            <a:lvl1pPr>
              <a:defRPr/>
            </a:lvl1pPr>
          </a:lstStyle>
          <a:p>
            <a:endParaRPr lang="en-US" altLang="ja-JP">
              <a:solidFill>
                <a:srgbClr val="000000"/>
              </a:solidFill>
              <a:latin typeface="Tahoma"/>
              <a:ea typeface="ＭＳ Ｐゴシック"/>
            </a:endParaRPr>
          </a:p>
        </p:txBody>
      </p:sp>
      <p:sp>
        <p:nvSpPr>
          <p:cNvPr id="5" name="フッター プレースホルダー 4"/>
          <p:cNvSpPr>
            <a:spLocks noGrp="1"/>
          </p:cNvSpPr>
          <p:nvPr>
            <p:ph type="ftr" sz="quarter" idx="11"/>
          </p:nvPr>
        </p:nvSpPr>
        <p:spPr>
          <a:xfrm>
            <a:off x="4470400" y="6324600"/>
            <a:ext cx="3860800" cy="457200"/>
          </a:xfrm>
        </p:spPr>
        <p:txBody>
          <a:bodyPr/>
          <a:lstStyle>
            <a:lvl1pPr>
              <a:defRPr/>
            </a:lvl1pPr>
          </a:lstStyle>
          <a:p>
            <a:endParaRPr lang="en-US" altLang="ja-JP">
              <a:solidFill>
                <a:srgbClr val="000000"/>
              </a:solidFill>
              <a:latin typeface="Tahoma"/>
              <a:ea typeface="ＭＳ Ｐゴシック"/>
            </a:endParaRPr>
          </a:p>
        </p:txBody>
      </p:sp>
      <p:sp>
        <p:nvSpPr>
          <p:cNvPr id="6" name="スライド番号プレースホルダー 5"/>
          <p:cNvSpPr>
            <a:spLocks noGrp="1"/>
          </p:cNvSpPr>
          <p:nvPr>
            <p:ph type="sldNum" sz="quarter" idx="12"/>
          </p:nvPr>
        </p:nvSpPr>
        <p:spPr>
          <a:xfrm>
            <a:off x="9042400" y="6324600"/>
            <a:ext cx="2540000" cy="457200"/>
          </a:xfrm>
        </p:spPr>
        <p:txBody>
          <a:bodyPr/>
          <a:lstStyle>
            <a:lvl1pPr>
              <a:defRPr/>
            </a:lvl1pPr>
          </a:lstStyle>
          <a:p>
            <a:fld id="{B91149F9-B2B4-4D58-B878-6DE02E60D39B}" type="slidenum">
              <a:rPr lang="en-US" altLang="ja-JP">
                <a:solidFill>
                  <a:srgbClr val="000000"/>
                </a:solidFill>
                <a:latin typeface="Tahoma"/>
                <a:ea typeface="ＭＳ Ｐゴシック"/>
              </a:rPr>
              <a:pPr/>
              <a:t>‹#›</a:t>
            </a:fld>
            <a:endParaRPr lang="en-US" altLang="ja-JP">
              <a:solidFill>
                <a:srgbClr val="000000"/>
              </a:solidFill>
              <a:latin typeface="Tahoma"/>
              <a:ea typeface="ＭＳ Ｐゴシック"/>
            </a:endParaRPr>
          </a:p>
        </p:txBody>
      </p:sp>
    </p:spTree>
    <p:extLst>
      <p:ext uri="{BB962C8B-B14F-4D97-AF65-F5344CB8AC3E}">
        <p14:creationId xmlns:p14="http://schemas.microsoft.com/office/powerpoint/2010/main" val="26946603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304800"/>
            <a:ext cx="10390717"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1320800" y="1752600"/>
            <a:ext cx="5130800" cy="44196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654800" y="1752600"/>
            <a:ext cx="5130800" cy="44196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1219200" y="6324600"/>
            <a:ext cx="2540000" cy="457200"/>
          </a:xfrm>
        </p:spPr>
        <p:txBody>
          <a:bodyPr/>
          <a:lstStyle>
            <a:lvl1pPr>
              <a:defRPr/>
            </a:lvl1pPr>
          </a:lstStyle>
          <a:p>
            <a:endParaRPr lang="en-US" altLang="ja-JP">
              <a:solidFill>
                <a:srgbClr val="000000"/>
              </a:solidFill>
              <a:latin typeface="Tahoma"/>
              <a:ea typeface="ＭＳ Ｐゴシック"/>
            </a:endParaRPr>
          </a:p>
        </p:txBody>
      </p:sp>
      <p:sp>
        <p:nvSpPr>
          <p:cNvPr id="6" name="フッター プレースホルダー 5"/>
          <p:cNvSpPr>
            <a:spLocks noGrp="1"/>
          </p:cNvSpPr>
          <p:nvPr>
            <p:ph type="ftr" sz="quarter" idx="11"/>
          </p:nvPr>
        </p:nvSpPr>
        <p:spPr>
          <a:xfrm>
            <a:off x="4470400" y="6324600"/>
            <a:ext cx="3860800" cy="457200"/>
          </a:xfrm>
        </p:spPr>
        <p:txBody>
          <a:bodyPr/>
          <a:lstStyle>
            <a:lvl1pPr>
              <a:defRPr/>
            </a:lvl1pPr>
          </a:lstStyle>
          <a:p>
            <a:endParaRPr lang="en-US" altLang="ja-JP">
              <a:solidFill>
                <a:srgbClr val="000000"/>
              </a:solidFill>
              <a:latin typeface="Tahoma"/>
              <a:ea typeface="ＭＳ Ｐゴシック"/>
            </a:endParaRPr>
          </a:p>
        </p:txBody>
      </p:sp>
      <p:sp>
        <p:nvSpPr>
          <p:cNvPr id="7" name="スライド番号プレースホルダー 6"/>
          <p:cNvSpPr>
            <a:spLocks noGrp="1"/>
          </p:cNvSpPr>
          <p:nvPr>
            <p:ph type="sldNum" sz="quarter" idx="12"/>
          </p:nvPr>
        </p:nvSpPr>
        <p:spPr>
          <a:xfrm>
            <a:off x="9042400" y="6324600"/>
            <a:ext cx="2540000" cy="457200"/>
          </a:xfrm>
        </p:spPr>
        <p:txBody>
          <a:bodyPr/>
          <a:lstStyle>
            <a:lvl1pPr>
              <a:defRPr/>
            </a:lvl1pPr>
          </a:lstStyle>
          <a:p>
            <a:fld id="{A4794AB5-9473-48EB-A013-A4563FB5AC37}" type="slidenum">
              <a:rPr lang="en-US" altLang="ja-JP">
                <a:solidFill>
                  <a:srgbClr val="000000"/>
                </a:solidFill>
                <a:latin typeface="Tahoma"/>
                <a:ea typeface="ＭＳ Ｐゴシック"/>
              </a:rPr>
              <a:pPr/>
              <a:t>‹#›</a:t>
            </a:fld>
            <a:endParaRPr lang="en-US" altLang="ja-JP">
              <a:solidFill>
                <a:srgbClr val="000000"/>
              </a:solidFill>
              <a:latin typeface="Tahoma"/>
              <a:ea typeface="ＭＳ Ｐゴシック"/>
            </a:endParaRPr>
          </a:p>
        </p:txBody>
      </p:sp>
    </p:spTree>
    <p:extLst>
      <p:ext uri="{BB962C8B-B14F-4D97-AF65-F5344CB8AC3E}">
        <p14:creationId xmlns:p14="http://schemas.microsoft.com/office/powerpoint/2010/main" val="200587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E41D191-6B03-47BA-87F6-CAC69492FDB3}" type="datetimeFigureOut">
              <a:rPr lang="ja-JP" altLang="en-US" smtClean="0">
                <a:solidFill>
                  <a:prstClr val="black">
                    <a:tint val="75000"/>
                  </a:prstClr>
                </a:solidFill>
              </a:rPr>
              <a:pPr/>
              <a:t>2025/2/3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9B19F4-F671-4833-BC65-E9268CB4554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9681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E64FCBE-98D9-85F6-9248-9D57AFF1B474}"/>
              </a:ext>
            </a:extLst>
          </p:cNvPr>
          <p:cNvSpPr>
            <a:spLocks noGrp="1"/>
          </p:cNvSpPr>
          <p:nvPr>
            <p:ph type="dt" sz="half" idx="10"/>
          </p:nvPr>
        </p:nvSpPr>
        <p:spPr/>
        <p:txBody>
          <a:bodyPr/>
          <a:lstStyle/>
          <a:p>
            <a:fld id="{1D443248-848B-4306-B965-59A299EFDDC4}" type="datetime1">
              <a:rPr lang="en-US" altLang="ja-JP" smtClean="0"/>
              <a:t>2/3/2025</a:t>
            </a:fld>
            <a:endParaRPr lang="en-US" dirty="0"/>
          </a:p>
        </p:txBody>
      </p:sp>
      <p:sp>
        <p:nvSpPr>
          <p:cNvPr id="3" name="フッター プレースホルダー 2">
            <a:extLst>
              <a:ext uri="{FF2B5EF4-FFF2-40B4-BE49-F238E27FC236}">
                <a16:creationId xmlns:a16="http://schemas.microsoft.com/office/drawing/2014/main" id="{34295CD9-CA8B-8E05-60B3-CFA4BABF39A2}"/>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308F68CA-97BF-B072-A3FD-1126C5BD2D0F}"/>
              </a:ext>
            </a:extLst>
          </p:cNvPr>
          <p:cNvSpPr>
            <a:spLocks noGrp="1"/>
          </p:cNvSpPr>
          <p:nvPr>
            <p:ph type="sldNum" sz="quarter" idx="12"/>
          </p:nvPr>
        </p:nvSpPr>
        <p:spPr/>
        <p:txBody>
          <a:body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41726880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41D191-6B03-47BA-87F6-CAC69492FDB3}" type="datetimeFigureOut">
              <a:rPr lang="ja-JP" altLang="en-US" smtClean="0">
                <a:solidFill>
                  <a:prstClr val="black">
                    <a:tint val="75000"/>
                  </a:prstClr>
                </a:solidFill>
              </a:rPr>
              <a:pPr/>
              <a:t>2025/2/3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9B19F4-F671-4833-BC65-E9268CB4554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340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41D191-6B03-47BA-87F6-CAC69492FDB3}" type="datetimeFigureOut">
              <a:rPr lang="ja-JP" altLang="en-US" smtClean="0">
                <a:solidFill>
                  <a:prstClr val="black">
                    <a:tint val="75000"/>
                  </a:prstClr>
                </a:solidFill>
              </a:rPr>
              <a:pPr/>
              <a:t>2025/2/3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9B19F4-F671-4833-BC65-E9268CB4554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88793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E41D191-6B03-47BA-87F6-CAC69492FDB3}" type="datetimeFigureOut">
              <a:rPr lang="ja-JP" altLang="en-US" smtClean="0">
                <a:solidFill>
                  <a:prstClr val="black">
                    <a:tint val="75000"/>
                  </a:prstClr>
                </a:solidFill>
              </a:rPr>
              <a:pPr/>
              <a:t>2025/2/3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9B19F4-F671-4833-BC65-E9268CB4554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20281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41D191-6B03-47BA-87F6-CAC69492FDB3}" type="datetimeFigureOut">
              <a:rPr lang="ja-JP" altLang="en-US" smtClean="0">
                <a:solidFill>
                  <a:prstClr val="black">
                    <a:tint val="75000"/>
                  </a:prstClr>
                </a:solidFill>
              </a:rPr>
              <a:pPr/>
              <a:t>2025/2/3</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9B19F4-F671-4833-BC65-E9268CB4554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2158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E41D191-6B03-47BA-87F6-CAC69492FDB3}" type="datetimeFigureOut">
              <a:rPr lang="ja-JP" altLang="en-US" smtClean="0">
                <a:solidFill>
                  <a:prstClr val="black">
                    <a:tint val="75000"/>
                  </a:prstClr>
                </a:solidFill>
              </a:rPr>
              <a:pPr/>
              <a:t>2025/2/3</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9B19F4-F671-4833-BC65-E9268CB4554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0939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1D191-6B03-47BA-87F6-CAC69492FDB3}" type="datetimeFigureOut">
              <a:rPr lang="ja-JP" altLang="en-US" smtClean="0">
                <a:solidFill>
                  <a:prstClr val="black">
                    <a:tint val="75000"/>
                  </a:prstClr>
                </a:solidFill>
              </a:rPr>
              <a:pPr/>
              <a:t>2025/2/3</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9B19F4-F671-4833-BC65-E9268CB4554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25447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41D191-6B03-47BA-87F6-CAC69492FDB3}" type="datetimeFigureOut">
              <a:rPr lang="ja-JP" altLang="en-US" smtClean="0">
                <a:solidFill>
                  <a:prstClr val="black">
                    <a:tint val="75000"/>
                  </a:prstClr>
                </a:solidFill>
              </a:rPr>
              <a:pPr/>
              <a:t>2025/2/3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9B19F4-F671-4833-BC65-E9268CB4554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1422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41D191-6B03-47BA-87F6-CAC69492FDB3}" type="datetimeFigureOut">
              <a:rPr lang="ja-JP" altLang="en-US" smtClean="0">
                <a:solidFill>
                  <a:prstClr val="black">
                    <a:tint val="75000"/>
                  </a:prstClr>
                </a:solidFill>
              </a:rPr>
              <a:pPr/>
              <a:t>2025/2/3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9B19F4-F671-4833-BC65-E9268CB4554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99739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41D191-6B03-47BA-87F6-CAC69492FDB3}" type="datetimeFigureOut">
              <a:rPr lang="ja-JP" altLang="en-US" smtClean="0">
                <a:solidFill>
                  <a:prstClr val="black">
                    <a:tint val="75000"/>
                  </a:prstClr>
                </a:solidFill>
              </a:rPr>
              <a:pPr/>
              <a:t>2025/2/3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9B19F4-F671-4833-BC65-E9268CB4554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40808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41D191-6B03-47BA-87F6-CAC69492FDB3}" type="datetimeFigureOut">
              <a:rPr lang="ja-JP" altLang="en-US" smtClean="0">
                <a:solidFill>
                  <a:prstClr val="black">
                    <a:tint val="75000"/>
                  </a:prstClr>
                </a:solidFill>
              </a:rPr>
              <a:pPr/>
              <a:t>2025/2/3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9B19F4-F671-4833-BC65-E9268CB4554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356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852F64-A436-ADF7-4040-7FE06B67AB28}"/>
              </a:ext>
            </a:extLst>
          </p:cNvPr>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37D4BC8-D97E-AB7E-2778-E9D1CBB15A8D}"/>
              </a:ext>
            </a:extLst>
          </p:cNvPr>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BFF690D-C1CC-6CB6-D86B-24F8C9FE1CE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78C0FA1-CE4B-C67C-CD83-7388D9E0D68D}"/>
              </a:ext>
            </a:extLst>
          </p:cNvPr>
          <p:cNvSpPr>
            <a:spLocks noGrp="1"/>
          </p:cNvSpPr>
          <p:nvPr>
            <p:ph type="dt" sz="half" idx="10"/>
          </p:nvPr>
        </p:nvSpPr>
        <p:spPr/>
        <p:txBody>
          <a:bodyPr/>
          <a:lstStyle/>
          <a:p>
            <a:fld id="{251BD219-0C7C-41FD-9D39-065A2001CDAD}" type="datetime1">
              <a:rPr lang="en-US" altLang="ja-JP" smtClean="0"/>
              <a:t>2/3/2025</a:t>
            </a:fld>
            <a:endParaRPr lang="en-US" dirty="0"/>
          </a:p>
        </p:txBody>
      </p:sp>
      <p:sp>
        <p:nvSpPr>
          <p:cNvPr id="6" name="フッター プレースホルダー 5">
            <a:extLst>
              <a:ext uri="{FF2B5EF4-FFF2-40B4-BE49-F238E27FC236}">
                <a16:creationId xmlns:a16="http://schemas.microsoft.com/office/drawing/2014/main" id="{A99EACC4-55DA-A717-5F76-6A6D8DAED58D}"/>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FE2C8CF7-36AB-C0B6-DB3E-3D4E315AA8F2}"/>
              </a:ext>
            </a:extLst>
          </p:cNvPr>
          <p:cNvSpPr>
            <a:spLocks noGrp="1"/>
          </p:cNvSpPr>
          <p:nvPr>
            <p:ph type="sldNum" sz="quarter" idx="12"/>
          </p:nvPr>
        </p:nvSpPr>
        <p:spPr/>
        <p:txBody>
          <a:body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29361428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6" y="2438405"/>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fontAlgn="base">
                  <a:spcBef>
                    <a:spcPct val="0"/>
                  </a:spcBef>
                  <a:spcAft>
                    <a:spcPct val="0"/>
                  </a:spcAft>
                </a:pPr>
                <a:endParaRPr lang="ja-JP" altLang="en-US" sz="180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fontAlgn="base">
                  <a:spcBef>
                    <a:spcPct val="0"/>
                  </a:spcBef>
                  <a:spcAft>
                    <a:spcPct val="0"/>
                  </a:spcAft>
                </a:pPr>
                <a:endParaRPr lang="ja-JP" altLang="en-US" sz="1800">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fontAlgn="base">
                  <a:spcBef>
                    <a:spcPct val="0"/>
                  </a:spcBef>
                  <a:spcAft>
                    <a:spcPct val="0"/>
                  </a:spcAft>
                </a:pPr>
                <a:endParaRPr lang="ja-JP" altLang="en-US" sz="1800">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fontAlgn="base">
                  <a:spcBef>
                    <a:spcPct val="0"/>
                  </a:spcBef>
                  <a:spcAft>
                    <a:spcPct val="0"/>
                  </a:spcAft>
                </a:pPr>
                <a:endParaRPr lang="ja-JP" altLang="en-US" sz="180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fontAlgn="base">
                <a:spcBef>
                  <a:spcPct val="0"/>
                </a:spcBef>
                <a:spcAft>
                  <a:spcPct val="0"/>
                </a:spcAft>
              </a:pPr>
              <a:endParaRPr lang="ja-JP" altLang="en-US" sz="180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fontAlgn="base">
                <a:spcBef>
                  <a:spcPct val="0"/>
                </a:spcBef>
                <a:spcAft>
                  <a:spcPct val="0"/>
                </a:spcAft>
              </a:pPr>
              <a:endParaRPr lang="ja-JP" altLang="en-US" sz="180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057" fontAlgn="base">
                <a:spcBef>
                  <a:spcPct val="0"/>
                </a:spcBef>
                <a:spcAft>
                  <a:spcPct val="0"/>
                </a:spcAft>
              </a:pPr>
              <a:endParaRPr lang="ja-JP" altLang="en-US" sz="1800">
                <a:solidFill>
                  <a:srgbClr val="000000"/>
                </a:solidFill>
              </a:endParaRPr>
            </a:p>
          </p:txBody>
        </p:sp>
      </p:grpSp>
      <p:sp>
        <p:nvSpPr>
          <p:cNvPr id="9228" name="Rectangle 12"/>
          <p:cNvSpPr>
            <a:spLocks noGrp="1" noChangeArrowheads="1"/>
          </p:cNvSpPr>
          <p:nvPr>
            <p:ph type="ctrTitle"/>
          </p:nvPr>
        </p:nvSpPr>
        <p:spPr>
          <a:xfrm>
            <a:off x="1320800" y="1676400"/>
            <a:ext cx="10363200" cy="1462088"/>
          </a:xfrm>
        </p:spPr>
        <p:txBody>
          <a:bodyPr/>
          <a:lstStyle>
            <a:lvl1pPr>
              <a:defRPr/>
            </a:lvl1pPr>
          </a:lstStyle>
          <a:p>
            <a:pPr lvl="0"/>
            <a:r>
              <a:rPr lang="ja-JP" altLang="en-US" noProof="0"/>
              <a:t>マスタ タイトルの書式設定</a:t>
            </a:r>
          </a:p>
        </p:txBody>
      </p:sp>
      <p:sp>
        <p:nvSpPr>
          <p:cNvPr id="9229"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pPr>
              <a:defRPr/>
            </a:pPr>
            <a:endParaRPr lang="en-US" altLang="ja-JP">
              <a:solidFill>
                <a:srgbClr val="1C1C1C"/>
              </a:solidFill>
            </a:endParaRPr>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pPr>
              <a:defRPr/>
            </a:pPr>
            <a:endParaRPr lang="en-US" altLang="ja-JP">
              <a:solidFill>
                <a:srgbClr val="1C1C1C"/>
              </a:solidFill>
            </a:endParaRPr>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pPr>
              <a:defRPr/>
            </a:pPr>
            <a:fld id="{01000F52-BDCD-4DA3-942C-7734CE20F8E3}" type="slidenum">
              <a:rPr lang="en-US" altLang="ja-JP">
                <a:solidFill>
                  <a:srgbClr val="1C1C1C"/>
                </a:solidFill>
              </a:rPr>
              <a:pPr>
                <a:defRPr/>
              </a:pPr>
              <a:t>‹#›</a:t>
            </a:fld>
            <a:endParaRPr lang="en-US" altLang="ja-JP">
              <a:solidFill>
                <a:srgbClr val="1C1C1C"/>
              </a:solidFill>
            </a:endParaRPr>
          </a:p>
        </p:txBody>
      </p:sp>
    </p:spTree>
    <p:extLst>
      <p:ext uri="{BB962C8B-B14F-4D97-AF65-F5344CB8AC3E}">
        <p14:creationId xmlns:p14="http://schemas.microsoft.com/office/powerpoint/2010/main" val="5338143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021B59F-8AA6-4751-8448-6BC90CD5536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046305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711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5"/>
            <a:ext cx="10363200" cy="1500187"/>
          </a:xfrm>
        </p:spPr>
        <p:txBody>
          <a:bodyPr anchor="b"/>
          <a:lstStyle>
            <a:lvl1pPr marL="0" indent="0">
              <a:buNone/>
              <a:defRPr sz="2000"/>
            </a:lvl1pPr>
            <a:lvl2pPr marL="445996" indent="0">
              <a:buNone/>
              <a:defRPr sz="1800"/>
            </a:lvl2pPr>
            <a:lvl3pPr marL="892057" indent="0">
              <a:buNone/>
              <a:defRPr sz="1600"/>
            </a:lvl3pPr>
            <a:lvl4pPr marL="1338104" indent="0">
              <a:buNone/>
              <a:defRPr sz="1400"/>
            </a:lvl4pPr>
            <a:lvl5pPr marL="1784140" indent="0">
              <a:buNone/>
              <a:defRPr sz="1400"/>
            </a:lvl5pPr>
            <a:lvl6pPr marL="2230179" indent="0">
              <a:buNone/>
              <a:defRPr sz="1400"/>
            </a:lvl6pPr>
            <a:lvl7pPr marL="2676215" indent="0">
              <a:buNone/>
              <a:defRPr sz="1400"/>
            </a:lvl7pPr>
            <a:lvl8pPr marL="3122255" indent="0">
              <a:buNone/>
              <a:defRPr sz="1400"/>
            </a:lvl8pPr>
            <a:lvl9pPr marL="3568291" indent="0">
              <a:buNone/>
              <a:defRPr sz="1400"/>
            </a:lvl9pPr>
          </a:lstStyle>
          <a:p>
            <a:pPr lvl="0"/>
            <a:r>
              <a:rPr lang="ja-JP" altLang="en-US"/>
              <a:t>マスター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854E498-C779-4D3D-AFF3-2969B7632C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463990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E366345-5D98-427B-BC9B-57D684FB443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332616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45996" indent="0">
              <a:buNone/>
              <a:defRPr sz="2000" b="1"/>
            </a:lvl2pPr>
            <a:lvl3pPr marL="892057" indent="0">
              <a:buNone/>
              <a:defRPr sz="1800" b="1"/>
            </a:lvl3pPr>
            <a:lvl4pPr marL="1338104" indent="0">
              <a:buNone/>
              <a:defRPr sz="1600" b="1"/>
            </a:lvl4pPr>
            <a:lvl5pPr marL="1784140" indent="0">
              <a:buNone/>
              <a:defRPr sz="1600" b="1"/>
            </a:lvl5pPr>
            <a:lvl6pPr marL="2230179" indent="0">
              <a:buNone/>
              <a:defRPr sz="1600" b="1"/>
            </a:lvl6pPr>
            <a:lvl7pPr marL="2676215" indent="0">
              <a:buNone/>
              <a:defRPr sz="1600" b="1"/>
            </a:lvl7pPr>
            <a:lvl8pPr marL="3122255" indent="0">
              <a:buNone/>
              <a:defRPr sz="1600" b="1"/>
            </a:lvl8pPr>
            <a:lvl9pPr marL="356829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645" y="1535113"/>
            <a:ext cx="5389033" cy="639762"/>
          </a:xfrm>
        </p:spPr>
        <p:txBody>
          <a:bodyPr anchor="b"/>
          <a:lstStyle>
            <a:lvl1pPr marL="0" indent="0">
              <a:buNone/>
              <a:defRPr sz="2400" b="1"/>
            </a:lvl1pPr>
            <a:lvl2pPr marL="445996" indent="0">
              <a:buNone/>
              <a:defRPr sz="2000" b="1"/>
            </a:lvl2pPr>
            <a:lvl3pPr marL="892057" indent="0">
              <a:buNone/>
              <a:defRPr sz="1800" b="1"/>
            </a:lvl3pPr>
            <a:lvl4pPr marL="1338104" indent="0">
              <a:buNone/>
              <a:defRPr sz="1600" b="1"/>
            </a:lvl4pPr>
            <a:lvl5pPr marL="1784140" indent="0">
              <a:buNone/>
              <a:defRPr sz="1600" b="1"/>
            </a:lvl5pPr>
            <a:lvl6pPr marL="2230179" indent="0">
              <a:buNone/>
              <a:defRPr sz="1600" b="1"/>
            </a:lvl6pPr>
            <a:lvl7pPr marL="2676215" indent="0">
              <a:buNone/>
              <a:defRPr sz="1600" b="1"/>
            </a:lvl7pPr>
            <a:lvl8pPr marL="3122255" indent="0">
              <a:buNone/>
              <a:defRPr sz="1600" b="1"/>
            </a:lvl8pPr>
            <a:lvl9pPr marL="356829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64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B98F48AA-B5F1-4791-A807-8C07AE8F464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198555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6BB2E270-B252-4B9D-BD96-6785266467C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367224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6636C05D-6CDB-44AE-87F0-4AA09BDD84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206175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5"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2" y="1435103"/>
            <a:ext cx="4011084" cy="4691063"/>
          </a:xfrm>
        </p:spPr>
        <p:txBody>
          <a:bodyPr/>
          <a:lstStyle>
            <a:lvl1pPr marL="0" indent="0">
              <a:buNone/>
              <a:defRPr sz="1400"/>
            </a:lvl1pPr>
            <a:lvl2pPr marL="445996" indent="0">
              <a:buNone/>
              <a:defRPr sz="1200"/>
            </a:lvl2pPr>
            <a:lvl3pPr marL="892057" indent="0">
              <a:buNone/>
              <a:defRPr sz="1000"/>
            </a:lvl3pPr>
            <a:lvl4pPr marL="1338104" indent="0">
              <a:buNone/>
              <a:defRPr sz="900"/>
            </a:lvl4pPr>
            <a:lvl5pPr marL="1784140" indent="0">
              <a:buNone/>
              <a:defRPr sz="900"/>
            </a:lvl5pPr>
            <a:lvl6pPr marL="2230179" indent="0">
              <a:buNone/>
              <a:defRPr sz="900"/>
            </a:lvl6pPr>
            <a:lvl7pPr marL="2676215" indent="0">
              <a:buNone/>
              <a:defRPr sz="900"/>
            </a:lvl7pPr>
            <a:lvl8pPr marL="3122255" indent="0">
              <a:buNone/>
              <a:defRPr sz="900"/>
            </a:lvl8pPr>
            <a:lvl9pPr marL="3568291" indent="0">
              <a:buNone/>
              <a:defRPr sz="900"/>
            </a:lvl9pPr>
          </a:lstStyle>
          <a:p>
            <a:pPr lvl="0"/>
            <a:r>
              <a:rPr lang="ja-JP" altLang="en-US"/>
              <a:t>マスター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871E6B5-09AA-4E65-B900-CC798190A0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3470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45996" indent="0">
              <a:buNone/>
              <a:defRPr sz="2800"/>
            </a:lvl2pPr>
            <a:lvl3pPr marL="892057" indent="0">
              <a:buNone/>
              <a:defRPr sz="2400"/>
            </a:lvl3pPr>
            <a:lvl4pPr marL="1338104" indent="0">
              <a:buNone/>
              <a:defRPr sz="2000"/>
            </a:lvl4pPr>
            <a:lvl5pPr marL="1784140" indent="0">
              <a:buNone/>
              <a:defRPr sz="2000"/>
            </a:lvl5pPr>
            <a:lvl6pPr marL="2230179" indent="0">
              <a:buNone/>
              <a:defRPr sz="2000"/>
            </a:lvl6pPr>
            <a:lvl7pPr marL="2676215" indent="0">
              <a:buNone/>
              <a:defRPr sz="2000"/>
            </a:lvl7pPr>
            <a:lvl8pPr marL="3122255" indent="0">
              <a:buNone/>
              <a:defRPr sz="2000"/>
            </a:lvl8pPr>
            <a:lvl9pPr marL="356829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45996" indent="0">
              <a:buNone/>
              <a:defRPr sz="1200"/>
            </a:lvl2pPr>
            <a:lvl3pPr marL="892057" indent="0">
              <a:buNone/>
              <a:defRPr sz="1000"/>
            </a:lvl3pPr>
            <a:lvl4pPr marL="1338104" indent="0">
              <a:buNone/>
              <a:defRPr sz="900"/>
            </a:lvl4pPr>
            <a:lvl5pPr marL="1784140" indent="0">
              <a:buNone/>
              <a:defRPr sz="900"/>
            </a:lvl5pPr>
            <a:lvl6pPr marL="2230179" indent="0">
              <a:buNone/>
              <a:defRPr sz="900"/>
            </a:lvl6pPr>
            <a:lvl7pPr marL="2676215" indent="0">
              <a:buNone/>
              <a:defRPr sz="900"/>
            </a:lvl7pPr>
            <a:lvl8pPr marL="3122255" indent="0">
              <a:buNone/>
              <a:defRPr sz="900"/>
            </a:lvl8pPr>
            <a:lvl9pPr marL="3568291" indent="0">
              <a:buNone/>
              <a:defRPr sz="900"/>
            </a:lvl9pPr>
          </a:lstStyle>
          <a:p>
            <a:pPr lvl="0"/>
            <a:r>
              <a:rPr lang="ja-JP" altLang="en-US"/>
              <a:t>マスター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676F9146-FC84-4E89-BA9E-06A420D8CF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899505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AF878B-C62A-456A-A459-99264A125FB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2605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B7BE3-CA73-23E5-4C0B-96B6046BAA0D}"/>
              </a:ext>
            </a:extLst>
          </p:cNvPr>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D490AE5-0376-5230-A4CC-B8A24F07360B}"/>
              </a:ext>
            </a:extLst>
          </p:cNvPr>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70C805E5-8F3F-8AB6-CF42-1099F65A768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077F265-FF7A-BA91-B0E5-653C8BD2FCFE}"/>
              </a:ext>
            </a:extLst>
          </p:cNvPr>
          <p:cNvSpPr>
            <a:spLocks noGrp="1"/>
          </p:cNvSpPr>
          <p:nvPr>
            <p:ph type="dt" sz="half" idx="10"/>
          </p:nvPr>
        </p:nvSpPr>
        <p:spPr/>
        <p:txBody>
          <a:bodyPr/>
          <a:lstStyle/>
          <a:p>
            <a:fld id="{86BD1969-BD0C-4026-B879-DDF8C97094CA}" type="datetime1">
              <a:rPr lang="en-US" altLang="ja-JP" smtClean="0"/>
              <a:t>2/3/2025</a:t>
            </a:fld>
            <a:endParaRPr lang="en-US" dirty="0"/>
          </a:p>
        </p:txBody>
      </p:sp>
      <p:sp>
        <p:nvSpPr>
          <p:cNvPr id="6" name="フッター プレースホルダー 5">
            <a:extLst>
              <a:ext uri="{FF2B5EF4-FFF2-40B4-BE49-F238E27FC236}">
                <a16:creationId xmlns:a16="http://schemas.microsoft.com/office/drawing/2014/main" id="{7A539EAC-3906-EB74-BE88-4F5027C6BC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E15E3E-9173-5E65-987F-DC60B7CDE5CE}"/>
              </a:ext>
            </a:extLst>
          </p:cNvPr>
          <p:cNvSpPr>
            <a:spLocks noGrp="1"/>
          </p:cNvSpPr>
          <p:nvPr>
            <p:ph type="sldNum" sz="quarter" idx="12"/>
          </p:nvPr>
        </p:nvSpPr>
        <p:spPr/>
        <p:txBody>
          <a:body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24152009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38736" y="214313"/>
            <a:ext cx="2601384" cy="5918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534587" y="214313"/>
            <a:ext cx="7600949" cy="5918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C83F531-9236-44C1-B31E-022C72210F6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45417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10594" name="Group 2"/>
          <p:cNvGrpSpPr>
            <a:grpSpLocks/>
          </p:cNvGrpSpPr>
          <p:nvPr/>
        </p:nvGrpSpPr>
        <p:grpSpPr bwMode="auto">
          <a:xfrm>
            <a:off x="2" y="2438402"/>
            <a:ext cx="12012084" cy="1052513"/>
            <a:chOff x="0" y="1536"/>
            <a:chExt cx="5675" cy="663"/>
          </a:xfrm>
        </p:grpSpPr>
        <p:grpSp>
          <p:nvGrpSpPr>
            <p:cNvPr id="110595" name="Group 3"/>
            <p:cNvGrpSpPr>
              <a:grpSpLocks/>
            </p:cNvGrpSpPr>
            <p:nvPr/>
          </p:nvGrpSpPr>
          <p:grpSpPr bwMode="auto">
            <a:xfrm>
              <a:off x="183" y="1604"/>
              <a:ext cx="448" cy="299"/>
              <a:chOff x="720" y="336"/>
              <a:chExt cx="624" cy="432"/>
            </a:xfrm>
          </p:grpSpPr>
          <p:sp>
            <p:nvSpPr>
              <p:cNvPr id="110596"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11059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grpSp>
        <p:grpSp>
          <p:nvGrpSpPr>
            <p:cNvPr id="110598" name="Group 6"/>
            <p:cNvGrpSpPr>
              <a:grpSpLocks/>
            </p:cNvGrpSpPr>
            <p:nvPr/>
          </p:nvGrpSpPr>
          <p:grpSpPr bwMode="auto">
            <a:xfrm>
              <a:off x="261" y="1870"/>
              <a:ext cx="465" cy="299"/>
              <a:chOff x="912" y="2640"/>
              <a:chExt cx="672" cy="432"/>
            </a:xfrm>
          </p:grpSpPr>
          <p:sp>
            <p:nvSpPr>
              <p:cNvPr id="110599"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11060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grpSp>
        <p:sp>
          <p:nvSpPr>
            <p:cNvPr id="11060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110602"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11060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grpSp>
      <p:sp>
        <p:nvSpPr>
          <p:cNvPr id="110604" name="Rectangle 12"/>
          <p:cNvSpPr>
            <a:spLocks noGrp="1" noChangeArrowheads="1"/>
          </p:cNvSpPr>
          <p:nvPr>
            <p:ph type="ctrTitle"/>
          </p:nvPr>
        </p:nvSpPr>
        <p:spPr>
          <a:xfrm>
            <a:off x="1320800" y="1828800"/>
            <a:ext cx="10363200" cy="1143000"/>
          </a:xfrm>
        </p:spPr>
        <p:txBody>
          <a:bodyPr/>
          <a:lstStyle>
            <a:lvl1pPr>
              <a:defRPr/>
            </a:lvl1pPr>
          </a:lstStyle>
          <a:p>
            <a:pPr lvl="0"/>
            <a:r>
              <a:rPr lang="ja-JP" altLang="en-US" noProof="0"/>
              <a:t>マスタ タイトルの書式設定</a:t>
            </a:r>
          </a:p>
        </p:txBody>
      </p:sp>
      <p:sp>
        <p:nvSpPr>
          <p:cNvPr id="110605"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110606" name="Rectangle 14"/>
          <p:cNvSpPr>
            <a:spLocks noGrp="1" noChangeArrowheads="1"/>
          </p:cNvSpPr>
          <p:nvPr>
            <p:ph type="dt" sz="half" idx="2"/>
          </p:nvPr>
        </p:nvSpPr>
        <p:spPr>
          <a:xfrm>
            <a:off x="1320800" y="6248400"/>
            <a:ext cx="2540000" cy="457200"/>
          </a:xfrm>
        </p:spPr>
        <p:txBody>
          <a:bodyPr/>
          <a:lstStyle>
            <a:lvl1pPr>
              <a:defRPr>
                <a:solidFill>
                  <a:schemeClr val="bg2"/>
                </a:solidFill>
              </a:defRPr>
            </a:lvl1pPr>
          </a:lstStyle>
          <a:p>
            <a:endParaRPr lang="en-US" altLang="ja-JP"/>
          </a:p>
        </p:txBody>
      </p:sp>
      <p:sp>
        <p:nvSpPr>
          <p:cNvPr id="110607" name="Rectangle 15"/>
          <p:cNvSpPr>
            <a:spLocks noGrp="1" noChangeArrowheads="1"/>
          </p:cNvSpPr>
          <p:nvPr>
            <p:ph type="ftr" sz="quarter" idx="3"/>
          </p:nvPr>
        </p:nvSpPr>
        <p:spPr>
          <a:xfrm>
            <a:off x="4572000" y="6248400"/>
            <a:ext cx="3860800" cy="457200"/>
          </a:xfrm>
        </p:spPr>
        <p:txBody>
          <a:bodyPr/>
          <a:lstStyle>
            <a:lvl1pPr>
              <a:defRPr>
                <a:solidFill>
                  <a:schemeClr val="bg2"/>
                </a:solidFill>
              </a:defRPr>
            </a:lvl1pPr>
          </a:lstStyle>
          <a:p>
            <a:endParaRPr lang="en-US" altLang="ja-JP"/>
          </a:p>
        </p:txBody>
      </p:sp>
      <p:sp>
        <p:nvSpPr>
          <p:cNvPr id="110608" name="Rectangle 16"/>
          <p:cNvSpPr>
            <a:spLocks noGrp="1" noChangeArrowheads="1"/>
          </p:cNvSpPr>
          <p:nvPr>
            <p:ph type="sldNum" sz="quarter" idx="4"/>
          </p:nvPr>
        </p:nvSpPr>
        <p:spPr>
          <a:xfrm>
            <a:off x="9144000" y="6248400"/>
            <a:ext cx="2540000" cy="457200"/>
          </a:xfrm>
        </p:spPr>
        <p:txBody>
          <a:bodyPr/>
          <a:lstStyle>
            <a:lvl1pPr>
              <a:defRPr>
                <a:solidFill>
                  <a:schemeClr val="bg2"/>
                </a:solidFill>
              </a:defRPr>
            </a:lvl1pPr>
          </a:lstStyle>
          <a:p>
            <a:fld id="{F87FF393-CF09-40D0-91EE-8F17B89C8254}" type="slidenum">
              <a:rPr lang="en-US" altLang="ja-JP"/>
              <a:pPr/>
              <a:t>‹#›</a:t>
            </a:fld>
            <a:endParaRPr lang="en-US" altLang="ja-JP"/>
          </a:p>
        </p:txBody>
      </p:sp>
    </p:spTree>
    <p:extLst>
      <p:ext uri="{BB962C8B-B14F-4D97-AF65-F5344CB8AC3E}">
        <p14:creationId xmlns:p14="http://schemas.microsoft.com/office/powerpoint/2010/main" val="6244730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1AEC520E-4DD0-43CA-B086-612834EE8CBD}" type="slidenum">
              <a:rPr lang="en-US" altLang="ja-JP"/>
              <a:pPr/>
              <a:t>‹#›</a:t>
            </a:fld>
            <a:endParaRPr lang="en-US" altLang="ja-JP"/>
          </a:p>
        </p:txBody>
      </p:sp>
    </p:spTree>
    <p:extLst>
      <p:ext uri="{BB962C8B-B14F-4D97-AF65-F5344CB8AC3E}">
        <p14:creationId xmlns:p14="http://schemas.microsoft.com/office/powerpoint/2010/main" val="38175647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36"/>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5"/>
            <a:ext cx="10363200" cy="1500187"/>
          </a:xfrm>
        </p:spPr>
        <p:txBody>
          <a:bodyPr anchor="b"/>
          <a:lstStyle>
            <a:lvl1pPr marL="0" indent="0">
              <a:buNone/>
              <a:defRPr sz="2000"/>
            </a:lvl1pPr>
            <a:lvl2pPr marL="455275" indent="0">
              <a:buNone/>
              <a:defRPr sz="1800"/>
            </a:lvl2pPr>
            <a:lvl3pPr marL="910551" indent="0">
              <a:buNone/>
              <a:defRPr sz="1600"/>
            </a:lvl3pPr>
            <a:lvl4pPr marL="1365841" indent="0">
              <a:buNone/>
              <a:defRPr sz="1400"/>
            </a:lvl4pPr>
            <a:lvl5pPr marL="1821129" indent="0">
              <a:buNone/>
              <a:defRPr sz="1400"/>
            </a:lvl5pPr>
            <a:lvl6pPr marL="2276418" indent="0">
              <a:buNone/>
              <a:defRPr sz="1400"/>
            </a:lvl6pPr>
            <a:lvl7pPr marL="2731702" indent="0">
              <a:buNone/>
              <a:defRPr sz="1400"/>
            </a:lvl7pPr>
            <a:lvl8pPr marL="3186988" indent="0">
              <a:buNone/>
              <a:defRPr sz="1400"/>
            </a:lvl8pPr>
            <a:lvl9pPr marL="3642272"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01A8CD32-6AE6-4399-88F3-36A8001CAF90}" type="slidenum">
              <a:rPr lang="en-US" altLang="ja-JP"/>
              <a:pPr/>
              <a:t>‹#›</a:t>
            </a:fld>
            <a:endParaRPr lang="en-US" altLang="ja-JP"/>
          </a:p>
        </p:txBody>
      </p:sp>
    </p:spTree>
    <p:extLst>
      <p:ext uri="{BB962C8B-B14F-4D97-AF65-F5344CB8AC3E}">
        <p14:creationId xmlns:p14="http://schemas.microsoft.com/office/powerpoint/2010/main" val="2094067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320800" y="1752600"/>
            <a:ext cx="5130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654800" y="1752600"/>
            <a:ext cx="5130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956BBE42-DF7F-4639-A85C-29F610A4B33B}" type="slidenum">
              <a:rPr lang="en-US" altLang="ja-JP"/>
              <a:pPr/>
              <a:t>‹#›</a:t>
            </a:fld>
            <a:endParaRPr lang="en-US" altLang="ja-JP"/>
          </a:p>
        </p:txBody>
      </p:sp>
    </p:spTree>
    <p:extLst>
      <p:ext uri="{BB962C8B-B14F-4D97-AF65-F5344CB8AC3E}">
        <p14:creationId xmlns:p14="http://schemas.microsoft.com/office/powerpoint/2010/main" val="40296682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5275" indent="0">
              <a:buNone/>
              <a:defRPr sz="2000" b="1"/>
            </a:lvl2pPr>
            <a:lvl3pPr marL="910551" indent="0">
              <a:buNone/>
              <a:defRPr sz="1800" b="1"/>
            </a:lvl3pPr>
            <a:lvl4pPr marL="1365841" indent="0">
              <a:buNone/>
              <a:defRPr sz="1600" b="1"/>
            </a:lvl4pPr>
            <a:lvl5pPr marL="1821129" indent="0">
              <a:buNone/>
              <a:defRPr sz="1600" b="1"/>
            </a:lvl5pPr>
            <a:lvl6pPr marL="2276418" indent="0">
              <a:buNone/>
              <a:defRPr sz="1600" b="1"/>
            </a:lvl6pPr>
            <a:lvl7pPr marL="2731702" indent="0">
              <a:buNone/>
              <a:defRPr sz="1600" b="1"/>
            </a:lvl7pPr>
            <a:lvl8pPr marL="3186988" indent="0">
              <a:buNone/>
              <a:defRPr sz="1600" b="1"/>
            </a:lvl8pPr>
            <a:lvl9pPr marL="3642272"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414" y="1535113"/>
            <a:ext cx="5389033" cy="639762"/>
          </a:xfrm>
        </p:spPr>
        <p:txBody>
          <a:bodyPr anchor="b"/>
          <a:lstStyle>
            <a:lvl1pPr marL="0" indent="0">
              <a:buNone/>
              <a:defRPr sz="2400" b="1"/>
            </a:lvl1pPr>
            <a:lvl2pPr marL="455275" indent="0">
              <a:buNone/>
              <a:defRPr sz="2000" b="1"/>
            </a:lvl2pPr>
            <a:lvl3pPr marL="910551" indent="0">
              <a:buNone/>
              <a:defRPr sz="1800" b="1"/>
            </a:lvl3pPr>
            <a:lvl4pPr marL="1365841" indent="0">
              <a:buNone/>
              <a:defRPr sz="1600" b="1"/>
            </a:lvl4pPr>
            <a:lvl5pPr marL="1821129" indent="0">
              <a:buNone/>
              <a:defRPr sz="1600" b="1"/>
            </a:lvl5pPr>
            <a:lvl6pPr marL="2276418" indent="0">
              <a:buNone/>
              <a:defRPr sz="1600" b="1"/>
            </a:lvl6pPr>
            <a:lvl7pPr marL="2731702" indent="0">
              <a:buNone/>
              <a:defRPr sz="1600" b="1"/>
            </a:lvl7pPr>
            <a:lvl8pPr marL="3186988" indent="0">
              <a:buNone/>
              <a:defRPr sz="1600" b="1"/>
            </a:lvl8pPr>
            <a:lvl9pPr marL="3642272"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41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E26DCF1F-AA8F-4B31-B93E-DEE391179A57}" type="slidenum">
              <a:rPr lang="en-US" altLang="ja-JP"/>
              <a:pPr/>
              <a:t>‹#›</a:t>
            </a:fld>
            <a:endParaRPr lang="en-US" altLang="ja-JP"/>
          </a:p>
        </p:txBody>
      </p:sp>
    </p:spTree>
    <p:extLst>
      <p:ext uri="{BB962C8B-B14F-4D97-AF65-F5344CB8AC3E}">
        <p14:creationId xmlns:p14="http://schemas.microsoft.com/office/powerpoint/2010/main" val="33799981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922D2D2F-419A-4AF4-B627-4937059F0EE0}" type="slidenum">
              <a:rPr lang="en-US" altLang="ja-JP"/>
              <a:pPr/>
              <a:t>‹#›</a:t>
            </a:fld>
            <a:endParaRPr lang="en-US" altLang="ja-JP"/>
          </a:p>
        </p:txBody>
      </p:sp>
    </p:spTree>
    <p:extLst>
      <p:ext uri="{BB962C8B-B14F-4D97-AF65-F5344CB8AC3E}">
        <p14:creationId xmlns:p14="http://schemas.microsoft.com/office/powerpoint/2010/main" val="8767307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1932E992-9A92-4E81-9AA7-F5530A8D5DE5}" type="slidenum">
              <a:rPr lang="en-US" altLang="ja-JP"/>
              <a:pPr/>
              <a:t>‹#›</a:t>
            </a:fld>
            <a:endParaRPr lang="en-US" altLang="ja-JP"/>
          </a:p>
        </p:txBody>
      </p:sp>
    </p:spTree>
    <p:extLst>
      <p:ext uri="{BB962C8B-B14F-4D97-AF65-F5344CB8AC3E}">
        <p14:creationId xmlns:p14="http://schemas.microsoft.com/office/powerpoint/2010/main" val="850754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2" y="1435102"/>
            <a:ext cx="4011084" cy="4691063"/>
          </a:xfrm>
        </p:spPr>
        <p:txBody>
          <a:bodyPr/>
          <a:lstStyle>
            <a:lvl1pPr marL="0" indent="0">
              <a:buNone/>
              <a:defRPr sz="1400"/>
            </a:lvl1pPr>
            <a:lvl2pPr marL="455275" indent="0">
              <a:buNone/>
              <a:defRPr sz="1200"/>
            </a:lvl2pPr>
            <a:lvl3pPr marL="910551" indent="0">
              <a:buNone/>
              <a:defRPr sz="1000"/>
            </a:lvl3pPr>
            <a:lvl4pPr marL="1365841" indent="0">
              <a:buNone/>
              <a:defRPr sz="900"/>
            </a:lvl4pPr>
            <a:lvl5pPr marL="1821129" indent="0">
              <a:buNone/>
              <a:defRPr sz="900"/>
            </a:lvl5pPr>
            <a:lvl6pPr marL="2276418" indent="0">
              <a:buNone/>
              <a:defRPr sz="900"/>
            </a:lvl6pPr>
            <a:lvl7pPr marL="2731702" indent="0">
              <a:buNone/>
              <a:defRPr sz="900"/>
            </a:lvl7pPr>
            <a:lvl8pPr marL="3186988" indent="0">
              <a:buNone/>
              <a:defRPr sz="900"/>
            </a:lvl8pPr>
            <a:lvl9pPr marL="3642272"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3B51703A-79A8-4D23-9D42-C34F68BBBA28}" type="slidenum">
              <a:rPr lang="en-US" altLang="ja-JP"/>
              <a:pPr/>
              <a:t>‹#›</a:t>
            </a:fld>
            <a:endParaRPr lang="en-US" altLang="ja-JP"/>
          </a:p>
        </p:txBody>
      </p:sp>
    </p:spTree>
    <p:extLst>
      <p:ext uri="{BB962C8B-B14F-4D97-AF65-F5344CB8AC3E}">
        <p14:creationId xmlns:p14="http://schemas.microsoft.com/office/powerpoint/2010/main" val="40753609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5275" indent="0">
              <a:buNone/>
              <a:defRPr sz="2800"/>
            </a:lvl2pPr>
            <a:lvl3pPr marL="910551" indent="0">
              <a:buNone/>
              <a:defRPr sz="2400"/>
            </a:lvl3pPr>
            <a:lvl4pPr marL="1365841" indent="0">
              <a:buNone/>
              <a:defRPr sz="2000"/>
            </a:lvl4pPr>
            <a:lvl5pPr marL="1821129" indent="0">
              <a:buNone/>
              <a:defRPr sz="2000"/>
            </a:lvl5pPr>
            <a:lvl6pPr marL="2276418" indent="0">
              <a:buNone/>
              <a:defRPr sz="2000"/>
            </a:lvl6pPr>
            <a:lvl7pPr marL="2731702" indent="0">
              <a:buNone/>
              <a:defRPr sz="2000"/>
            </a:lvl7pPr>
            <a:lvl8pPr marL="3186988" indent="0">
              <a:buNone/>
              <a:defRPr sz="2000"/>
            </a:lvl8pPr>
            <a:lvl9pPr marL="3642272" indent="0">
              <a:buNone/>
              <a:defRPr sz="2000"/>
            </a:lvl9pPr>
          </a:lstStyle>
          <a:p>
            <a:endParaRPr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5275" indent="0">
              <a:buNone/>
              <a:defRPr sz="1200"/>
            </a:lvl2pPr>
            <a:lvl3pPr marL="910551" indent="0">
              <a:buNone/>
              <a:defRPr sz="1000"/>
            </a:lvl3pPr>
            <a:lvl4pPr marL="1365841" indent="0">
              <a:buNone/>
              <a:defRPr sz="900"/>
            </a:lvl4pPr>
            <a:lvl5pPr marL="1821129" indent="0">
              <a:buNone/>
              <a:defRPr sz="900"/>
            </a:lvl5pPr>
            <a:lvl6pPr marL="2276418" indent="0">
              <a:buNone/>
              <a:defRPr sz="900"/>
            </a:lvl6pPr>
            <a:lvl7pPr marL="2731702" indent="0">
              <a:buNone/>
              <a:defRPr sz="900"/>
            </a:lvl7pPr>
            <a:lvl8pPr marL="3186988" indent="0">
              <a:buNone/>
              <a:defRPr sz="900"/>
            </a:lvl8pPr>
            <a:lvl9pPr marL="3642272"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EE2F508A-46A2-475B-B5FE-AE7B777D26C2}" type="slidenum">
              <a:rPr lang="en-US" altLang="ja-JP"/>
              <a:pPr/>
              <a:t>‹#›</a:t>
            </a:fld>
            <a:endParaRPr lang="en-US" altLang="ja-JP"/>
          </a:p>
        </p:txBody>
      </p:sp>
    </p:spTree>
    <p:extLst>
      <p:ext uri="{BB962C8B-B14F-4D97-AF65-F5344CB8AC3E}">
        <p14:creationId xmlns:p14="http://schemas.microsoft.com/office/powerpoint/2010/main" val="250237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theme" Target="../theme/theme16.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85.xml"/><Relationship Id="rId7" Type="http://schemas.openxmlformats.org/officeDocument/2006/relationships/theme" Target="../theme/theme17.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5" Type="http://schemas.openxmlformats.org/officeDocument/2006/relationships/slideLayout" Target="../slideLayouts/slideLayout187.xml"/><Relationship Id="rId4"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D2A96AC-7D87-73D8-3863-B208D21C86C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7B809B-D6AC-5F8F-108E-CE9BF890AD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B7434C-9051-9F01-6064-5D2A941E7E9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28754B-DF06-4EC4-98A1-28C659D54784}" type="datetime1">
              <a:rPr lang="en-US" altLang="ja-JP" smtClean="0"/>
              <a:t>2/3/2025</a:t>
            </a:fld>
            <a:endParaRPr lang="en-US" dirty="0"/>
          </a:p>
        </p:txBody>
      </p:sp>
      <p:sp>
        <p:nvSpPr>
          <p:cNvPr id="5" name="フッター プレースホルダー 4">
            <a:extLst>
              <a:ext uri="{FF2B5EF4-FFF2-40B4-BE49-F238E27FC236}">
                <a16:creationId xmlns:a16="http://schemas.microsoft.com/office/drawing/2014/main" id="{3F65E35E-B21F-AF9F-6F41-4452E4419CC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8A9F965B-54E2-C1EA-B2F8-37D74048E79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139954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556689" y="1098559"/>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5" tIns="45695" rIns="91385" bIns="45695" anchor="ctr"/>
          <a:lstStyle/>
          <a:p>
            <a:pPr algn="ctr"/>
            <a:endParaRPr lang="ja-JP" altLang="ja-JP" sz="2400">
              <a:solidFill>
                <a:srgbClr val="000000"/>
              </a:solidFill>
              <a:latin typeface="Tahoma"/>
              <a:ea typeface="ＭＳ Ｐゴシック"/>
            </a:endParaRPr>
          </a:p>
        </p:txBody>
      </p:sp>
      <p:sp>
        <p:nvSpPr>
          <p:cNvPr id="1027" name="Rectangle 3"/>
          <p:cNvSpPr>
            <a:spLocks noChangeArrowheads="1"/>
          </p:cNvSpPr>
          <p:nvPr/>
        </p:nvSpPr>
        <p:spPr bwMode="ltGray">
          <a:xfrm>
            <a:off x="1066806" y="1098559"/>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5" tIns="45695" rIns="91385" bIns="45695" anchor="ctr"/>
          <a:lstStyle/>
          <a:p>
            <a:pPr algn="ctr"/>
            <a:endParaRPr lang="ja-JP" altLang="ja-JP" sz="2400">
              <a:solidFill>
                <a:srgbClr val="000000"/>
              </a:solidFill>
              <a:latin typeface="Tahoma"/>
              <a:ea typeface="ＭＳ Ｐゴシック"/>
            </a:endParaRPr>
          </a:p>
        </p:txBody>
      </p:sp>
      <p:sp>
        <p:nvSpPr>
          <p:cNvPr id="1028" name="Rectangle 4"/>
          <p:cNvSpPr>
            <a:spLocks noChangeArrowheads="1"/>
          </p:cNvSpPr>
          <p:nvPr/>
        </p:nvSpPr>
        <p:spPr bwMode="ltGray">
          <a:xfrm>
            <a:off x="721790" y="1520832"/>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5" tIns="45695" rIns="91385" bIns="45695" anchor="ctr"/>
          <a:lstStyle/>
          <a:p>
            <a:pPr algn="ctr"/>
            <a:endParaRPr lang="ja-JP" altLang="ja-JP" sz="2400">
              <a:solidFill>
                <a:srgbClr val="000000"/>
              </a:solidFill>
              <a:latin typeface="Tahoma"/>
              <a:ea typeface="ＭＳ Ｐゴシック"/>
            </a:endParaRPr>
          </a:p>
        </p:txBody>
      </p:sp>
      <p:sp>
        <p:nvSpPr>
          <p:cNvPr id="1029" name="Rectangle 5"/>
          <p:cNvSpPr>
            <a:spLocks noChangeArrowheads="1"/>
          </p:cNvSpPr>
          <p:nvPr/>
        </p:nvSpPr>
        <p:spPr bwMode="ltGray">
          <a:xfrm>
            <a:off x="1214967" y="1520832"/>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5" tIns="45695" rIns="91385" bIns="45695" anchor="ctr"/>
          <a:lstStyle/>
          <a:p>
            <a:pPr algn="ctr"/>
            <a:endParaRPr lang="ja-JP" altLang="ja-JP" sz="2400">
              <a:solidFill>
                <a:srgbClr val="000000"/>
              </a:solidFill>
              <a:latin typeface="Tahoma"/>
              <a:ea typeface="ＭＳ Ｐゴシック"/>
            </a:endParaRPr>
          </a:p>
        </p:txBody>
      </p:sp>
      <p:sp>
        <p:nvSpPr>
          <p:cNvPr id="1030" name="Rectangle 6"/>
          <p:cNvSpPr>
            <a:spLocks noChangeArrowheads="1"/>
          </p:cNvSpPr>
          <p:nvPr/>
        </p:nvSpPr>
        <p:spPr bwMode="ltGray">
          <a:xfrm>
            <a:off x="169333" y="1447809"/>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5" tIns="45695" rIns="91385" bIns="45695" anchor="ctr"/>
          <a:lstStyle/>
          <a:p>
            <a:pPr algn="ctr"/>
            <a:endParaRPr lang="ja-JP" altLang="ja-JP" sz="2400">
              <a:solidFill>
                <a:srgbClr val="000000"/>
              </a:solidFill>
              <a:latin typeface="Tahoma"/>
              <a:ea typeface="ＭＳ Ｐゴシック"/>
            </a:endParaRPr>
          </a:p>
        </p:txBody>
      </p:sp>
      <p:sp>
        <p:nvSpPr>
          <p:cNvPr id="1031" name="Rectangle 7"/>
          <p:cNvSpPr>
            <a:spLocks noChangeArrowheads="1"/>
          </p:cNvSpPr>
          <p:nvPr/>
        </p:nvSpPr>
        <p:spPr bwMode="gray">
          <a:xfrm>
            <a:off x="1016000" y="990609"/>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5" tIns="45695" rIns="91385" bIns="45695" anchor="ctr"/>
          <a:lstStyle/>
          <a:p>
            <a:pPr algn="ctr"/>
            <a:endParaRPr lang="ja-JP" altLang="ja-JP" sz="2400">
              <a:solidFill>
                <a:srgbClr val="000000"/>
              </a:solidFill>
              <a:latin typeface="Tahoma"/>
              <a:ea typeface="ＭＳ Ｐゴシック"/>
            </a:endParaRPr>
          </a:p>
        </p:txBody>
      </p:sp>
      <p:sp>
        <p:nvSpPr>
          <p:cNvPr id="1032"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5" tIns="45695" rIns="91385" bIns="45695" anchor="ctr"/>
          <a:lstStyle/>
          <a:p>
            <a:pPr algn="ctr"/>
            <a:endParaRPr lang="ja-JP" altLang="ja-JP" sz="2400">
              <a:solidFill>
                <a:srgbClr val="000000"/>
              </a:solidFill>
              <a:latin typeface="Tahoma"/>
              <a:ea typeface="ＭＳ Ｐゴシック"/>
            </a:endParaRPr>
          </a:p>
        </p:txBody>
      </p:sp>
      <p:sp>
        <p:nvSpPr>
          <p:cNvPr id="1033" name="Rectangle 9"/>
          <p:cNvSpPr>
            <a:spLocks noGrp="1" noChangeArrowheads="1"/>
          </p:cNvSpPr>
          <p:nvPr>
            <p:ph type="title"/>
          </p:nvPr>
        </p:nvSpPr>
        <p:spPr bwMode="auto">
          <a:xfrm>
            <a:off x="1534590" y="214314"/>
            <a:ext cx="10390716"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5" rIns="91385" bIns="45695" numCol="1" anchor="b" anchorCtr="0" compatLnSpc="1">
            <a:prstTxWarp prst="textNoShape">
              <a:avLst/>
            </a:prstTxWarp>
          </a:bodyPr>
          <a:lstStyle/>
          <a:p>
            <a:pPr lvl="0"/>
            <a:r>
              <a:rPr lang="ja-JP" altLang="en-US"/>
              <a:t>マスタ タイトルの書式設定</a:t>
            </a:r>
          </a:p>
        </p:txBody>
      </p:sp>
      <p:sp>
        <p:nvSpPr>
          <p:cNvPr id="1034"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5" rIns="91385" bIns="4569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203"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5" rIns="91385" bIns="45695" numCol="1" anchor="b" anchorCtr="0" compatLnSpc="1">
            <a:prstTxWarp prst="textNoShape">
              <a:avLst/>
            </a:prstTxWarp>
          </a:bodyPr>
          <a:lstStyle>
            <a:lvl1pPr>
              <a:defRPr kumimoji="0" sz="1400">
                <a:ea typeface="ＭＳ Ｐゴシック" pitchFamily="50" charset="-128"/>
              </a:defRPr>
            </a:lvl1pPr>
          </a:lstStyle>
          <a:p>
            <a:pPr>
              <a:defRPr/>
            </a:pPr>
            <a:endParaRPr lang="en-US" altLang="ja-JP">
              <a:solidFill>
                <a:srgbClr val="000000"/>
              </a:solidFill>
              <a:latin typeface="Tahoma"/>
            </a:endParaRPr>
          </a:p>
        </p:txBody>
      </p:sp>
      <p:sp>
        <p:nvSpPr>
          <p:cNvPr id="8204"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5" rIns="91385" bIns="45695" numCol="1" anchor="b" anchorCtr="0" compatLnSpc="1">
            <a:prstTxWarp prst="textNoShape">
              <a:avLst/>
            </a:prstTxWarp>
          </a:bodyPr>
          <a:lstStyle>
            <a:lvl1pPr algn="ctr">
              <a:defRPr kumimoji="0" sz="1400">
                <a:ea typeface="ＭＳ Ｐゴシック" pitchFamily="50" charset="-128"/>
              </a:defRPr>
            </a:lvl1pPr>
          </a:lstStyle>
          <a:p>
            <a:pPr>
              <a:defRPr/>
            </a:pPr>
            <a:endParaRPr lang="en-US" altLang="ja-JP">
              <a:solidFill>
                <a:srgbClr val="000000"/>
              </a:solidFill>
              <a:latin typeface="Tahoma"/>
            </a:endParaRPr>
          </a:p>
        </p:txBody>
      </p:sp>
      <p:sp>
        <p:nvSpPr>
          <p:cNvPr id="8205"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5" rIns="91385" bIns="45695" numCol="1" anchor="b" anchorCtr="0" compatLnSpc="1">
            <a:prstTxWarp prst="textNoShape">
              <a:avLst/>
            </a:prstTxWarp>
          </a:bodyPr>
          <a:lstStyle>
            <a:lvl1pPr algn="r">
              <a:defRPr kumimoji="0" sz="1400">
                <a:ea typeface="ＭＳ Ｐゴシック" pitchFamily="50" charset="-128"/>
              </a:defRPr>
            </a:lvl1pPr>
          </a:lstStyle>
          <a:p>
            <a:pPr>
              <a:defRPr/>
            </a:pPr>
            <a:fld id="{84FF1C80-19D6-4D24-8A12-9D323CDD3EFD}" type="slidenum">
              <a:rPr lang="en-US" altLang="ja-JP">
                <a:solidFill>
                  <a:srgbClr val="000000"/>
                </a:solidFill>
                <a:latin typeface="Tahoma"/>
              </a:rPr>
              <a:pPr>
                <a:defRPr/>
              </a:pPr>
              <a:t>‹#›</a:t>
            </a:fld>
            <a:endParaRPr lang="en-US" altLang="ja-JP">
              <a:solidFill>
                <a:srgbClr val="000000"/>
              </a:solidFill>
              <a:latin typeface="Tahoma"/>
            </a:endParaRPr>
          </a:p>
        </p:txBody>
      </p:sp>
    </p:spTree>
    <p:extLst>
      <p:ext uri="{BB962C8B-B14F-4D97-AF65-F5344CB8AC3E}">
        <p14:creationId xmlns:p14="http://schemas.microsoft.com/office/powerpoint/2010/main" val="370664001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EF09B-36D8-46C1-945B-C4DA845BF109}" type="datetime1">
              <a:rPr kumimoji="1" lang="ja-JP" altLang="en-US" smtClean="0"/>
              <a:t>2025/2/3</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511DC-078F-4A99-9081-3A3A668BE27A}" type="slidenum">
              <a:rPr kumimoji="1" lang="ja-JP" altLang="en-US" smtClean="0"/>
              <a:t>‹#›</a:t>
            </a:fld>
            <a:endParaRPr kumimoji="1" lang="ja-JP" altLang="en-US"/>
          </a:p>
        </p:txBody>
      </p:sp>
    </p:spTree>
    <p:extLst>
      <p:ext uri="{BB962C8B-B14F-4D97-AF65-F5344CB8AC3E}">
        <p14:creationId xmlns:p14="http://schemas.microsoft.com/office/powerpoint/2010/main" val="3659064065"/>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556687" y="1098555"/>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214" tIns="44680" rIns="89214" bIns="44680" anchor="ctr"/>
          <a:lstStyle/>
          <a:p>
            <a:pPr algn="ctr" defTabSz="892378"/>
            <a:endParaRPr lang="ja-JP" altLang="ja-JP" sz="1800">
              <a:solidFill>
                <a:srgbClr val="000000"/>
              </a:solidFill>
              <a:latin typeface="Tahoma"/>
              <a:ea typeface="ＭＳ Ｐゴシック"/>
            </a:endParaRPr>
          </a:p>
        </p:txBody>
      </p:sp>
      <p:sp>
        <p:nvSpPr>
          <p:cNvPr id="1027" name="Rectangle 3"/>
          <p:cNvSpPr>
            <a:spLocks noChangeArrowheads="1"/>
          </p:cNvSpPr>
          <p:nvPr/>
        </p:nvSpPr>
        <p:spPr bwMode="ltGray">
          <a:xfrm>
            <a:off x="1066806" y="1098555"/>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214" tIns="44680" rIns="89214" bIns="44680" anchor="ctr"/>
          <a:lstStyle/>
          <a:p>
            <a:pPr algn="ctr" defTabSz="892378"/>
            <a:endParaRPr lang="ja-JP" altLang="ja-JP" sz="1800">
              <a:solidFill>
                <a:srgbClr val="000000"/>
              </a:solidFill>
              <a:latin typeface="Tahoma"/>
              <a:ea typeface="ＭＳ Ｐゴシック"/>
            </a:endParaRPr>
          </a:p>
        </p:txBody>
      </p:sp>
      <p:sp>
        <p:nvSpPr>
          <p:cNvPr id="1028" name="Rectangle 4"/>
          <p:cNvSpPr>
            <a:spLocks noChangeArrowheads="1"/>
          </p:cNvSpPr>
          <p:nvPr/>
        </p:nvSpPr>
        <p:spPr bwMode="ltGray">
          <a:xfrm>
            <a:off x="722058" y="1520830"/>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214" tIns="44680" rIns="89214" bIns="44680" anchor="ctr"/>
          <a:lstStyle/>
          <a:p>
            <a:pPr algn="ctr" defTabSz="892378"/>
            <a:endParaRPr lang="ja-JP" altLang="ja-JP" sz="1800">
              <a:solidFill>
                <a:srgbClr val="000000"/>
              </a:solidFill>
              <a:latin typeface="Tahoma"/>
              <a:ea typeface="ＭＳ Ｐゴシック"/>
            </a:endParaRPr>
          </a:p>
        </p:txBody>
      </p:sp>
      <p:sp>
        <p:nvSpPr>
          <p:cNvPr id="1029" name="Rectangle 5"/>
          <p:cNvSpPr>
            <a:spLocks noChangeArrowheads="1"/>
          </p:cNvSpPr>
          <p:nvPr/>
        </p:nvSpPr>
        <p:spPr bwMode="ltGray">
          <a:xfrm>
            <a:off x="1214967" y="1520830"/>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214" tIns="44680" rIns="89214" bIns="44680" anchor="ctr"/>
          <a:lstStyle/>
          <a:p>
            <a:pPr algn="ctr" defTabSz="892378"/>
            <a:endParaRPr lang="ja-JP" altLang="ja-JP" sz="1800">
              <a:solidFill>
                <a:srgbClr val="000000"/>
              </a:solidFill>
              <a:latin typeface="Tahoma"/>
              <a:ea typeface="ＭＳ Ｐゴシック"/>
            </a:endParaRPr>
          </a:p>
        </p:txBody>
      </p:sp>
      <p:sp>
        <p:nvSpPr>
          <p:cNvPr id="1030" name="Rectangle 6"/>
          <p:cNvSpPr>
            <a:spLocks noChangeArrowheads="1"/>
          </p:cNvSpPr>
          <p:nvPr/>
        </p:nvSpPr>
        <p:spPr bwMode="ltGray">
          <a:xfrm>
            <a:off x="169333" y="1448008"/>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214" tIns="44680" rIns="89214" bIns="44680" anchor="ctr"/>
          <a:lstStyle/>
          <a:p>
            <a:pPr algn="ctr" defTabSz="892378"/>
            <a:endParaRPr lang="ja-JP" altLang="ja-JP" sz="1800">
              <a:solidFill>
                <a:srgbClr val="000000"/>
              </a:solidFill>
              <a:latin typeface="Tahoma"/>
              <a:ea typeface="ＭＳ Ｐゴシック"/>
            </a:endParaRPr>
          </a:p>
        </p:txBody>
      </p:sp>
      <p:sp>
        <p:nvSpPr>
          <p:cNvPr id="1031" name="Rectangle 7"/>
          <p:cNvSpPr>
            <a:spLocks noChangeArrowheads="1"/>
          </p:cNvSpPr>
          <p:nvPr/>
        </p:nvSpPr>
        <p:spPr bwMode="gray">
          <a:xfrm>
            <a:off x="1016000" y="990605"/>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214" tIns="44680" rIns="89214" bIns="44680" anchor="ctr"/>
          <a:lstStyle/>
          <a:p>
            <a:pPr algn="ctr" defTabSz="892378"/>
            <a:endParaRPr lang="ja-JP" altLang="ja-JP" sz="1800">
              <a:solidFill>
                <a:srgbClr val="000000"/>
              </a:solidFill>
              <a:latin typeface="Tahoma"/>
              <a:ea typeface="ＭＳ Ｐゴシック"/>
            </a:endParaRPr>
          </a:p>
        </p:txBody>
      </p:sp>
      <p:sp>
        <p:nvSpPr>
          <p:cNvPr id="1032" name="Rectangle 8"/>
          <p:cNvSpPr>
            <a:spLocks noChangeArrowheads="1"/>
          </p:cNvSpPr>
          <p:nvPr/>
        </p:nvSpPr>
        <p:spPr bwMode="gray">
          <a:xfrm>
            <a:off x="590822"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214" tIns="44680" rIns="89214" bIns="44680" anchor="ctr"/>
          <a:lstStyle/>
          <a:p>
            <a:pPr algn="ctr" defTabSz="892378"/>
            <a:endParaRPr lang="ja-JP" altLang="ja-JP" sz="1800">
              <a:solidFill>
                <a:srgbClr val="000000"/>
              </a:solidFill>
              <a:latin typeface="Tahoma"/>
              <a:ea typeface="ＭＳ Ｐゴシック"/>
            </a:endParaRPr>
          </a:p>
        </p:txBody>
      </p:sp>
      <p:sp>
        <p:nvSpPr>
          <p:cNvPr id="1033" name="Rectangle 9"/>
          <p:cNvSpPr>
            <a:spLocks noGrp="1" noChangeArrowheads="1"/>
          </p:cNvSpPr>
          <p:nvPr>
            <p:ph type="title"/>
          </p:nvPr>
        </p:nvSpPr>
        <p:spPr bwMode="auto">
          <a:xfrm>
            <a:off x="1534590" y="214314"/>
            <a:ext cx="10390716"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4" tIns="44680" rIns="89214" bIns="44680" numCol="1" anchor="b" anchorCtr="0" compatLnSpc="1">
            <a:prstTxWarp prst="textNoShape">
              <a:avLst/>
            </a:prstTxWarp>
          </a:bodyPr>
          <a:lstStyle/>
          <a:p>
            <a:pPr lvl="0"/>
            <a:r>
              <a:rPr lang="ja-JP" altLang="en-US"/>
              <a:t>マスタ タイトルの書式設定</a:t>
            </a:r>
          </a:p>
        </p:txBody>
      </p:sp>
      <p:sp>
        <p:nvSpPr>
          <p:cNvPr id="1034"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4" tIns="44680" rIns="89214" bIns="4468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203"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4" tIns="44680" rIns="89214" bIns="44680" numCol="1" anchor="b" anchorCtr="0" compatLnSpc="1">
            <a:prstTxWarp prst="textNoShape">
              <a:avLst/>
            </a:prstTxWarp>
          </a:bodyPr>
          <a:lstStyle>
            <a:lvl1pPr>
              <a:defRPr kumimoji="0" sz="1400">
                <a:ea typeface="ＭＳ Ｐゴシック" pitchFamily="50" charset="-128"/>
              </a:defRPr>
            </a:lvl1pPr>
          </a:lstStyle>
          <a:p>
            <a:pPr defTabSz="892378">
              <a:defRPr/>
            </a:pPr>
            <a:endParaRPr lang="en-US" altLang="ja-JP">
              <a:solidFill>
                <a:srgbClr val="000000"/>
              </a:solidFill>
            </a:endParaRPr>
          </a:p>
        </p:txBody>
      </p:sp>
      <p:sp>
        <p:nvSpPr>
          <p:cNvPr id="8204"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4" tIns="44680" rIns="89214" bIns="44680" numCol="1" anchor="b" anchorCtr="0" compatLnSpc="1">
            <a:prstTxWarp prst="textNoShape">
              <a:avLst/>
            </a:prstTxWarp>
          </a:bodyPr>
          <a:lstStyle>
            <a:lvl1pPr algn="ctr">
              <a:defRPr kumimoji="0" sz="1400">
                <a:ea typeface="ＭＳ Ｐゴシック" pitchFamily="50" charset="-128"/>
              </a:defRPr>
            </a:lvl1pPr>
          </a:lstStyle>
          <a:p>
            <a:pPr defTabSz="892378">
              <a:defRPr/>
            </a:pPr>
            <a:endParaRPr lang="en-US" altLang="ja-JP">
              <a:solidFill>
                <a:srgbClr val="000000"/>
              </a:solidFill>
            </a:endParaRPr>
          </a:p>
        </p:txBody>
      </p:sp>
      <p:sp>
        <p:nvSpPr>
          <p:cNvPr id="8205"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4" tIns="44680" rIns="89214" bIns="44680" numCol="1" anchor="b" anchorCtr="0" compatLnSpc="1">
            <a:prstTxWarp prst="textNoShape">
              <a:avLst/>
            </a:prstTxWarp>
          </a:bodyPr>
          <a:lstStyle>
            <a:lvl1pPr algn="r">
              <a:defRPr kumimoji="0" sz="1400">
                <a:ea typeface="ＭＳ Ｐゴシック" pitchFamily="50" charset="-128"/>
              </a:defRPr>
            </a:lvl1pPr>
          </a:lstStyle>
          <a:p>
            <a:pPr defTabSz="892378">
              <a:defRPr/>
            </a:pPr>
            <a:fld id="{84FF1C80-19D6-4D24-8A12-9D323CDD3EFD}" type="slidenum">
              <a:rPr lang="en-US" altLang="ja-JP" smtClean="0">
                <a:solidFill>
                  <a:srgbClr val="000000"/>
                </a:solidFill>
              </a:rPr>
              <a:pPr defTabSz="892378">
                <a:defRPr/>
              </a:pPr>
              <a:t>‹#›</a:t>
            </a:fld>
            <a:endParaRPr lang="en-US" altLang="ja-JP">
              <a:solidFill>
                <a:srgbClr val="000000"/>
              </a:solidFill>
            </a:endParaRPr>
          </a:p>
        </p:txBody>
      </p:sp>
    </p:spTree>
    <p:extLst>
      <p:ext uri="{BB962C8B-B14F-4D97-AF65-F5344CB8AC3E}">
        <p14:creationId xmlns:p14="http://schemas.microsoft.com/office/powerpoint/2010/main" val="269509158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46156"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892378"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38584"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784782"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34704" indent="-334704"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25075" indent="-278867"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15488" indent="-223088"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561688" indent="-223088"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07883" indent="-223088"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454085" indent="-22308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00280" indent="-22308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346468" indent="-22308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792679" indent="-22308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892378" rtl="0" eaLnBrk="1" latinLnBrk="0" hangingPunct="1">
        <a:defRPr kumimoji="1" sz="1800" kern="1200">
          <a:solidFill>
            <a:schemeClr val="tx1"/>
          </a:solidFill>
          <a:latin typeface="+mn-lt"/>
          <a:ea typeface="+mn-ea"/>
          <a:cs typeface="+mn-cs"/>
        </a:defRPr>
      </a:lvl1pPr>
      <a:lvl2pPr marL="446156" algn="l" defTabSz="892378" rtl="0" eaLnBrk="1" latinLnBrk="0" hangingPunct="1">
        <a:defRPr kumimoji="1" sz="1800" kern="1200">
          <a:solidFill>
            <a:schemeClr val="tx1"/>
          </a:solidFill>
          <a:latin typeface="+mn-lt"/>
          <a:ea typeface="+mn-ea"/>
          <a:cs typeface="+mn-cs"/>
        </a:defRPr>
      </a:lvl2pPr>
      <a:lvl3pPr marL="892378" algn="l" defTabSz="892378" rtl="0" eaLnBrk="1" latinLnBrk="0" hangingPunct="1">
        <a:defRPr kumimoji="1" sz="1800" kern="1200">
          <a:solidFill>
            <a:schemeClr val="tx1"/>
          </a:solidFill>
          <a:latin typeface="+mn-lt"/>
          <a:ea typeface="+mn-ea"/>
          <a:cs typeface="+mn-cs"/>
        </a:defRPr>
      </a:lvl3pPr>
      <a:lvl4pPr marL="1338584" algn="l" defTabSz="892378" rtl="0" eaLnBrk="1" latinLnBrk="0" hangingPunct="1">
        <a:defRPr kumimoji="1" sz="1800" kern="1200">
          <a:solidFill>
            <a:schemeClr val="tx1"/>
          </a:solidFill>
          <a:latin typeface="+mn-lt"/>
          <a:ea typeface="+mn-ea"/>
          <a:cs typeface="+mn-cs"/>
        </a:defRPr>
      </a:lvl4pPr>
      <a:lvl5pPr marL="1784782" algn="l" defTabSz="892378" rtl="0" eaLnBrk="1" latinLnBrk="0" hangingPunct="1">
        <a:defRPr kumimoji="1" sz="1800" kern="1200">
          <a:solidFill>
            <a:schemeClr val="tx1"/>
          </a:solidFill>
          <a:latin typeface="+mn-lt"/>
          <a:ea typeface="+mn-ea"/>
          <a:cs typeface="+mn-cs"/>
        </a:defRPr>
      </a:lvl5pPr>
      <a:lvl6pPr marL="2230982" algn="l" defTabSz="892378" rtl="0" eaLnBrk="1" latinLnBrk="0" hangingPunct="1">
        <a:defRPr kumimoji="1" sz="1800" kern="1200">
          <a:solidFill>
            <a:schemeClr val="tx1"/>
          </a:solidFill>
          <a:latin typeface="+mn-lt"/>
          <a:ea typeface="+mn-ea"/>
          <a:cs typeface="+mn-cs"/>
        </a:defRPr>
      </a:lvl6pPr>
      <a:lvl7pPr marL="2677178" algn="l" defTabSz="892378" rtl="0" eaLnBrk="1" latinLnBrk="0" hangingPunct="1">
        <a:defRPr kumimoji="1" sz="1800" kern="1200">
          <a:solidFill>
            <a:schemeClr val="tx1"/>
          </a:solidFill>
          <a:latin typeface="+mn-lt"/>
          <a:ea typeface="+mn-ea"/>
          <a:cs typeface="+mn-cs"/>
        </a:defRPr>
      </a:lvl7pPr>
      <a:lvl8pPr marL="3123379" algn="l" defTabSz="892378" rtl="0" eaLnBrk="1" latinLnBrk="0" hangingPunct="1">
        <a:defRPr kumimoji="1" sz="1800" kern="1200">
          <a:solidFill>
            <a:schemeClr val="tx1"/>
          </a:solidFill>
          <a:latin typeface="+mn-lt"/>
          <a:ea typeface="+mn-ea"/>
          <a:cs typeface="+mn-cs"/>
        </a:defRPr>
      </a:lvl8pPr>
      <a:lvl9pPr marL="3569576" algn="l" defTabSz="892378"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36061" y="188915"/>
            <a:ext cx="1116623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03125494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sldNum="0"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556685" y="532350"/>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fontAlgn="base">
              <a:spcBef>
                <a:spcPct val="0"/>
              </a:spcBef>
              <a:spcAft>
                <a:spcPct val="0"/>
              </a:spcAft>
            </a:pPr>
            <a:endParaRPr lang="ja-JP" altLang="ja-JP" sz="2400">
              <a:solidFill>
                <a:srgbClr val="000000"/>
              </a:solidFill>
            </a:endParaRPr>
          </a:p>
        </p:txBody>
      </p:sp>
      <p:sp>
        <p:nvSpPr>
          <p:cNvPr id="1027" name="Rectangle 3"/>
          <p:cNvSpPr>
            <a:spLocks noChangeArrowheads="1"/>
          </p:cNvSpPr>
          <p:nvPr/>
        </p:nvSpPr>
        <p:spPr bwMode="ltGray">
          <a:xfrm>
            <a:off x="1066805" y="532350"/>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fontAlgn="base">
              <a:spcBef>
                <a:spcPct val="0"/>
              </a:spcBef>
              <a:spcAft>
                <a:spcPct val="0"/>
              </a:spcAft>
            </a:pPr>
            <a:endParaRPr lang="ja-JP" altLang="ja-JP" sz="2400">
              <a:solidFill>
                <a:srgbClr val="000000"/>
              </a:solidFill>
            </a:endParaRPr>
          </a:p>
        </p:txBody>
      </p:sp>
      <p:sp>
        <p:nvSpPr>
          <p:cNvPr id="1028" name="Rectangle 4"/>
          <p:cNvSpPr>
            <a:spLocks noChangeArrowheads="1"/>
          </p:cNvSpPr>
          <p:nvPr/>
        </p:nvSpPr>
        <p:spPr bwMode="ltGray">
          <a:xfrm>
            <a:off x="722061" y="954625"/>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fontAlgn="base">
              <a:spcBef>
                <a:spcPct val="0"/>
              </a:spcBef>
              <a:spcAft>
                <a:spcPct val="0"/>
              </a:spcAft>
            </a:pPr>
            <a:endParaRPr lang="ja-JP" altLang="ja-JP" sz="2400">
              <a:solidFill>
                <a:srgbClr val="000000"/>
              </a:solidFill>
            </a:endParaRPr>
          </a:p>
        </p:txBody>
      </p:sp>
      <p:sp>
        <p:nvSpPr>
          <p:cNvPr id="1029" name="Rectangle 5"/>
          <p:cNvSpPr>
            <a:spLocks noChangeArrowheads="1"/>
          </p:cNvSpPr>
          <p:nvPr/>
        </p:nvSpPr>
        <p:spPr bwMode="ltGray">
          <a:xfrm>
            <a:off x="1214965" y="954625"/>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fontAlgn="base">
              <a:spcBef>
                <a:spcPct val="0"/>
              </a:spcBef>
              <a:spcAft>
                <a:spcPct val="0"/>
              </a:spcAft>
            </a:pPr>
            <a:endParaRPr lang="ja-JP" altLang="ja-JP" sz="2400">
              <a:solidFill>
                <a:srgbClr val="000000"/>
              </a:solidFill>
            </a:endParaRPr>
          </a:p>
        </p:txBody>
      </p:sp>
      <p:sp>
        <p:nvSpPr>
          <p:cNvPr id="1030" name="Rectangle 6"/>
          <p:cNvSpPr>
            <a:spLocks noChangeArrowheads="1"/>
          </p:cNvSpPr>
          <p:nvPr/>
        </p:nvSpPr>
        <p:spPr bwMode="ltGray">
          <a:xfrm>
            <a:off x="169332" y="881806"/>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fontAlgn="base">
              <a:spcBef>
                <a:spcPct val="0"/>
              </a:spcBef>
              <a:spcAft>
                <a:spcPct val="0"/>
              </a:spcAft>
            </a:pPr>
            <a:endParaRPr lang="ja-JP" altLang="ja-JP" sz="2400">
              <a:solidFill>
                <a:srgbClr val="000000"/>
              </a:solidFill>
            </a:endParaRPr>
          </a:p>
        </p:txBody>
      </p:sp>
      <p:sp>
        <p:nvSpPr>
          <p:cNvPr id="1031" name="Rectangle 7"/>
          <p:cNvSpPr>
            <a:spLocks noChangeArrowheads="1"/>
          </p:cNvSpPr>
          <p:nvPr/>
        </p:nvSpPr>
        <p:spPr bwMode="gray">
          <a:xfrm>
            <a:off x="1015999" y="424400"/>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fontAlgn="base">
              <a:spcBef>
                <a:spcPct val="0"/>
              </a:spcBef>
              <a:spcAft>
                <a:spcPct val="0"/>
              </a:spcAft>
            </a:pPr>
            <a:endParaRPr lang="ja-JP" altLang="ja-JP" sz="2400">
              <a:solidFill>
                <a:srgbClr val="000000"/>
              </a:solidFill>
            </a:endParaRPr>
          </a:p>
        </p:txBody>
      </p:sp>
      <p:sp>
        <p:nvSpPr>
          <p:cNvPr id="1032" name="Rectangle 8"/>
          <p:cNvSpPr>
            <a:spLocks noChangeArrowheads="1"/>
          </p:cNvSpPr>
          <p:nvPr/>
        </p:nvSpPr>
        <p:spPr bwMode="gray">
          <a:xfrm>
            <a:off x="590825" y="1214970"/>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fontAlgn="base">
              <a:spcBef>
                <a:spcPct val="0"/>
              </a:spcBef>
              <a:spcAft>
                <a:spcPct val="0"/>
              </a:spcAft>
            </a:pPr>
            <a:endParaRPr lang="ja-JP" altLang="ja-JP" sz="2400">
              <a:solidFill>
                <a:srgbClr val="000000"/>
              </a:solidFill>
            </a:endParaRPr>
          </a:p>
        </p:txBody>
      </p:sp>
      <p:sp>
        <p:nvSpPr>
          <p:cNvPr id="1033" name="Rectangle 9"/>
          <p:cNvSpPr>
            <a:spLocks noGrp="1" noChangeArrowheads="1"/>
          </p:cNvSpPr>
          <p:nvPr>
            <p:ph type="title"/>
          </p:nvPr>
        </p:nvSpPr>
        <p:spPr bwMode="auto">
          <a:xfrm>
            <a:off x="1534590" y="214315"/>
            <a:ext cx="10390716" cy="93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84" tIns="44665" rIns="89184" bIns="44665" numCol="1" anchor="b"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850751049"/>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45996"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892057"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38104"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78414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34584" indent="-334584"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24814" indent="-278767"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15086" indent="-223008"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561125" indent="-223008"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07160" indent="-223008"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453201" indent="-22300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899236" indent="-22300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345263" indent="-22300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791314" indent="-22300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892057" rtl="0" eaLnBrk="1" latinLnBrk="0" hangingPunct="1">
        <a:defRPr kumimoji="1" sz="1800" kern="1200">
          <a:solidFill>
            <a:schemeClr val="tx1"/>
          </a:solidFill>
          <a:latin typeface="+mn-lt"/>
          <a:ea typeface="+mn-ea"/>
          <a:cs typeface="+mn-cs"/>
        </a:defRPr>
      </a:lvl1pPr>
      <a:lvl2pPr marL="445996" algn="l" defTabSz="892057" rtl="0" eaLnBrk="1" latinLnBrk="0" hangingPunct="1">
        <a:defRPr kumimoji="1" sz="1800" kern="1200">
          <a:solidFill>
            <a:schemeClr val="tx1"/>
          </a:solidFill>
          <a:latin typeface="+mn-lt"/>
          <a:ea typeface="+mn-ea"/>
          <a:cs typeface="+mn-cs"/>
        </a:defRPr>
      </a:lvl2pPr>
      <a:lvl3pPr marL="892057" algn="l" defTabSz="892057" rtl="0" eaLnBrk="1" latinLnBrk="0" hangingPunct="1">
        <a:defRPr kumimoji="1" sz="1800" kern="1200">
          <a:solidFill>
            <a:schemeClr val="tx1"/>
          </a:solidFill>
          <a:latin typeface="+mn-lt"/>
          <a:ea typeface="+mn-ea"/>
          <a:cs typeface="+mn-cs"/>
        </a:defRPr>
      </a:lvl3pPr>
      <a:lvl4pPr marL="1338104" algn="l" defTabSz="892057" rtl="0" eaLnBrk="1" latinLnBrk="0" hangingPunct="1">
        <a:defRPr kumimoji="1" sz="1800" kern="1200">
          <a:solidFill>
            <a:schemeClr val="tx1"/>
          </a:solidFill>
          <a:latin typeface="+mn-lt"/>
          <a:ea typeface="+mn-ea"/>
          <a:cs typeface="+mn-cs"/>
        </a:defRPr>
      </a:lvl4pPr>
      <a:lvl5pPr marL="1784140" algn="l" defTabSz="892057" rtl="0" eaLnBrk="1" latinLnBrk="0" hangingPunct="1">
        <a:defRPr kumimoji="1" sz="1800" kern="1200">
          <a:solidFill>
            <a:schemeClr val="tx1"/>
          </a:solidFill>
          <a:latin typeface="+mn-lt"/>
          <a:ea typeface="+mn-ea"/>
          <a:cs typeface="+mn-cs"/>
        </a:defRPr>
      </a:lvl5pPr>
      <a:lvl6pPr marL="2230179" algn="l" defTabSz="892057" rtl="0" eaLnBrk="1" latinLnBrk="0" hangingPunct="1">
        <a:defRPr kumimoji="1" sz="1800" kern="1200">
          <a:solidFill>
            <a:schemeClr val="tx1"/>
          </a:solidFill>
          <a:latin typeface="+mn-lt"/>
          <a:ea typeface="+mn-ea"/>
          <a:cs typeface="+mn-cs"/>
        </a:defRPr>
      </a:lvl6pPr>
      <a:lvl7pPr marL="2676215" algn="l" defTabSz="892057" rtl="0" eaLnBrk="1" latinLnBrk="0" hangingPunct="1">
        <a:defRPr kumimoji="1" sz="1800" kern="1200">
          <a:solidFill>
            <a:schemeClr val="tx1"/>
          </a:solidFill>
          <a:latin typeface="+mn-lt"/>
          <a:ea typeface="+mn-ea"/>
          <a:cs typeface="+mn-cs"/>
        </a:defRPr>
      </a:lvl7pPr>
      <a:lvl8pPr marL="3122255" algn="l" defTabSz="892057" rtl="0" eaLnBrk="1" latinLnBrk="0" hangingPunct="1">
        <a:defRPr kumimoji="1" sz="1800" kern="1200">
          <a:solidFill>
            <a:schemeClr val="tx1"/>
          </a:solidFill>
          <a:latin typeface="+mn-lt"/>
          <a:ea typeface="+mn-ea"/>
          <a:cs typeface="+mn-cs"/>
        </a:defRPr>
      </a:lvl8pPr>
      <a:lvl9pPr marL="3568291" algn="l" defTabSz="892057"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94" tIns="43320" rIns="86494" bIns="433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94" tIns="43320" rIns="86494" bIns="433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7728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94" tIns="43320" rIns="86494" bIns="43320" numCol="1" anchor="t" anchorCtr="0" compatLnSpc="1">
            <a:prstTxWarp prst="textNoShape">
              <a:avLst/>
            </a:prstTxWarp>
          </a:bodyPr>
          <a:lstStyle>
            <a:lvl1pPr>
              <a:defRPr kumimoji="0" sz="1400">
                <a:latin typeface="+mn-lt"/>
                <a:ea typeface="ＭＳ Ｐゴシック" pitchFamily="50" charset="-128"/>
              </a:defRPr>
            </a:lvl1pPr>
          </a:lstStyle>
          <a:p>
            <a:pPr defTabSz="863196" fontAlgn="base">
              <a:spcBef>
                <a:spcPct val="0"/>
              </a:spcBef>
              <a:spcAft>
                <a:spcPct val="0"/>
              </a:spcAft>
              <a:defRPr/>
            </a:pPr>
            <a:endParaRPr lang="en-US" altLang="ja-JP">
              <a:solidFill>
                <a:srgbClr val="000000"/>
              </a:solidFill>
            </a:endParaRPr>
          </a:p>
        </p:txBody>
      </p:sp>
      <p:sp>
        <p:nvSpPr>
          <p:cNvPr id="137728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94" tIns="43320" rIns="86494" bIns="43320" numCol="1" anchor="t" anchorCtr="0" compatLnSpc="1">
            <a:prstTxWarp prst="textNoShape">
              <a:avLst/>
            </a:prstTxWarp>
          </a:bodyPr>
          <a:lstStyle>
            <a:lvl1pPr algn="ctr">
              <a:defRPr kumimoji="0" sz="1400">
                <a:latin typeface="+mn-lt"/>
                <a:ea typeface="ＭＳ Ｐゴシック" pitchFamily="50" charset="-128"/>
              </a:defRPr>
            </a:lvl1pPr>
          </a:lstStyle>
          <a:p>
            <a:pPr defTabSz="863196" fontAlgn="base">
              <a:spcBef>
                <a:spcPct val="0"/>
              </a:spcBef>
              <a:spcAft>
                <a:spcPct val="0"/>
              </a:spcAft>
              <a:defRPr/>
            </a:pPr>
            <a:endParaRPr lang="en-US" altLang="ja-JP">
              <a:solidFill>
                <a:srgbClr val="000000"/>
              </a:solidFill>
            </a:endParaRPr>
          </a:p>
        </p:txBody>
      </p:sp>
      <p:sp>
        <p:nvSpPr>
          <p:cNvPr id="1377286" name="Rectangle 6"/>
          <p:cNvSpPr>
            <a:spLocks noGrp="1" noChangeArrowheads="1"/>
          </p:cNvSpPr>
          <p:nvPr>
            <p:ph type="sldNum" sz="quarter" idx="4"/>
          </p:nvPr>
        </p:nvSpPr>
        <p:spPr bwMode="auto">
          <a:xfrm>
            <a:off x="9347200"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94" tIns="43320" rIns="86494" bIns="43320" numCol="1" anchor="t" anchorCtr="0" compatLnSpc="1">
            <a:prstTxWarp prst="textNoShape">
              <a:avLst/>
            </a:prstTxWarp>
          </a:bodyPr>
          <a:lstStyle>
            <a:lvl1pPr algn="r">
              <a:defRPr kumimoji="0" sz="2400">
                <a:latin typeface="+mn-lt"/>
                <a:ea typeface="ＭＳ Ｐゴシック" pitchFamily="50" charset="-128"/>
              </a:defRPr>
            </a:lvl1pPr>
          </a:lstStyle>
          <a:p>
            <a:pPr defTabSz="863196" fontAlgn="base">
              <a:spcBef>
                <a:spcPct val="0"/>
              </a:spcBef>
              <a:spcAft>
                <a:spcPct val="0"/>
              </a:spcAft>
              <a:defRPr/>
            </a:pPr>
            <a:fld id="{27BCC29C-D986-47B8-8F8D-023775BBBD3D}" type="slidenum">
              <a:rPr lang="en-US" altLang="ja-JP" smtClean="0">
                <a:solidFill>
                  <a:srgbClr val="000000"/>
                </a:solidFill>
              </a:rPr>
              <a:pPr defTabSz="863196"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29565898"/>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31572" algn="ctr" rtl="0" fontAlgn="base">
        <a:spcBef>
          <a:spcPct val="0"/>
        </a:spcBef>
        <a:spcAft>
          <a:spcPct val="0"/>
        </a:spcAft>
        <a:defRPr kumimoji="1" sz="4400">
          <a:solidFill>
            <a:schemeClr val="tx2"/>
          </a:solidFill>
          <a:latin typeface="Arial" charset="0"/>
          <a:ea typeface="ＭＳ Ｐゴシック" pitchFamily="50" charset="-128"/>
        </a:defRPr>
      </a:lvl6pPr>
      <a:lvl7pPr marL="863196" algn="ctr" rtl="0" fontAlgn="base">
        <a:spcBef>
          <a:spcPct val="0"/>
        </a:spcBef>
        <a:spcAft>
          <a:spcPct val="0"/>
        </a:spcAft>
        <a:defRPr kumimoji="1" sz="4400">
          <a:solidFill>
            <a:schemeClr val="tx2"/>
          </a:solidFill>
          <a:latin typeface="Arial" charset="0"/>
          <a:ea typeface="ＭＳ Ｐゴシック" pitchFamily="50" charset="-128"/>
        </a:defRPr>
      </a:lvl7pPr>
      <a:lvl8pPr marL="1294824" algn="ctr" rtl="0" fontAlgn="base">
        <a:spcBef>
          <a:spcPct val="0"/>
        </a:spcBef>
        <a:spcAft>
          <a:spcPct val="0"/>
        </a:spcAft>
        <a:defRPr kumimoji="1" sz="4400">
          <a:solidFill>
            <a:schemeClr val="tx2"/>
          </a:solidFill>
          <a:latin typeface="Arial" charset="0"/>
          <a:ea typeface="ＭＳ Ｐゴシック" pitchFamily="50" charset="-128"/>
        </a:defRPr>
      </a:lvl8pPr>
      <a:lvl9pPr marL="1726429"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23705" indent="-323705" algn="l" rtl="0" eaLnBrk="0" fontAlgn="base" hangingPunct="0">
        <a:spcBef>
          <a:spcPct val="20000"/>
        </a:spcBef>
        <a:spcAft>
          <a:spcPct val="0"/>
        </a:spcAft>
        <a:buChar char="•"/>
        <a:defRPr kumimoji="1" sz="3200">
          <a:solidFill>
            <a:schemeClr val="tx1"/>
          </a:solidFill>
          <a:latin typeface="+mn-lt"/>
          <a:ea typeface="+mn-ea"/>
          <a:cs typeface="+mn-cs"/>
        </a:defRPr>
      </a:lvl1pPr>
      <a:lvl2pPr marL="701366" indent="-269758" algn="l" rtl="0" eaLnBrk="0" fontAlgn="base" hangingPunct="0">
        <a:spcBef>
          <a:spcPct val="20000"/>
        </a:spcBef>
        <a:spcAft>
          <a:spcPct val="0"/>
        </a:spcAft>
        <a:buChar char="–"/>
        <a:defRPr kumimoji="1" sz="2800">
          <a:solidFill>
            <a:schemeClr val="tx1"/>
          </a:solidFill>
          <a:latin typeface="+mn-lt"/>
          <a:ea typeface="+mn-ea"/>
        </a:defRPr>
      </a:lvl2pPr>
      <a:lvl3pPr marL="1079026" indent="-215787" algn="l" rtl="0" eaLnBrk="0" fontAlgn="base" hangingPunct="0">
        <a:spcBef>
          <a:spcPct val="20000"/>
        </a:spcBef>
        <a:spcAft>
          <a:spcPct val="0"/>
        </a:spcAft>
        <a:buChar char="•"/>
        <a:defRPr kumimoji="1" sz="2400">
          <a:solidFill>
            <a:schemeClr val="tx1"/>
          </a:solidFill>
          <a:latin typeface="+mn-lt"/>
          <a:ea typeface="+mn-ea"/>
        </a:defRPr>
      </a:lvl3pPr>
      <a:lvl4pPr marL="1510624" indent="-215787" algn="l" rtl="0" eaLnBrk="0" fontAlgn="base" hangingPunct="0">
        <a:spcBef>
          <a:spcPct val="20000"/>
        </a:spcBef>
        <a:spcAft>
          <a:spcPct val="0"/>
        </a:spcAft>
        <a:buChar char="–"/>
        <a:defRPr kumimoji="1" sz="2000">
          <a:solidFill>
            <a:schemeClr val="tx1"/>
          </a:solidFill>
          <a:latin typeface="+mn-lt"/>
          <a:ea typeface="+mn-ea"/>
        </a:defRPr>
      </a:lvl4pPr>
      <a:lvl5pPr marL="1942232" indent="-215787" algn="l" rtl="0" eaLnBrk="0" fontAlgn="base" hangingPunct="0">
        <a:spcBef>
          <a:spcPct val="20000"/>
        </a:spcBef>
        <a:spcAft>
          <a:spcPct val="0"/>
        </a:spcAft>
        <a:buChar char="»"/>
        <a:defRPr kumimoji="1" sz="2000">
          <a:solidFill>
            <a:schemeClr val="tx1"/>
          </a:solidFill>
          <a:latin typeface="+mn-lt"/>
          <a:ea typeface="+mn-ea"/>
        </a:defRPr>
      </a:lvl5pPr>
      <a:lvl6pPr marL="2373849" indent="-215787" algn="l" rtl="0" fontAlgn="base">
        <a:spcBef>
          <a:spcPct val="20000"/>
        </a:spcBef>
        <a:spcAft>
          <a:spcPct val="0"/>
        </a:spcAft>
        <a:buChar char="»"/>
        <a:defRPr kumimoji="1" sz="2000">
          <a:solidFill>
            <a:schemeClr val="tx1"/>
          </a:solidFill>
          <a:latin typeface="+mn-lt"/>
          <a:ea typeface="+mn-ea"/>
        </a:defRPr>
      </a:lvl6pPr>
      <a:lvl7pPr marL="2805456" indent="-215787" algn="l" rtl="0" fontAlgn="base">
        <a:spcBef>
          <a:spcPct val="20000"/>
        </a:spcBef>
        <a:spcAft>
          <a:spcPct val="0"/>
        </a:spcAft>
        <a:buChar char="»"/>
        <a:defRPr kumimoji="1" sz="2000">
          <a:solidFill>
            <a:schemeClr val="tx1"/>
          </a:solidFill>
          <a:latin typeface="+mn-lt"/>
          <a:ea typeface="+mn-ea"/>
        </a:defRPr>
      </a:lvl7pPr>
      <a:lvl8pPr marL="3237049" indent="-215787" algn="l" rtl="0" fontAlgn="base">
        <a:spcBef>
          <a:spcPct val="20000"/>
        </a:spcBef>
        <a:spcAft>
          <a:spcPct val="0"/>
        </a:spcAft>
        <a:buChar char="»"/>
        <a:defRPr kumimoji="1" sz="2000">
          <a:solidFill>
            <a:schemeClr val="tx1"/>
          </a:solidFill>
          <a:latin typeface="+mn-lt"/>
          <a:ea typeface="+mn-ea"/>
        </a:defRPr>
      </a:lvl8pPr>
      <a:lvl9pPr marL="3668679" indent="-215787"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863196" rtl="0" eaLnBrk="1" latinLnBrk="0" hangingPunct="1">
        <a:defRPr kumimoji="1" sz="1800" kern="1200">
          <a:solidFill>
            <a:schemeClr val="tx1"/>
          </a:solidFill>
          <a:latin typeface="+mn-lt"/>
          <a:ea typeface="+mn-ea"/>
          <a:cs typeface="+mn-cs"/>
        </a:defRPr>
      </a:lvl1pPr>
      <a:lvl2pPr marL="431572" algn="l" defTabSz="863196" rtl="0" eaLnBrk="1" latinLnBrk="0" hangingPunct="1">
        <a:defRPr kumimoji="1" sz="1800" kern="1200">
          <a:solidFill>
            <a:schemeClr val="tx1"/>
          </a:solidFill>
          <a:latin typeface="+mn-lt"/>
          <a:ea typeface="+mn-ea"/>
          <a:cs typeface="+mn-cs"/>
        </a:defRPr>
      </a:lvl2pPr>
      <a:lvl3pPr marL="863196" algn="l" defTabSz="863196" rtl="0" eaLnBrk="1" latinLnBrk="0" hangingPunct="1">
        <a:defRPr kumimoji="1" sz="1800" kern="1200">
          <a:solidFill>
            <a:schemeClr val="tx1"/>
          </a:solidFill>
          <a:latin typeface="+mn-lt"/>
          <a:ea typeface="+mn-ea"/>
          <a:cs typeface="+mn-cs"/>
        </a:defRPr>
      </a:lvl3pPr>
      <a:lvl4pPr marL="1294824" algn="l" defTabSz="863196" rtl="0" eaLnBrk="1" latinLnBrk="0" hangingPunct="1">
        <a:defRPr kumimoji="1" sz="1800" kern="1200">
          <a:solidFill>
            <a:schemeClr val="tx1"/>
          </a:solidFill>
          <a:latin typeface="+mn-lt"/>
          <a:ea typeface="+mn-ea"/>
          <a:cs typeface="+mn-cs"/>
        </a:defRPr>
      </a:lvl4pPr>
      <a:lvl5pPr marL="1726429" algn="l" defTabSz="863196" rtl="0" eaLnBrk="1" latinLnBrk="0" hangingPunct="1">
        <a:defRPr kumimoji="1" sz="1800" kern="1200">
          <a:solidFill>
            <a:schemeClr val="tx1"/>
          </a:solidFill>
          <a:latin typeface="+mn-lt"/>
          <a:ea typeface="+mn-ea"/>
          <a:cs typeface="+mn-cs"/>
        </a:defRPr>
      </a:lvl5pPr>
      <a:lvl6pPr marL="2158039" algn="l" defTabSz="863196" rtl="0" eaLnBrk="1" latinLnBrk="0" hangingPunct="1">
        <a:defRPr kumimoji="1" sz="1800" kern="1200">
          <a:solidFill>
            <a:schemeClr val="tx1"/>
          </a:solidFill>
          <a:latin typeface="+mn-lt"/>
          <a:ea typeface="+mn-ea"/>
          <a:cs typeface="+mn-cs"/>
        </a:defRPr>
      </a:lvl6pPr>
      <a:lvl7pPr marL="2589651" algn="l" defTabSz="863196" rtl="0" eaLnBrk="1" latinLnBrk="0" hangingPunct="1">
        <a:defRPr kumimoji="1" sz="1800" kern="1200">
          <a:solidFill>
            <a:schemeClr val="tx1"/>
          </a:solidFill>
          <a:latin typeface="+mn-lt"/>
          <a:ea typeface="+mn-ea"/>
          <a:cs typeface="+mn-cs"/>
        </a:defRPr>
      </a:lvl7pPr>
      <a:lvl8pPr marL="3021257" algn="l" defTabSz="863196" rtl="0" eaLnBrk="1" latinLnBrk="0" hangingPunct="1">
        <a:defRPr kumimoji="1" sz="1800" kern="1200">
          <a:solidFill>
            <a:schemeClr val="tx1"/>
          </a:solidFill>
          <a:latin typeface="+mn-lt"/>
          <a:ea typeface="+mn-ea"/>
          <a:cs typeface="+mn-cs"/>
        </a:defRPr>
      </a:lvl8pPr>
      <a:lvl9pPr marL="3452866" algn="l" defTabSz="863196"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ltGray">
          <a:xfrm>
            <a:off x="556687" y="1098555"/>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604" tIns="43875" rIns="87604" bIns="43875" anchor="ctr"/>
          <a:lstStyle/>
          <a:p>
            <a:pPr algn="ctr" defTabSz="875319" fontAlgn="base">
              <a:spcBef>
                <a:spcPct val="0"/>
              </a:spcBef>
              <a:spcAft>
                <a:spcPct val="0"/>
              </a:spcAft>
            </a:pPr>
            <a:endParaRPr lang="ja-JP" altLang="ja-JP" sz="2400">
              <a:solidFill>
                <a:srgbClr val="000000"/>
              </a:solidFill>
            </a:endParaRPr>
          </a:p>
        </p:txBody>
      </p:sp>
      <p:sp>
        <p:nvSpPr>
          <p:cNvPr id="8195" name="Rectangle 3"/>
          <p:cNvSpPr>
            <a:spLocks noChangeArrowheads="1"/>
          </p:cNvSpPr>
          <p:nvPr/>
        </p:nvSpPr>
        <p:spPr bwMode="ltGray">
          <a:xfrm>
            <a:off x="1066806" y="1098555"/>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604" tIns="43875" rIns="87604" bIns="43875" anchor="ctr"/>
          <a:lstStyle/>
          <a:p>
            <a:pPr algn="ctr" defTabSz="875319" fontAlgn="base">
              <a:spcBef>
                <a:spcPct val="0"/>
              </a:spcBef>
              <a:spcAft>
                <a:spcPct val="0"/>
              </a:spcAft>
            </a:pPr>
            <a:endParaRPr lang="ja-JP" altLang="ja-JP" sz="2400">
              <a:solidFill>
                <a:srgbClr val="000000"/>
              </a:solidFill>
            </a:endParaRPr>
          </a:p>
        </p:txBody>
      </p:sp>
      <p:sp>
        <p:nvSpPr>
          <p:cNvPr id="8196" name="Rectangle 4"/>
          <p:cNvSpPr>
            <a:spLocks noChangeArrowheads="1"/>
          </p:cNvSpPr>
          <p:nvPr/>
        </p:nvSpPr>
        <p:spPr bwMode="ltGray">
          <a:xfrm>
            <a:off x="722273" y="1520830"/>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604" tIns="43875" rIns="87604" bIns="43875" anchor="ctr"/>
          <a:lstStyle/>
          <a:p>
            <a:pPr algn="ctr" defTabSz="875319" fontAlgn="base">
              <a:spcBef>
                <a:spcPct val="0"/>
              </a:spcBef>
              <a:spcAft>
                <a:spcPct val="0"/>
              </a:spcAft>
            </a:pPr>
            <a:endParaRPr lang="ja-JP" altLang="ja-JP" sz="2400">
              <a:solidFill>
                <a:srgbClr val="000000"/>
              </a:solidFill>
            </a:endParaRPr>
          </a:p>
        </p:txBody>
      </p:sp>
      <p:sp>
        <p:nvSpPr>
          <p:cNvPr id="8197" name="Rectangle 5"/>
          <p:cNvSpPr>
            <a:spLocks noChangeArrowheads="1"/>
          </p:cNvSpPr>
          <p:nvPr/>
        </p:nvSpPr>
        <p:spPr bwMode="ltGray">
          <a:xfrm>
            <a:off x="1214967" y="1520830"/>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604" tIns="43875" rIns="87604" bIns="43875" anchor="ctr"/>
          <a:lstStyle/>
          <a:p>
            <a:pPr algn="ctr" defTabSz="875319" fontAlgn="base">
              <a:spcBef>
                <a:spcPct val="0"/>
              </a:spcBef>
              <a:spcAft>
                <a:spcPct val="0"/>
              </a:spcAft>
            </a:pPr>
            <a:endParaRPr lang="ja-JP" altLang="ja-JP" sz="2400">
              <a:solidFill>
                <a:srgbClr val="000000"/>
              </a:solidFill>
            </a:endParaRPr>
          </a:p>
        </p:txBody>
      </p:sp>
      <p:sp>
        <p:nvSpPr>
          <p:cNvPr id="8198" name="Rectangle 6"/>
          <p:cNvSpPr>
            <a:spLocks noChangeArrowheads="1"/>
          </p:cNvSpPr>
          <p:nvPr/>
        </p:nvSpPr>
        <p:spPr bwMode="ltGray">
          <a:xfrm>
            <a:off x="169333" y="1448169"/>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604" tIns="43875" rIns="87604" bIns="43875" anchor="ctr"/>
          <a:lstStyle/>
          <a:p>
            <a:pPr algn="ctr" defTabSz="875319" fontAlgn="base">
              <a:spcBef>
                <a:spcPct val="0"/>
              </a:spcBef>
              <a:spcAft>
                <a:spcPct val="0"/>
              </a:spcAft>
            </a:pPr>
            <a:endParaRPr lang="ja-JP" altLang="ja-JP" sz="2400">
              <a:solidFill>
                <a:srgbClr val="000000"/>
              </a:solidFill>
            </a:endParaRPr>
          </a:p>
        </p:txBody>
      </p:sp>
      <p:sp>
        <p:nvSpPr>
          <p:cNvPr id="8199" name="Rectangle 7"/>
          <p:cNvSpPr>
            <a:spLocks noChangeArrowheads="1"/>
          </p:cNvSpPr>
          <p:nvPr/>
        </p:nvSpPr>
        <p:spPr bwMode="gray">
          <a:xfrm>
            <a:off x="1016000" y="990605"/>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604" tIns="43875" rIns="87604" bIns="43875" anchor="ctr"/>
          <a:lstStyle/>
          <a:p>
            <a:pPr algn="ctr" defTabSz="875319" fontAlgn="base">
              <a:spcBef>
                <a:spcPct val="0"/>
              </a:spcBef>
              <a:spcAft>
                <a:spcPct val="0"/>
              </a:spcAft>
            </a:pPr>
            <a:endParaRPr lang="ja-JP" altLang="ja-JP" sz="2400">
              <a:solidFill>
                <a:srgbClr val="000000"/>
              </a:solidFill>
            </a:endParaRPr>
          </a:p>
        </p:txBody>
      </p:sp>
      <p:sp>
        <p:nvSpPr>
          <p:cNvPr id="8200" name="Rectangle 8"/>
          <p:cNvSpPr>
            <a:spLocks noChangeArrowheads="1"/>
          </p:cNvSpPr>
          <p:nvPr/>
        </p:nvSpPr>
        <p:spPr bwMode="gray">
          <a:xfrm>
            <a:off x="591037"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604" tIns="43875" rIns="87604" bIns="43875" anchor="ctr"/>
          <a:lstStyle/>
          <a:p>
            <a:pPr algn="ctr" defTabSz="875319" fontAlgn="base">
              <a:spcBef>
                <a:spcPct val="0"/>
              </a:spcBef>
              <a:spcAft>
                <a:spcPct val="0"/>
              </a:spcAft>
            </a:pPr>
            <a:endParaRPr lang="ja-JP" altLang="ja-JP" sz="2400">
              <a:solidFill>
                <a:srgbClr val="000000"/>
              </a:solidFill>
            </a:endParaRPr>
          </a:p>
        </p:txBody>
      </p:sp>
      <p:sp>
        <p:nvSpPr>
          <p:cNvPr id="8201" name="Rectangle 9"/>
          <p:cNvSpPr>
            <a:spLocks noGrp="1" noChangeArrowheads="1"/>
          </p:cNvSpPr>
          <p:nvPr>
            <p:ph type="title"/>
          </p:nvPr>
        </p:nvSpPr>
        <p:spPr bwMode="auto">
          <a:xfrm>
            <a:off x="1534590" y="214314"/>
            <a:ext cx="10390716"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604" tIns="43875" rIns="87604" bIns="43875" numCol="1" anchor="b" anchorCtr="0" compatLnSpc="1">
            <a:prstTxWarp prst="textNoShape">
              <a:avLst/>
            </a:prstTxWarp>
          </a:bodyPr>
          <a:lstStyle/>
          <a:p>
            <a:pPr lvl="0"/>
            <a:r>
              <a:rPr lang="ja-JP" altLang="en-US"/>
              <a:t>マスタ タイトルの書式設定</a:t>
            </a:r>
          </a:p>
        </p:txBody>
      </p:sp>
      <p:sp>
        <p:nvSpPr>
          <p:cNvPr id="8202"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604" tIns="43875" rIns="87604" bIns="4387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203"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604" tIns="43875" rIns="87604" bIns="43875" numCol="1" anchor="b" anchorCtr="0" compatLnSpc="1">
            <a:prstTxWarp prst="textNoShape">
              <a:avLst/>
            </a:prstTxWarp>
          </a:bodyPr>
          <a:lstStyle>
            <a:lvl1pPr>
              <a:defRPr kumimoji="0" sz="1400"/>
            </a:lvl1pPr>
          </a:lstStyle>
          <a:p>
            <a:pPr defTabSz="875319" fontAlgn="base">
              <a:spcBef>
                <a:spcPct val="0"/>
              </a:spcBef>
              <a:spcAft>
                <a:spcPct val="0"/>
              </a:spcAft>
            </a:pPr>
            <a:endParaRPr lang="en-US" altLang="ja-JP">
              <a:solidFill>
                <a:srgbClr val="000000"/>
              </a:solidFill>
            </a:endParaRPr>
          </a:p>
        </p:txBody>
      </p:sp>
      <p:sp>
        <p:nvSpPr>
          <p:cNvPr id="8204"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604" tIns="43875" rIns="87604" bIns="43875" numCol="1" anchor="b" anchorCtr="0" compatLnSpc="1">
            <a:prstTxWarp prst="textNoShape">
              <a:avLst/>
            </a:prstTxWarp>
          </a:bodyPr>
          <a:lstStyle>
            <a:lvl1pPr algn="ctr">
              <a:defRPr kumimoji="0" sz="1400"/>
            </a:lvl1pPr>
          </a:lstStyle>
          <a:p>
            <a:pPr defTabSz="875319" fontAlgn="base">
              <a:spcBef>
                <a:spcPct val="0"/>
              </a:spcBef>
              <a:spcAft>
                <a:spcPct val="0"/>
              </a:spcAft>
            </a:pPr>
            <a:endParaRPr lang="en-US" altLang="ja-JP">
              <a:solidFill>
                <a:srgbClr val="000000"/>
              </a:solidFill>
            </a:endParaRPr>
          </a:p>
        </p:txBody>
      </p:sp>
      <p:sp>
        <p:nvSpPr>
          <p:cNvPr id="8205"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604" tIns="43875" rIns="87604" bIns="43875" numCol="1" anchor="b" anchorCtr="0" compatLnSpc="1">
            <a:prstTxWarp prst="textNoShape">
              <a:avLst/>
            </a:prstTxWarp>
          </a:bodyPr>
          <a:lstStyle>
            <a:lvl1pPr algn="r">
              <a:defRPr kumimoji="0" sz="1400"/>
            </a:lvl1pPr>
          </a:lstStyle>
          <a:p>
            <a:pPr defTabSz="875319" fontAlgn="base">
              <a:spcBef>
                <a:spcPct val="0"/>
              </a:spcBef>
              <a:spcAft>
                <a:spcPct val="0"/>
              </a:spcAft>
            </a:pPr>
            <a:fld id="{1087D669-109B-4F7F-BA6E-C6834FCAACC0}" type="slidenum">
              <a:rPr lang="en-US" altLang="ja-JP" smtClean="0">
                <a:solidFill>
                  <a:srgbClr val="000000"/>
                </a:solidFill>
              </a:rPr>
              <a:pPr defTabSz="875319"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969556301"/>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Lst>
  <p:hf hdr="0" ftr="0" dt="0"/>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ahoma" pitchFamily="34" charset="0"/>
          <a:ea typeface="ＭＳ Ｐゴシック" charset="-128"/>
        </a:defRPr>
      </a:lvl2pPr>
      <a:lvl3pPr algn="l" rtl="0" fontAlgn="base">
        <a:spcBef>
          <a:spcPct val="0"/>
        </a:spcBef>
        <a:spcAft>
          <a:spcPct val="0"/>
        </a:spcAft>
        <a:defRPr kumimoji="1" sz="4400">
          <a:solidFill>
            <a:schemeClr val="tx2"/>
          </a:solidFill>
          <a:latin typeface="Tahoma" pitchFamily="34" charset="0"/>
          <a:ea typeface="ＭＳ Ｐゴシック" charset="-128"/>
        </a:defRPr>
      </a:lvl3pPr>
      <a:lvl4pPr algn="l" rtl="0" fontAlgn="base">
        <a:spcBef>
          <a:spcPct val="0"/>
        </a:spcBef>
        <a:spcAft>
          <a:spcPct val="0"/>
        </a:spcAft>
        <a:defRPr kumimoji="1" sz="4400">
          <a:solidFill>
            <a:schemeClr val="tx2"/>
          </a:solidFill>
          <a:latin typeface="Tahoma" pitchFamily="34" charset="0"/>
          <a:ea typeface="ＭＳ Ｐゴシック" charset="-128"/>
        </a:defRPr>
      </a:lvl4pPr>
      <a:lvl5pPr algn="l" rtl="0" fontAlgn="base">
        <a:spcBef>
          <a:spcPct val="0"/>
        </a:spcBef>
        <a:spcAft>
          <a:spcPct val="0"/>
        </a:spcAft>
        <a:defRPr kumimoji="1" sz="4400">
          <a:solidFill>
            <a:schemeClr val="tx2"/>
          </a:solidFill>
          <a:latin typeface="Tahoma" pitchFamily="34" charset="0"/>
          <a:ea typeface="ＭＳ Ｐゴシック" charset="-128"/>
        </a:defRPr>
      </a:lvl5pPr>
      <a:lvl6pPr marL="437627" algn="l" rtl="0" fontAlgn="base">
        <a:spcBef>
          <a:spcPct val="0"/>
        </a:spcBef>
        <a:spcAft>
          <a:spcPct val="0"/>
        </a:spcAft>
        <a:defRPr kumimoji="1" sz="4400">
          <a:solidFill>
            <a:schemeClr val="tx2"/>
          </a:solidFill>
          <a:latin typeface="Tahoma" pitchFamily="34" charset="0"/>
          <a:ea typeface="ＭＳ Ｐゴシック" charset="-128"/>
        </a:defRPr>
      </a:lvl6pPr>
      <a:lvl7pPr marL="875319" algn="l" rtl="0" fontAlgn="base">
        <a:spcBef>
          <a:spcPct val="0"/>
        </a:spcBef>
        <a:spcAft>
          <a:spcPct val="0"/>
        </a:spcAft>
        <a:defRPr kumimoji="1" sz="4400">
          <a:solidFill>
            <a:schemeClr val="tx2"/>
          </a:solidFill>
          <a:latin typeface="Tahoma" pitchFamily="34" charset="0"/>
          <a:ea typeface="ＭＳ Ｐゴシック" charset="-128"/>
        </a:defRPr>
      </a:lvl7pPr>
      <a:lvl8pPr marL="1312970" algn="l" rtl="0" fontAlgn="base">
        <a:spcBef>
          <a:spcPct val="0"/>
        </a:spcBef>
        <a:spcAft>
          <a:spcPct val="0"/>
        </a:spcAft>
        <a:defRPr kumimoji="1" sz="4400">
          <a:solidFill>
            <a:schemeClr val="tx2"/>
          </a:solidFill>
          <a:latin typeface="Tahoma" pitchFamily="34" charset="0"/>
          <a:ea typeface="ＭＳ Ｐゴシック" charset="-128"/>
        </a:defRPr>
      </a:lvl8pPr>
      <a:lvl9pPr marL="1750639" algn="l" rtl="0" fontAlgn="base">
        <a:spcBef>
          <a:spcPct val="0"/>
        </a:spcBef>
        <a:spcAft>
          <a:spcPct val="0"/>
        </a:spcAft>
        <a:defRPr kumimoji="1" sz="4400">
          <a:solidFill>
            <a:schemeClr val="tx2"/>
          </a:solidFill>
          <a:latin typeface="Tahoma" pitchFamily="34" charset="0"/>
          <a:ea typeface="ＭＳ Ｐゴシック" charset="-128"/>
        </a:defRPr>
      </a:lvl9pPr>
    </p:titleStyle>
    <p:bodyStyle>
      <a:lvl1pPr marL="328266" indent="-328266" algn="l" rtl="0" fontAlgn="base">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11219" indent="-273533" algn="l" rtl="0" fontAlgn="base">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094141" indent="-218807" algn="l" rtl="0" fontAlgn="base">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531799" indent="-218807" algn="l" rtl="0" fontAlgn="base">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1969458" indent="-218807"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407121" indent="-218807"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844784" indent="-218807"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282427" indent="-218807"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720099" indent="-218807"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875319" rtl="0" eaLnBrk="1" latinLnBrk="0" hangingPunct="1">
        <a:defRPr kumimoji="1" sz="1800" kern="1200">
          <a:solidFill>
            <a:schemeClr val="tx1"/>
          </a:solidFill>
          <a:latin typeface="+mn-lt"/>
          <a:ea typeface="+mn-ea"/>
          <a:cs typeface="+mn-cs"/>
        </a:defRPr>
      </a:lvl1pPr>
      <a:lvl2pPr marL="437627" algn="l" defTabSz="875319" rtl="0" eaLnBrk="1" latinLnBrk="0" hangingPunct="1">
        <a:defRPr kumimoji="1" sz="1800" kern="1200">
          <a:solidFill>
            <a:schemeClr val="tx1"/>
          </a:solidFill>
          <a:latin typeface="+mn-lt"/>
          <a:ea typeface="+mn-ea"/>
          <a:cs typeface="+mn-cs"/>
        </a:defRPr>
      </a:lvl2pPr>
      <a:lvl3pPr marL="875319" algn="l" defTabSz="875319" rtl="0" eaLnBrk="1" latinLnBrk="0" hangingPunct="1">
        <a:defRPr kumimoji="1" sz="1800" kern="1200">
          <a:solidFill>
            <a:schemeClr val="tx1"/>
          </a:solidFill>
          <a:latin typeface="+mn-lt"/>
          <a:ea typeface="+mn-ea"/>
          <a:cs typeface="+mn-cs"/>
        </a:defRPr>
      </a:lvl3pPr>
      <a:lvl4pPr marL="1312970" algn="l" defTabSz="875319" rtl="0" eaLnBrk="1" latinLnBrk="0" hangingPunct="1">
        <a:defRPr kumimoji="1" sz="1800" kern="1200">
          <a:solidFill>
            <a:schemeClr val="tx1"/>
          </a:solidFill>
          <a:latin typeface="+mn-lt"/>
          <a:ea typeface="+mn-ea"/>
          <a:cs typeface="+mn-cs"/>
        </a:defRPr>
      </a:lvl4pPr>
      <a:lvl5pPr marL="1750639" algn="l" defTabSz="875319" rtl="0" eaLnBrk="1" latinLnBrk="0" hangingPunct="1">
        <a:defRPr kumimoji="1" sz="1800" kern="1200">
          <a:solidFill>
            <a:schemeClr val="tx1"/>
          </a:solidFill>
          <a:latin typeface="+mn-lt"/>
          <a:ea typeface="+mn-ea"/>
          <a:cs typeface="+mn-cs"/>
        </a:defRPr>
      </a:lvl5pPr>
      <a:lvl6pPr marL="2188292" algn="l" defTabSz="875319" rtl="0" eaLnBrk="1" latinLnBrk="0" hangingPunct="1">
        <a:defRPr kumimoji="1" sz="1800" kern="1200">
          <a:solidFill>
            <a:schemeClr val="tx1"/>
          </a:solidFill>
          <a:latin typeface="+mn-lt"/>
          <a:ea typeface="+mn-ea"/>
          <a:cs typeface="+mn-cs"/>
        </a:defRPr>
      </a:lvl6pPr>
      <a:lvl7pPr marL="2625959" algn="l" defTabSz="875319" rtl="0" eaLnBrk="1" latinLnBrk="0" hangingPunct="1">
        <a:defRPr kumimoji="1" sz="1800" kern="1200">
          <a:solidFill>
            <a:schemeClr val="tx1"/>
          </a:solidFill>
          <a:latin typeface="+mn-lt"/>
          <a:ea typeface="+mn-ea"/>
          <a:cs typeface="+mn-cs"/>
        </a:defRPr>
      </a:lvl7pPr>
      <a:lvl8pPr marL="3063607" algn="l" defTabSz="875319" rtl="0" eaLnBrk="1" latinLnBrk="0" hangingPunct="1">
        <a:defRPr kumimoji="1" sz="1800" kern="1200">
          <a:solidFill>
            <a:schemeClr val="tx1"/>
          </a:solidFill>
          <a:latin typeface="+mn-lt"/>
          <a:ea typeface="+mn-ea"/>
          <a:cs typeface="+mn-cs"/>
        </a:defRPr>
      </a:lvl8pPr>
      <a:lvl9pPr marL="3501274" algn="l" defTabSz="875319"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8921" y="-52070"/>
            <a:ext cx="10974155" cy="430887"/>
          </a:xfrm>
          <a:prstGeom prst="rect">
            <a:avLst/>
          </a:prstGeom>
        </p:spPr>
        <p:txBody>
          <a:bodyPr wrap="square" lIns="0" tIns="0" rIns="0" bIns="0">
            <a:spAutoFit/>
          </a:bodyPr>
          <a:lstStyle>
            <a:lvl1pPr>
              <a:defRPr sz="2800" b="1" i="0">
                <a:solidFill>
                  <a:schemeClr val="tx1"/>
                </a:solidFill>
                <a:latin typeface="メイリオ"/>
                <a:cs typeface="メイリオ"/>
              </a:defRPr>
            </a:lvl1pPr>
          </a:lstStyle>
          <a:p>
            <a:endParaRPr/>
          </a:p>
        </p:txBody>
      </p:sp>
      <p:sp>
        <p:nvSpPr>
          <p:cNvPr id="3" name="Holder 3"/>
          <p:cNvSpPr>
            <a:spLocks noGrp="1"/>
          </p:cNvSpPr>
          <p:nvPr>
            <p:ph type="body" idx="1"/>
          </p:nvPr>
        </p:nvSpPr>
        <p:spPr>
          <a:xfrm>
            <a:off x="350452" y="3415411"/>
            <a:ext cx="11198013" cy="215444"/>
          </a:xfrm>
          <a:prstGeom prst="rect">
            <a:avLst/>
          </a:prstGeom>
        </p:spPr>
        <p:txBody>
          <a:bodyPr wrap="square" lIns="0" tIns="0" rIns="0" bIns="0">
            <a:spAutoFit/>
          </a:bodyPr>
          <a:lstStyle>
            <a:lvl1pPr>
              <a:defRPr sz="1400" b="0" i="0">
                <a:solidFill>
                  <a:schemeClr val="tx1"/>
                </a:solidFill>
                <a:latin typeface="メイリオ"/>
                <a:cs typeface="メイリオ"/>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2/3/2025</a:t>
            </a:fld>
            <a:endParaRPr lang="en-US"/>
          </a:p>
        </p:txBody>
      </p:sp>
      <p:sp>
        <p:nvSpPr>
          <p:cNvPr id="6" name="Holder 6"/>
          <p:cNvSpPr>
            <a:spLocks noGrp="1"/>
          </p:cNvSpPr>
          <p:nvPr>
            <p:ph type="sldNum" sz="quarter" idx="7"/>
          </p:nvPr>
        </p:nvSpPr>
        <p:spPr>
          <a:xfrm>
            <a:off x="11354308" y="6464295"/>
            <a:ext cx="762845" cy="677108"/>
          </a:xfrm>
          <a:prstGeom prst="rect">
            <a:avLst/>
          </a:prstGeom>
        </p:spPr>
        <p:txBody>
          <a:bodyPr wrap="square" lIns="0" tIns="0" rIns="0" bIns="0">
            <a:spAutoFit/>
          </a:bodyPr>
          <a:lstStyle>
            <a:lvl1pPr>
              <a:defRPr sz="2200" b="0" i="0">
                <a:solidFill>
                  <a:schemeClr val="tx1"/>
                </a:solidFill>
                <a:latin typeface="メイリオ"/>
                <a:cs typeface="メイリオ"/>
              </a:defRPr>
            </a:lvl1pPr>
          </a:lstStyle>
          <a:p>
            <a:pPr marL="372745">
              <a:spcBef>
                <a:spcPts val="229"/>
              </a:spcBef>
            </a:pPr>
            <a:fld id="{81D60167-4931-47E6-BA6A-407CBD079E47}" type="slidenum">
              <a:rPr lang="en-US" altLang="ja-JP" spc="-5" smtClean="0"/>
              <a:pPr marL="372745">
                <a:spcBef>
                  <a:spcPts val="229"/>
                </a:spcBef>
              </a:pPr>
              <a:t>‹#›</a:t>
            </a:fld>
            <a:endParaRPr lang="en-US" altLang="ja-JP" spc="-5" dirty="0"/>
          </a:p>
        </p:txBody>
      </p:sp>
    </p:spTree>
    <p:extLst>
      <p:ext uri="{BB962C8B-B14F-4D97-AF65-F5344CB8AC3E}">
        <p14:creationId xmlns:p14="http://schemas.microsoft.com/office/powerpoint/2010/main" val="3986810496"/>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556685" y="532350"/>
            <a:ext cx="584200" cy="4746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21"/>
            <a:endParaRPr lang="ja-JP" altLang="ja-JP" sz="2400">
              <a:solidFill>
                <a:srgbClr val="000000"/>
              </a:solidFill>
              <a:latin typeface="Tahoma"/>
              <a:ea typeface="ＭＳ Ｐゴシック"/>
            </a:endParaRPr>
          </a:p>
        </p:txBody>
      </p:sp>
      <p:sp>
        <p:nvSpPr>
          <p:cNvPr id="1027" name="Rectangle 3"/>
          <p:cNvSpPr>
            <a:spLocks noChangeArrowheads="1"/>
          </p:cNvSpPr>
          <p:nvPr/>
        </p:nvSpPr>
        <p:spPr bwMode="ltGray">
          <a:xfrm>
            <a:off x="1066807" y="532350"/>
            <a:ext cx="438151" cy="474664"/>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21"/>
            <a:endParaRPr lang="ja-JP" altLang="ja-JP" sz="2400">
              <a:solidFill>
                <a:srgbClr val="000000"/>
              </a:solidFill>
              <a:latin typeface="Tahoma"/>
              <a:ea typeface="ＭＳ Ｐゴシック"/>
            </a:endParaRPr>
          </a:p>
        </p:txBody>
      </p:sp>
      <p:sp>
        <p:nvSpPr>
          <p:cNvPr id="1028" name="Rectangle 4"/>
          <p:cNvSpPr>
            <a:spLocks noChangeArrowheads="1"/>
          </p:cNvSpPr>
          <p:nvPr/>
        </p:nvSpPr>
        <p:spPr bwMode="ltGray">
          <a:xfrm>
            <a:off x="722064" y="954626"/>
            <a:ext cx="563033" cy="474664"/>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21"/>
            <a:endParaRPr lang="ja-JP" altLang="ja-JP" sz="2400">
              <a:solidFill>
                <a:srgbClr val="000000"/>
              </a:solidFill>
              <a:latin typeface="Tahoma"/>
              <a:ea typeface="ＭＳ Ｐゴシック"/>
            </a:endParaRPr>
          </a:p>
        </p:txBody>
      </p:sp>
      <p:sp>
        <p:nvSpPr>
          <p:cNvPr id="1029" name="Rectangle 5"/>
          <p:cNvSpPr>
            <a:spLocks noChangeArrowheads="1"/>
          </p:cNvSpPr>
          <p:nvPr/>
        </p:nvSpPr>
        <p:spPr bwMode="ltGray">
          <a:xfrm>
            <a:off x="1214965" y="954626"/>
            <a:ext cx="491067" cy="474664"/>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21"/>
            <a:endParaRPr lang="ja-JP" altLang="ja-JP" sz="2400">
              <a:solidFill>
                <a:srgbClr val="000000"/>
              </a:solidFill>
              <a:latin typeface="Tahoma"/>
              <a:ea typeface="ＭＳ Ｐゴシック"/>
            </a:endParaRPr>
          </a:p>
        </p:txBody>
      </p:sp>
      <p:sp>
        <p:nvSpPr>
          <p:cNvPr id="1030" name="Rectangle 6"/>
          <p:cNvSpPr>
            <a:spLocks noChangeArrowheads="1"/>
          </p:cNvSpPr>
          <p:nvPr/>
        </p:nvSpPr>
        <p:spPr bwMode="ltGray">
          <a:xfrm>
            <a:off x="169333" y="881807"/>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21"/>
            <a:endParaRPr lang="ja-JP" altLang="ja-JP" sz="2400">
              <a:solidFill>
                <a:srgbClr val="000000"/>
              </a:solidFill>
              <a:latin typeface="Tahoma"/>
              <a:ea typeface="ＭＳ Ｐゴシック"/>
            </a:endParaRPr>
          </a:p>
        </p:txBody>
      </p:sp>
      <p:sp>
        <p:nvSpPr>
          <p:cNvPr id="1031" name="Rectangle 7"/>
          <p:cNvSpPr>
            <a:spLocks noChangeArrowheads="1"/>
          </p:cNvSpPr>
          <p:nvPr/>
        </p:nvSpPr>
        <p:spPr bwMode="gray">
          <a:xfrm>
            <a:off x="1015999" y="424400"/>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21"/>
            <a:endParaRPr lang="ja-JP" altLang="ja-JP" sz="2400">
              <a:solidFill>
                <a:srgbClr val="000000"/>
              </a:solidFill>
              <a:latin typeface="Tahoma"/>
              <a:ea typeface="ＭＳ Ｐゴシック"/>
            </a:endParaRPr>
          </a:p>
        </p:txBody>
      </p:sp>
      <p:sp>
        <p:nvSpPr>
          <p:cNvPr id="1032" name="Rectangle 8"/>
          <p:cNvSpPr>
            <a:spLocks noChangeArrowheads="1"/>
          </p:cNvSpPr>
          <p:nvPr/>
        </p:nvSpPr>
        <p:spPr bwMode="gray">
          <a:xfrm>
            <a:off x="590826" y="1214970"/>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21"/>
            <a:endParaRPr lang="ja-JP" altLang="ja-JP" sz="2400">
              <a:solidFill>
                <a:srgbClr val="000000"/>
              </a:solidFill>
              <a:latin typeface="Tahoma"/>
              <a:ea typeface="ＭＳ Ｐゴシック"/>
            </a:endParaRPr>
          </a:p>
        </p:txBody>
      </p:sp>
      <p:sp>
        <p:nvSpPr>
          <p:cNvPr id="1033" name="Rectangle 9"/>
          <p:cNvSpPr>
            <a:spLocks noGrp="1" noChangeArrowheads="1"/>
          </p:cNvSpPr>
          <p:nvPr>
            <p:ph type="title"/>
          </p:nvPr>
        </p:nvSpPr>
        <p:spPr bwMode="auto">
          <a:xfrm>
            <a:off x="1534591" y="214317"/>
            <a:ext cx="10390717" cy="93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84" tIns="44665" rIns="89184" bIns="44665" numCol="1" anchor="b"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561501035"/>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45978"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892021"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3805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784069"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34571" indent="-334571"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24786" indent="-278756"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15041" indent="-2230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561062" indent="-2230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07079" indent="-2230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453102" indent="-2230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899120" indent="-2230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345130" indent="-2230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791162" indent="-2230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892021" rtl="0" eaLnBrk="1" latinLnBrk="0" hangingPunct="1">
        <a:defRPr kumimoji="1" sz="1800" kern="1200">
          <a:solidFill>
            <a:schemeClr val="tx1"/>
          </a:solidFill>
          <a:latin typeface="+mn-lt"/>
          <a:ea typeface="+mn-ea"/>
          <a:cs typeface="+mn-cs"/>
        </a:defRPr>
      </a:lvl1pPr>
      <a:lvl2pPr marL="445978" algn="l" defTabSz="892021" rtl="0" eaLnBrk="1" latinLnBrk="0" hangingPunct="1">
        <a:defRPr kumimoji="1" sz="1800" kern="1200">
          <a:solidFill>
            <a:schemeClr val="tx1"/>
          </a:solidFill>
          <a:latin typeface="+mn-lt"/>
          <a:ea typeface="+mn-ea"/>
          <a:cs typeface="+mn-cs"/>
        </a:defRPr>
      </a:lvl2pPr>
      <a:lvl3pPr marL="892021" algn="l" defTabSz="892021" rtl="0" eaLnBrk="1" latinLnBrk="0" hangingPunct="1">
        <a:defRPr kumimoji="1" sz="1800" kern="1200">
          <a:solidFill>
            <a:schemeClr val="tx1"/>
          </a:solidFill>
          <a:latin typeface="+mn-lt"/>
          <a:ea typeface="+mn-ea"/>
          <a:cs typeface="+mn-cs"/>
        </a:defRPr>
      </a:lvl3pPr>
      <a:lvl4pPr marL="1338050" algn="l" defTabSz="892021" rtl="0" eaLnBrk="1" latinLnBrk="0" hangingPunct="1">
        <a:defRPr kumimoji="1" sz="1800" kern="1200">
          <a:solidFill>
            <a:schemeClr val="tx1"/>
          </a:solidFill>
          <a:latin typeface="+mn-lt"/>
          <a:ea typeface="+mn-ea"/>
          <a:cs typeface="+mn-cs"/>
        </a:defRPr>
      </a:lvl4pPr>
      <a:lvl5pPr marL="1784069" algn="l" defTabSz="892021" rtl="0" eaLnBrk="1" latinLnBrk="0" hangingPunct="1">
        <a:defRPr kumimoji="1" sz="1800" kern="1200">
          <a:solidFill>
            <a:schemeClr val="tx1"/>
          </a:solidFill>
          <a:latin typeface="+mn-lt"/>
          <a:ea typeface="+mn-ea"/>
          <a:cs typeface="+mn-cs"/>
        </a:defRPr>
      </a:lvl5pPr>
      <a:lvl6pPr marL="2230090" algn="l" defTabSz="892021" rtl="0" eaLnBrk="1" latinLnBrk="0" hangingPunct="1">
        <a:defRPr kumimoji="1" sz="1800" kern="1200">
          <a:solidFill>
            <a:schemeClr val="tx1"/>
          </a:solidFill>
          <a:latin typeface="+mn-lt"/>
          <a:ea typeface="+mn-ea"/>
          <a:cs typeface="+mn-cs"/>
        </a:defRPr>
      </a:lvl6pPr>
      <a:lvl7pPr marL="2676108" algn="l" defTabSz="892021" rtl="0" eaLnBrk="1" latinLnBrk="0" hangingPunct="1">
        <a:defRPr kumimoji="1" sz="1800" kern="1200">
          <a:solidFill>
            <a:schemeClr val="tx1"/>
          </a:solidFill>
          <a:latin typeface="+mn-lt"/>
          <a:ea typeface="+mn-ea"/>
          <a:cs typeface="+mn-cs"/>
        </a:defRPr>
      </a:lvl7pPr>
      <a:lvl8pPr marL="3122130" algn="l" defTabSz="892021" rtl="0" eaLnBrk="1" latinLnBrk="0" hangingPunct="1">
        <a:defRPr kumimoji="1" sz="1800" kern="1200">
          <a:solidFill>
            <a:schemeClr val="tx1"/>
          </a:solidFill>
          <a:latin typeface="+mn-lt"/>
          <a:ea typeface="+mn-ea"/>
          <a:cs typeface="+mn-cs"/>
        </a:defRPr>
      </a:lvl8pPr>
      <a:lvl9pPr marL="3568148" algn="l" defTabSz="892021"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556685" y="532350"/>
            <a:ext cx="584200" cy="4746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49" fontAlgn="base">
              <a:spcBef>
                <a:spcPct val="0"/>
              </a:spcBef>
              <a:spcAft>
                <a:spcPct val="0"/>
              </a:spcAft>
            </a:pPr>
            <a:endParaRPr lang="ja-JP" altLang="ja-JP" sz="2400">
              <a:solidFill>
                <a:srgbClr val="000000"/>
              </a:solidFill>
            </a:endParaRPr>
          </a:p>
        </p:txBody>
      </p:sp>
      <p:sp>
        <p:nvSpPr>
          <p:cNvPr id="1027" name="Rectangle 3"/>
          <p:cNvSpPr>
            <a:spLocks noChangeArrowheads="1"/>
          </p:cNvSpPr>
          <p:nvPr/>
        </p:nvSpPr>
        <p:spPr bwMode="ltGray">
          <a:xfrm>
            <a:off x="1066809" y="532350"/>
            <a:ext cx="438151"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49" fontAlgn="base">
              <a:spcBef>
                <a:spcPct val="0"/>
              </a:spcBef>
              <a:spcAft>
                <a:spcPct val="0"/>
              </a:spcAft>
            </a:pPr>
            <a:endParaRPr lang="ja-JP" altLang="ja-JP" sz="2400">
              <a:solidFill>
                <a:srgbClr val="000000"/>
              </a:solidFill>
            </a:endParaRPr>
          </a:p>
        </p:txBody>
      </p:sp>
      <p:sp>
        <p:nvSpPr>
          <p:cNvPr id="1028" name="Rectangle 4"/>
          <p:cNvSpPr>
            <a:spLocks noChangeArrowheads="1"/>
          </p:cNvSpPr>
          <p:nvPr/>
        </p:nvSpPr>
        <p:spPr bwMode="ltGray">
          <a:xfrm>
            <a:off x="722065" y="954627"/>
            <a:ext cx="563033" cy="4746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49" fontAlgn="base">
              <a:spcBef>
                <a:spcPct val="0"/>
              </a:spcBef>
              <a:spcAft>
                <a:spcPct val="0"/>
              </a:spcAft>
            </a:pPr>
            <a:endParaRPr lang="ja-JP" altLang="ja-JP" sz="2400">
              <a:solidFill>
                <a:srgbClr val="000000"/>
              </a:solidFill>
            </a:endParaRPr>
          </a:p>
        </p:txBody>
      </p:sp>
      <p:sp>
        <p:nvSpPr>
          <p:cNvPr id="1029" name="Rectangle 5"/>
          <p:cNvSpPr>
            <a:spLocks noChangeArrowheads="1"/>
          </p:cNvSpPr>
          <p:nvPr/>
        </p:nvSpPr>
        <p:spPr bwMode="ltGray">
          <a:xfrm>
            <a:off x="1214965" y="954627"/>
            <a:ext cx="491067" cy="47466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49" fontAlgn="base">
              <a:spcBef>
                <a:spcPct val="0"/>
              </a:spcBef>
              <a:spcAft>
                <a:spcPct val="0"/>
              </a:spcAft>
            </a:pPr>
            <a:endParaRPr lang="ja-JP" altLang="ja-JP" sz="2400">
              <a:solidFill>
                <a:srgbClr val="000000"/>
              </a:solidFill>
            </a:endParaRPr>
          </a:p>
        </p:txBody>
      </p:sp>
      <p:sp>
        <p:nvSpPr>
          <p:cNvPr id="1030" name="Rectangle 6"/>
          <p:cNvSpPr>
            <a:spLocks noChangeArrowheads="1"/>
          </p:cNvSpPr>
          <p:nvPr/>
        </p:nvSpPr>
        <p:spPr bwMode="ltGray">
          <a:xfrm>
            <a:off x="169333" y="881807"/>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49" fontAlgn="base">
              <a:spcBef>
                <a:spcPct val="0"/>
              </a:spcBef>
              <a:spcAft>
                <a:spcPct val="0"/>
              </a:spcAft>
            </a:pPr>
            <a:endParaRPr lang="ja-JP" altLang="ja-JP" sz="2400">
              <a:solidFill>
                <a:srgbClr val="000000"/>
              </a:solidFill>
            </a:endParaRPr>
          </a:p>
        </p:txBody>
      </p:sp>
      <p:sp>
        <p:nvSpPr>
          <p:cNvPr id="1031" name="Rectangle 7"/>
          <p:cNvSpPr>
            <a:spLocks noChangeArrowheads="1"/>
          </p:cNvSpPr>
          <p:nvPr/>
        </p:nvSpPr>
        <p:spPr bwMode="gray">
          <a:xfrm>
            <a:off x="1015999" y="424401"/>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49" fontAlgn="base">
              <a:spcBef>
                <a:spcPct val="0"/>
              </a:spcBef>
              <a:spcAft>
                <a:spcPct val="0"/>
              </a:spcAft>
            </a:pPr>
            <a:endParaRPr lang="ja-JP" altLang="ja-JP" sz="2400">
              <a:solidFill>
                <a:srgbClr val="000000"/>
              </a:solidFill>
            </a:endParaRPr>
          </a:p>
        </p:txBody>
      </p:sp>
      <p:sp>
        <p:nvSpPr>
          <p:cNvPr id="1032" name="Rectangle 8"/>
          <p:cNvSpPr>
            <a:spLocks noChangeArrowheads="1"/>
          </p:cNvSpPr>
          <p:nvPr/>
        </p:nvSpPr>
        <p:spPr bwMode="gray">
          <a:xfrm>
            <a:off x="590827" y="1214973"/>
            <a:ext cx="10968567" cy="31751"/>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49" fontAlgn="base">
              <a:spcBef>
                <a:spcPct val="0"/>
              </a:spcBef>
              <a:spcAft>
                <a:spcPct val="0"/>
              </a:spcAft>
            </a:pPr>
            <a:endParaRPr lang="ja-JP" altLang="ja-JP" sz="2400">
              <a:solidFill>
                <a:srgbClr val="000000"/>
              </a:solidFill>
            </a:endParaRPr>
          </a:p>
        </p:txBody>
      </p:sp>
      <p:sp>
        <p:nvSpPr>
          <p:cNvPr id="1033" name="Rectangle 9"/>
          <p:cNvSpPr>
            <a:spLocks noGrp="1" noChangeArrowheads="1"/>
          </p:cNvSpPr>
          <p:nvPr>
            <p:ph type="title"/>
          </p:nvPr>
        </p:nvSpPr>
        <p:spPr bwMode="auto">
          <a:xfrm>
            <a:off x="1534592" y="214317"/>
            <a:ext cx="10390717" cy="93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84" tIns="44665" rIns="89184" bIns="44665" numCol="1" anchor="b"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1585887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45992"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892049"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38091"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784122"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34580" indent="-33458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24807" indent="-278764"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15076" indent="-223006"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561110" indent="-223006"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07140" indent="-223006"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453177" indent="-223006"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899207" indent="-223006"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345229" indent="-223006"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791276" indent="-223006"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892049" rtl="0" eaLnBrk="1" latinLnBrk="0" hangingPunct="1">
        <a:defRPr kumimoji="1" sz="1800" kern="1200">
          <a:solidFill>
            <a:schemeClr val="tx1"/>
          </a:solidFill>
          <a:latin typeface="+mn-lt"/>
          <a:ea typeface="+mn-ea"/>
          <a:cs typeface="+mn-cs"/>
        </a:defRPr>
      </a:lvl1pPr>
      <a:lvl2pPr marL="445992" algn="l" defTabSz="892049" rtl="0" eaLnBrk="1" latinLnBrk="0" hangingPunct="1">
        <a:defRPr kumimoji="1" sz="1800" kern="1200">
          <a:solidFill>
            <a:schemeClr val="tx1"/>
          </a:solidFill>
          <a:latin typeface="+mn-lt"/>
          <a:ea typeface="+mn-ea"/>
          <a:cs typeface="+mn-cs"/>
        </a:defRPr>
      </a:lvl2pPr>
      <a:lvl3pPr marL="892049" algn="l" defTabSz="892049" rtl="0" eaLnBrk="1" latinLnBrk="0" hangingPunct="1">
        <a:defRPr kumimoji="1" sz="1800" kern="1200">
          <a:solidFill>
            <a:schemeClr val="tx1"/>
          </a:solidFill>
          <a:latin typeface="+mn-lt"/>
          <a:ea typeface="+mn-ea"/>
          <a:cs typeface="+mn-cs"/>
        </a:defRPr>
      </a:lvl3pPr>
      <a:lvl4pPr marL="1338091" algn="l" defTabSz="892049" rtl="0" eaLnBrk="1" latinLnBrk="0" hangingPunct="1">
        <a:defRPr kumimoji="1" sz="1800" kern="1200">
          <a:solidFill>
            <a:schemeClr val="tx1"/>
          </a:solidFill>
          <a:latin typeface="+mn-lt"/>
          <a:ea typeface="+mn-ea"/>
          <a:cs typeface="+mn-cs"/>
        </a:defRPr>
      </a:lvl4pPr>
      <a:lvl5pPr marL="1784122" algn="l" defTabSz="892049" rtl="0" eaLnBrk="1" latinLnBrk="0" hangingPunct="1">
        <a:defRPr kumimoji="1" sz="1800" kern="1200">
          <a:solidFill>
            <a:schemeClr val="tx1"/>
          </a:solidFill>
          <a:latin typeface="+mn-lt"/>
          <a:ea typeface="+mn-ea"/>
          <a:cs typeface="+mn-cs"/>
        </a:defRPr>
      </a:lvl5pPr>
      <a:lvl6pPr marL="2230157" algn="l" defTabSz="892049" rtl="0" eaLnBrk="1" latinLnBrk="0" hangingPunct="1">
        <a:defRPr kumimoji="1" sz="1800" kern="1200">
          <a:solidFill>
            <a:schemeClr val="tx1"/>
          </a:solidFill>
          <a:latin typeface="+mn-lt"/>
          <a:ea typeface="+mn-ea"/>
          <a:cs typeface="+mn-cs"/>
        </a:defRPr>
      </a:lvl6pPr>
      <a:lvl7pPr marL="2676188" algn="l" defTabSz="892049" rtl="0" eaLnBrk="1" latinLnBrk="0" hangingPunct="1">
        <a:defRPr kumimoji="1" sz="1800" kern="1200">
          <a:solidFill>
            <a:schemeClr val="tx1"/>
          </a:solidFill>
          <a:latin typeface="+mn-lt"/>
          <a:ea typeface="+mn-ea"/>
          <a:cs typeface="+mn-cs"/>
        </a:defRPr>
      </a:lvl7pPr>
      <a:lvl8pPr marL="3122224" algn="l" defTabSz="892049" rtl="0" eaLnBrk="1" latinLnBrk="0" hangingPunct="1">
        <a:defRPr kumimoji="1" sz="1800" kern="1200">
          <a:solidFill>
            <a:schemeClr val="tx1"/>
          </a:solidFill>
          <a:latin typeface="+mn-lt"/>
          <a:ea typeface="+mn-ea"/>
          <a:cs typeface="+mn-cs"/>
        </a:defRPr>
      </a:lvl8pPr>
      <a:lvl9pPr marL="3568255" algn="l" defTabSz="892049"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556685" y="532350"/>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a:endParaRPr lang="ja-JP" altLang="ja-JP" sz="2400">
              <a:solidFill>
                <a:srgbClr val="000000"/>
              </a:solidFill>
              <a:latin typeface="Tahoma"/>
              <a:ea typeface="ＭＳ Ｐゴシック"/>
            </a:endParaRPr>
          </a:p>
        </p:txBody>
      </p:sp>
      <p:sp>
        <p:nvSpPr>
          <p:cNvPr id="1027" name="Rectangle 3"/>
          <p:cNvSpPr>
            <a:spLocks noChangeArrowheads="1"/>
          </p:cNvSpPr>
          <p:nvPr/>
        </p:nvSpPr>
        <p:spPr bwMode="ltGray">
          <a:xfrm>
            <a:off x="1066805" y="532350"/>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a:endParaRPr lang="ja-JP" altLang="ja-JP" sz="2400">
              <a:solidFill>
                <a:srgbClr val="000000"/>
              </a:solidFill>
              <a:latin typeface="Tahoma"/>
              <a:ea typeface="ＭＳ Ｐゴシック"/>
            </a:endParaRPr>
          </a:p>
        </p:txBody>
      </p:sp>
      <p:sp>
        <p:nvSpPr>
          <p:cNvPr id="1028" name="Rectangle 4"/>
          <p:cNvSpPr>
            <a:spLocks noChangeArrowheads="1"/>
          </p:cNvSpPr>
          <p:nvPr/>
        </p:nvSpPr>
        <p:spPr bwMode="ltGray">
          <a:xfrm>
            <a:off x="722061" y="954624"/>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a:endParaRPr lang="ja-JP" altLang="ja-JP" sz="2400">
              <a:solidFill>
                <a:srgbClr val="000000"/>
              </a:solidFill>
              <a:latin typeface="Tahoma"/>
              <a:ea typeface="ＭＳ Ｐゴシック"/>
            </a:endParaRPr>
          </a:p>
        </p:txBody>
      </p:sp>
      <p:sp>
        <p:nvSpPr>
          <p:cNvPr id="1029" name="Rectangle 5"/>
          <p:cNvSpPr>
            <a:spLocks noChangeArrowheads="1"/>
          </p:cNvSpPr>
          <p:nvPr/>
        </p:nvSpPr>
        <p:spPr bwMode="ltGray">
          <a:xfrm>
            <a:off x="1214965" y="954624"/>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a:endParaRPr lang="ja-JP" altLang="ja-JP" sz="2400">
              <a:solidFill>
                <a:srgbClr val="000000"/>
              </a:solidFill>
              <a:latin typeface="Tahoma"/>
              <a:ea typeface="ＭＳ Ｐゴシック"/>
            </a:endParaRPr>
          </a:p>
        </p:txBody>
      </p:sp>
      <p:sp>
        <p:nvSpPr>
          <p:cNvPr id="1030" name="Rectangle 6"/>
          <p:cNvSpPr>
            <a:spLocks noChangeArrowheads="1"/>
          </p:cNvSpPr>
          <p:nvPr/>
        </p:nvSpPr>
        <p:spPr bwMode="ltGray">
          <a:xfrm>
            <a:off x="169332" y="881806"/>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a:endParaRPr lang="ja-JP" altLang="ja-JP" sz="2400">
              <a:solidFill>
                <a:srgbClr val="000000"/>
              </a:solidFill>
              <a:latin typeface="Tahoma"/>
              <a:ea typeface="ＭＳ Ｐゴシック"/>
            </a:endParaRPr>
          </a:p>
        </p:txBody>
      </p:sp>
      <p:sp>
        <p:nvSpPr>
          <p:cNvPr id="1031" name="Rectangle 7"/>
          <p:cNvSpPr>
            <a:spLocks noChangeArrowheads="1"/>
          </p:cNvSpPr>
          <p:nvPr/>
        </p:nvSpPr>
        <p:spPr bwMode="gray">
          <a:xfrm>
            <a:off x="1015999" y="424400"/>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a:endParaRPr lang="ja-JP" altLang="ja-JP" sz="2400">
              <a:solidFill>
                <a:srgbClr val="000000"/>
              </a:solidFill>
              <a:latin typeface="Tahoma"/>
              <a:ea typeface="ＭＳ Ｐゴシック"/>
            </a:endParaRPr>
          </a:p>
        </p:txBody>
      </p:sp>
      <p:sp>
        <p:nvSpPr>
          <p:cNvPr id="1032" name="Rectangle 8"/>
          <p:cNvSpPr>
            <a:spLocks noChangeArrowheads="1"/>
          </p:cNvSpPr>
          <p:nvPr/>
        </p:nvSpPr>
        <p:spPr bwMode="gray">
          <a:xfrm>
            <a:off x="590824" y="1214970"/>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a:endParaRPr lang="ja-JP" altLang="ja-JP" sz="2400">
              <a:solidFill>
                <a:srgbClr val="000000"/>
              </a:solidFill>
              <a:latin typeface="Tahoma"/>
              <a:ea typeface="ＭＳ Ｐゴシック"/>
            </a:endParaRPr>
          </a:p>
        </p:txBody>
      </p:sp>
      <p:sp>
        <p:nvSpPr>
          <p:cNvPr id="1033" name="Rectangle 9"/>
          <p:cNvSpPr>
            <a:spLocks noGrp="1" noChangeArrowheads="1"/>
          </p:cNvSpPr>
          <p:nvPr>
            <p:ph type="title"/>
          </p:nvPr>
        </p:nvSpPr>
        <p:spPr bwMode="auto">
          <a:xfrm>
            <a:off x="1534590" y="214315"/>
            <a:ext cx="10390716" cy="93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84" tIns="44665" rIns="89184" bIns="44665" numCol="1" anchor="b"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12661644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45996"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892057"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38104"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78414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34584" indent="-334584"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24814" indent="-278767"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15086" indent="-223008"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561125" indent="-223008"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07160" indent="-223008"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453201" indent="-22300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899236" indent="-22300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345263" indent="-22300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791314" indent="-22300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892057" rtl="0" eaLnBrk="1" latinLnBrk="0" hangingPunct="1">
        <a:defRPr kumimoji="1" sz="1800" kern="1200">
          <a:solidFill>
            <a:schemeClr val="tx1"/>
          </a:solidFill>
          <a:latin typeface="+mn-lt"/>
          <a:ea typeface="+mn-ea"/>
          <a:cs typeface="+mn-cs"/>
        </a:defRPr>
      </a:lvl1pPr>
      <a:lvl2pPr marL="445996" algn="l" defTabSz="892057" rtl="0" eaLnBrk="1" latinLnBrk="0" hangingPunct="1">
        <a:defRPr kumimoji="1" sz="1800" kern="1200">
          <a:solidFill>
            <a:schemeClr val="tx1"/>
          </a:solidFill>
          <a:latin typeface="+mn-lt"/>
          <a:ea typeface="+mn-ea"/>
          <a:cs typeface="+mn-cs"/>
        </a:defRPr>
      </a:lvl2pPr>
      <a:lvl3pPr marL="892057" algn="l" defTabSz="892057" rtl="0" eaLnBrk="1" latinLnBrk="0" hangingPunct="1">
        <a:defRPr kumimoji="1" sz="1800" kern="1200">
          <a:solidFill>
            <a:schemeClr val="tx1"/>
          </a:solidFill>
          <a:latin typeface="+mn-lt"/>
          <a:ea typeface="+mn-ea"/>
          <a:cs typeface="+mn-cs"/>
        </a:defRPr>
      </a:lvl3pPr>
      <a:lvl4pPr marL="1338104" algn="l" defTabSz="892057" rtl="0" eaLnBrk="1" latinLnBrk="0" hangingPunct="1">
        <a:defRPr kumimoji="1" sz="1800" kern="1200">
          <a:solidFill>
            <a:schemeClr val="tx1"/>
          </a:solidFill>
          <a:latin typeface="+mn-lt"/>
          <a:ea typeface="+mn-ea"/>
          <a:cs typeface="+mn-cs"/>
        </a:defRPr>
      </a:lvl4pPr>
      <a:lvl5pPr marL="1784140" algn="l" defTabSz="892057" rtl="0" eaLnBrk="1" latinLnBrk="0" hangingPunct="1">
        <a:defRPr kumimoji="1" sz="1800" kern="1200">
          <a:solidFill>
            <a:schemeClr val="tx1"/>
          </a:solidFill>
          <a:latin typeface="+mn-lt"/>
          <a:ea typeface="+mn-ea"/>
          <a:cs typeface="+mn-cs"/>
        </a:defRPr>
      </a:lvl5pPr>
      <a:lvl6pPr marL="2230179" algn="l" defTabSz="892057" rtl="0" eaLnBrk="1" latinLnBrk="0" hangingPunct="1">
        <a:defRPr kumimoji="1" sz="1800" kern="1200">
          <a:solidFill>
            <a:schemeClr val="tx1"/>
          </a:solidFill>
          <a:latin typeface="+mn-lt"/>
          <a:ea typeface="+mn-ea"/>
          <a:cs typeface="+mn-cs"/>
        </a:defRPr>
      </a:lvl6pPr>
      <a:lvl7pPr marL="2676215" algn="l" defTabSz="892057" rtl="0" eaLnBrk="1" latinLnBrk="0" hangingPunct="1">
        <a:defRPr kumimoji="1" sz="1800" kern="1200">
          <a:solidFill>
            <a:schemeClr val="tx1"/>
          </a:solidFill>
          <a:latin typeface="+mn-lt"/>
          <a:ea typeface="+mn-ea"/>
          <a:cs typeface="+mn-cs"/>
        </a:defRPr>
      </a:lvl7pPr>
      <a:lvl8pPr marL="3122255" algn="l" defTabSz="892057" rtl="0" eaLnBrk="1" latinLnBrk="0" hangingPunct="1">
        <a:defRPr kumimoji="1" sz="1800" kern="1200">
          <a:solidFill>
            <a:schemeClr val="tx1"/>
          </a:solidFill>
          <a:latin typeface="+mn-lt"/>
          <a:ea typeface="+mn-ea"/>
          <a:cs typeface="+mn-cs"/>
        </a:defRPr>
      </a:lvl8pPr>
      <a:lvl9pPr marL="3568291" algn="l" defTabSz="892057"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D2A96AC-7D87-73D8-3863-B208D21C86C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7B809B-D6AC-5F8F-108E-CE9BF890AD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B7434C-9051-9F01-6064-5D2A941E7E9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28754B-DF06-4EC4-98A1-28C659D54784}" type="datetime1">
              <a:rPr lang="en-US" altLang="ja-JP" smtClean="0">
                <a:solidFill>
                  <a:prstClr val="black">
                    <a:tint val="75000"/>
                  </a:prstClr>
                </a:solidFill>
              </a:rPr>
              <a:pPr/>
              <a:t>2/3/2025</a:t>
            </a:fld>
            <a:endParaRPr lang="en-US" dirty="0">
              <a:solidFill>
                <a:prstClr val="black">
                  <a:tint val="75000"/>
                </a:prstClr>
              </a:solidFill>
            </a:endParaRPr>
          </a:p>
        </p:txBody>
      </p:sp>
      <p:sp>
        <p:nvSpPr>
          <p:cNvPr id="5" name="フッター プレースホルダー 4">
            <a:extLst>
              <a:ext uri="{FF2B5EF4-FFF2-40B4-BE49-F238E27FC236}">
                <a16:creationId xmlns:a16="http://schemas.microsoft.com/office/drawing/2014/main" id="{3F65E35E-B21F-AF9F-6F41-4452E4419CC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8A9F965B-54E2-C1EA-B2F8-37D74048E79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46259B-8396-46CD-AD42-FDEDA89DA2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55502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556685" y="532349"/>
            <a:ext cx="584200" cy="4746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21" fontAlgn="base">
              <a:spcBef>
                <a:spcPct val="0"/>
              </a:spcBef>
              <a:spcAft>
                <a:spcPct val="0"/>
              </a:spcAft>
            </a:pPr>
            <a:endParaRPr lang="ja-JP" altLang="ja-JP" sz="2400">
              <a:solidFill>
                <a:srgbClr val="000000"/>
              </a:solidFill>
            </a:endParaRPr>
          </a:p>
        </p:txBody>
      </p:sp>
      <p:sp>
        <p:nvSpPr>
          <p:cNvPr id="1027" name="Rectangle 3"/>
          <p:cNvSpPr>
            <a:spLocks noChangeArrowheads="1"/>
          </p:cNvSpPr>
          <p:nvPr/>
        </p:nvSpPr>
        <p:spPr bwMode="ltGray">
          <a:xfrm>
            <a:off x="1066806" y="532349"/>
            <a:ext cx="438151" cy="474664"/>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21" fontAlgn="base">
              <a:spcBef>
                <a:spcPct val="0"/>
              </a:spcBef>
              <a:spcAft>
                <a:spcPct val="0"/>
              </a:spcAft>
            </a:pPr>
            <a:endParaRPr lang="ja-JP" altLang="ja-JP" sz="2400">
              <a:solidFill>
                <a:srgbClr val="000000"/>
              </a:solidFill>
            </a:endParaRPr>
          </a:p>
        </p:txBody>
      </p:sp>
      <p:sp>
        <p:nvSpPr>
          <p:cNvPr id="1028" name="Rectangle 4"/>
          <p:cNvSpPr>
            <a:spLocks noChangeArrowheads="1"/>
          </p:cNvSpPr>
          <p:nvPr/>
        </p:nvSpPr>
        <p:spPr bwMode="ltGray">
          <a:xfrm>
            <a:off x="722062" y="954624"/>
            <a:ext cx="563033" cy="474664"/>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21" fontAlgn="base">
              <a:spcBef>
                <a:spcPct val="0"/>
              </a:spcBef>
              <a:spcAft>
                <a:spcPct val="0"/>
              </a:spcAft>
            </a:pPr>
            <a:endParaRPr lang="ja-JP" altLang="ja-JP" sz="2400">
              <a:solidFill>
                <a:srgbClr val="000000"/>
              </a:solidFill>
            </a:endParaRPr>
          </a:p>
        </p:txBody>
      </p:sp>
      <p:sp>
        <p:nvSpPr>
          <p:cNvPr id="1029" name="Rectangle 5"/>
          <p:cNvSpPr>
            <a:spLocks noChangeArrowheads="1"/>
          </p:cNvSpPr>
          <p:nvPr/>
        </p:nvSpPr>
        <p:spPr bwMode="ltGray">
          <a:xfrm>
            <a:off x="1214965" y="954624"/>
            <a:ext cx="491067" cy="474664"/>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21" fontAlgn="base">
              <a:spcBef>
                <a:spcPct val="0"/>
              </a:spcBef>
              <a:spcAft>
                <a:spcPct val="0"/>
              </a:spcAft>
            </a:pPr>
            <a:endParaRPr lang="ja-JP" altLang="ja-JP" sz="2400">
              <a:solidFill>
                <a:srgbClr val="000000"/>
              </a:solidFill>
            </a:endParaRPr>
          </a:p>
        </p:txBody>
      </p:sp>
      <p:sp>
        <p:nvSpPr>
          <p:cNvPr id="1030" name="Rectangle 6"/>
          <p:cNvSpPr>
            <a:spLocks noChangeArrowheads="1"/>
          </p:cNvSpPr>
          <p:nvPr/>
        </p:nvSpPr>
        <p:spPr bwMode="ltGray">
          <a:xfrm>
            <a:off x="169333" y="881807"/>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21" fontAlgn="base">
              <a:spcBef>
                <a:spcPct val="0"/>
              </a:spcBef>
              <a:spcAft>
                <a:spcPct val="0"/>
              </a:spcAft>
            </a:pPr>
            <a:endParaRPr lang="ja-JP" altLang="ja-JP" sz="2400">
              <a:solidFill>
                <a:srgbClr val="000000"/>
              </a:solidFill>
            </a:endParaRPr>
          </a:p>
        </p:txBody>
      </p:sp>
      <p:sp>
        <p:nvSpPr>
          <p:cNvPr id="1031" name="Rectangle 7"/>
          <p:cNvSpPr>
            <a:spLocks noChangeArrowheads="1"/>
          </p:cNvSpPr>
          <p:nvPr/>
        </p:nvSpPr>
        <p:spPr bwMode="gray">
          <a:xfrm>
            <a:off x="1015999" y="424400"/>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21" fontAlgn="base">
              <a:spcBef>
                <a:spcPct val="0"/>
              </a:spcBef>
              <a:spcAft>
                <a:spcPct val="0"/>
              </a:spcAft>
            </a:pPr>
            <a:endParaRPr lang="ja-JP" altLang="ja-JP" sz="2400">
              <a:solidFill>
                <a:srgbClr val="000000"/>
              </a:solidFill>
            </a:endParaRPr>
          </a:p>
        </p:txBody>
      </p:sp>
      <p:sp>
        <p:nvSpPr>
          <p:cNvPr id="1032" name="Rectangle 8"/>
          <p:cNvSpPr>
            <a:spLocks noChangeArrowheads="1"/>
          </p:cNvSpPr>
          <p:nvPr/>
        </p:nvSpPr>
        <p:spPr bwMode="gray">
          <a:xfrm>
            <a:off x="590826" y="1214970"/>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21" fontAlgn="base">
              <a:spcBef>
                <a:spcPct val="0"/>
              </a:spcBef>
              <a:spcAft>
                <a:spcPct val="0"/>
              </a:spcAft>
            </a:pPr>
            <a:endParaRPr lang="ja-JP" altLang="ja-JP" sz="2400">
              <a:solidFill>
                <a:srgbClr val="000000"/>
              </a:solidFill>
            </a:endParaRPr>
          </a:p>
        </p:txBody>
      </p:sp>
      <p:sp>
        <p:nvSpPr>
          <p:cNvPr id="1033" name="Rectangle 9"/>
          <p:cNvSpPr>
            <a:spLocks noGrp="1" noChangeArrowheads="1"/>
          </p:cNvSpPr>
          <p:nvPr>
            <p:ph type="title"/>
          </p:nvPr>
        </p:nvSpPr>
        <p:spPr bwMode="auto">
          <a:xfrm>
            <a:off x="1534591" y="214316"/>
            <a:ext cx="10390717" cy="93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84" tIns="44665" rIns="89184" bIns="44665" numCol="1" anchor="b"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194339642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45978"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892021"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3805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784069"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34571" indent="-334571"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24786" indent="-278756"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15041" indent="-2230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561062" indent="-2230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07079" indent="-2230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453102" indent="-2230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899120" indent="-2230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345130" indent="-2230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791162" indent="-2230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892021" rtl="0" eaLnBrk="1" latinLnBrk="0" hangingPunct="1">
        <a:defRPr kumimoji="1" sz="1800" kern="1200">
          <a:solidFill>
            <a:schemeClr val="tx1"/>
          </a:solidFill>
          <a:latin typeface="+mn-lt"/>
          <a:ea typeface="+mn-ea"/>
          <a:cs typeface="+mn-cs"/>
        </a:defRPr>
      </a:lvl1pPr>
      <a:lvl2pPr marL="445978" algn="l" defTabSz="892021" rtl="0" eaLnBrk="1" latinLnBrk="0" hangingPunct="1">
        <a:defRPr kumimoji="1" sz="1800" kern="1200">
          <a:solidFill>
            <a:schemeClr val="tx1"/>
          </a:solidFill>
          <a:latin typeface="+mn-lt"/>
          <a:ea typeface="+mn-ea"/>
          <a:cs typeface="+mn-cs"/>
        </a:defRPr>
      </a:lvl2pPr>
      <a:lvl3pPr marL="892021" algn="l" defTabSz="892021" rtl="0" eaLnBrk="1" latinLnBrk="0" hangingPunct="1">
        <a:defRPr kumimoji="1" sz="1800" kern="1200">
          <a:solidFill>
            <a:schemeClr val="tx1"/>
          </a:solidFill>
          <a:latin typeface="+mn-lt"/>
          <a:ea typeface="+mn-ea"/>
          <a:cs typeface="+mn-cs"/>
        </a:defRPr>
      </a:lvl3pPr>
      <a:lvl4pPr marL="1338050" algn="l" defTabSz="892021" rtl="0" eaLnBrk="1" latinLnBrk="0" hangingPunct="1">
        <a:defRPr kumimoji="1" sz="1800" kern="1200">
          <a:solidFill>
            <a:schemeClr val="tx1"/>
          </a:solidFill>
          <a:latin typeface="+mn-lt"/>
          <a:ea typeface="+mn-ea"/>
          <a:cs typeface="+mn-cs"/>
        </a:defRPr>
      </a:lvl4pPr>
      <a:lvl5pPr marL="1784069" algn="l" defTabSz="892021" rtl="0" eaLnBrk="1" latinLnBrk="0" hangingPunct="1">
        <a:defRPr kumimoji="1" sz="1800" kern="1200">
          <a:solidFill>
            <a:schemeClr val="tx1"/>
          </a:solidFill>
          <a:latin typeface="+mn-lt"/>
          <a:ea typeface="+mn-ea"/>
          <a:cs typeface="+mn-cs"/>
        </a:defRPr>
      </a:lvl5pPr>
      <a:lvl6pPr marL="2230090" algn="l" defTabSz="892021" rtl="0" eaLnBrk="1" latinLnBrk="0" hangingPunct="1">
        <a:defRPr kumimoji="1" sz="1800" kern="1200">
          <a:solidFill>
            <a:schemeClr val="tx1"/>
          </a:solidFill>
          <a:latin typeface="+mn-lt"/>
          <a:ea typeface="+mn-ea"/>
          <a:cs typeface="+mn-cs"/>
        </a:defRPr>
      </a:lvl6pPr>
      <a:lvl7pPr marL="2676108" algn="l" defTabSz="892021" rtl="0" eaLnBrk="1" latinLnBrk="0" hangingPunct="1">
        <a:defRPr kumimoji="1" sz="1800" kern="1200">
          <a:solidFill>
            <a:schemeClr val="tx1"/>
          </a:solidFill>
          <a:latin typeface="+mn-lt"/>
          <a:ea typeface="+mn-ea"/>
          <a:cs typeface="+mn-cs"/>
        </a:defRPr>
      </a:lvl7pPr>
      <a:lvl8pPr marL="3122130" algn="l" defTabSz="892021" rtl="0" eaLnBrk="1" latinLnBrk="0" hangingPunct="1">
        <a:defRPr kumimoji="1" sz="1800" kern="1200">
          <a:solidFill>
            <a:schemeClr val="tx1"/>
          </a:solidFill>
          <a:latin typeface="+mn-lt"/>
          <a:ea typeface="+mn-ea"/>
          <a:cs typeface="+mn-cs"/>
        </a:defRPr>
      </a:lvl8pPr>
      <a:lvl9pPr marL="3568148" algn="l" defTabSz="892021"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ChangeArrowheads="1"/>
          </p:cNvSpPr>
          <p:nvPr/>
        </p:nvSpPr>
        <p:spPr bwMode="ltGray">
          <a:xfrm>
            <a:off x="387351" y="841377"/>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lgn="ctr" fontAlgn="base">
              <a:spcBef>
                <a:spcPct val="0"/>
              </a:spcBef>
              <a:spcAft>
                <a:spcPct val="0"/>
              </a:spcAft>
            </a:pPr>
            <a:endParaRPr lang="ja-JP" altLang="ja-JP" sz="2400">
              <a:solidFill>
                <a:srgbClr val="000000"/>
              </a:solidFill>
              <a:latin typeface="Tahoma"/>
              <a:ea typeface="ＭＳ Ｐゴシック"/>
            </a:endParaRPr>
          </a:p>
        </p:txBody>
      </p:sp>
      <p:sp>
        <p:nvSpPr>
          <p:cNvPr id="109571" name="Rectangle 3"/>
          <p:cNvSpPr>
            <a:spLocks noChangeArrowheads="1"/>
          </p:cNvSpPr>
          <p:nvPr/>
        </p:nvSpPr>
        <p:spPr bwMode="ltGray">
          <a:xfrm>
            <a:off x="897469" y="841377"/>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lgn="ctr" fontAlgn="base">
              <a:spcBef>
                <a:spcPct val="0"/>
              </a:spcBef>
              <a:spcAft>
                <a:spcPct val="0"/>
              </a:spcAft>
            </a:pPr>
            <a:endParaRPr lang="ja-JP" altLang="ja-JP" sz="2400">
              <a:solidFill>
                <a:srgbClr val="000000"/>
              </a:solidFill>
              <a:latin typeface="Tahoma"/>
              <a:ea typeface="ＭＳ Ｐゴシック"/>
            </a:endParaRPr>
          </a:p>
        </p:txBody>
      </p:sp>
      <p:sp>
        <p:nvSpPr>
          <p:cNvPr id="109572" name="Rectangle 4"/>
          <p:cNvSpPr>
            <a:spLocks noChangeArrowheads="1"/>
          </p:cNvSpPr>
          <p:nvPr/>
        </p:nvSpPr>
        <p:spPr bwMode="ltGray">
          <a:xfrm>
            <a:off x="552498" y="1263652"/>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lgn="ctr" fontAlgn="base">
              <a:spcBef>
                <a:spcPct val="0"/>
              </a:spcBef>
              <a:spcAft>
                <a:spcPct val="0"/>
              </a:spcAft>
            </a:pPr>
            <a:endParaRPr lang="ja-JP" altLang="ja-JP" sz="2400">
              <a:solidFill>
                <a:srgbClr val="000000"/>
              </a:solidFill>
              <a:latin typeface="Tahoma"/>
              <a:ea typeface="ＭＳ Ｐゴシック"/>
            </a:endParaRPr>
          </a:p>
        </p:txBody>
      </p:sp>
      <p:sp>
        <p:nvSpPr>
          <p:cNvPr id="109573" name="Rectangle 5"/>
          <p:cNvSpPr>
            <a:spLocks noChangeArrowheads="1"/>
          </p:cNvSpPr>
          <p:nvPr/>
        </p:nvSpPr>
        <p:spPr bwMode="ltGray">
          <a:xfrm>
            <a:off x="1045633" y="1263652"/>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lgn="ctr" fontAlgn="base">
              <a:spcBef>
                <a:spcPct val="0"/>
              </a:spcBef>
              <a:spcAft>
                <a:spcPct val="0"/>
              </a:spcAft>
            </a:pPr>
            <a:endParaRPr lang="ja-JP" altLang="ja-JP" sz="2400">
              <a:solidFill>
                <a:srgbClr val="000000"/>
              </a:solidFill>
              <a:latin typeface="Tahoma"/>
              <a:ea typeface="ＭＳ Ｐゴシック"/>
            </a:endParaRPr>
          </a:p>
        </p:txBody>
      </p:sp>
      <p:sp>
        <p:nvSpPr>
          <p:cNvPr id="109574" name="Rectangle 6"/>
          <p:cNvSpPr>
            <a:spLocks noChangeArrowheads="1"/>
          </p:cNvSpPr>
          <p:nvPr/>
        </p:nvSpPr>
        <p:spPr bwMode="ltGray">
          <a:xfrm>
            <a:off x="0" y="119066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lgn="ctr" fontAlgn="base">
              <a:spcBef>
                <a:spcPct val="0"/>
              </a:spcBef>
              <a:spcAft>
                <a:spcPct val="0"/>
              </a:spcAft>
            </a:pPr>
            <a:endParaRPr lang="ja-JP" altLang="ja-JP" sz="2400">
              <a:solidFill>
                <a:srgbClr val="000000"/>
              </a:solidFill>
              <a:latin typeface="Tahoma"/>
              <a:ea typeface="ＭＳ Ｐゴシック"/>
            </a:endParaRPr>
          </a:p>
        </p:txBody>
      </p:sp>
      <p:sp>
        <p:nvSpPr>
          <p:cNvPr id="109575" name="Rectangle 7"/>
          <p:cNvSpPr>
            <a:spLocks noChangeArrowheads="1"/>
          </p:cNvSpPr>
          <p:nvPr/>
        </p:nvSpPr>
        <p:spPr bwMode="gray">
          <a:xfrm>
            <a:off x="846667" y="733427"/>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lgn="ctr" fontAlgn="base">
              <a:spcBef>
                <a:spcPct val="0"/>
              </a:spcBef>
              <a:spcAft>
                <a:spcPct val="0"/>
              </a:spcAft>
            </a:pPr>
            <a:endParaRPr lang="ja-JP" altLang="ja-JP" sz="2400">
              <a:solidFill>
                <a:srgbClr val="000000"/>
              </a:solidFill>
              <a:latin typeface="Tahoma"/>
              <a:ea typeface="ＭＳ Ｐゴシック"/>
            </a:endParaRPr>
          </a:p>
        </p:txBody>
      </p:sp>
      <p:sp>
        <p:nvSpPr>
          <p:cNvPr id="109576" name="Rectangle 8"/>
          <p:cNvSpPr>
            <a:spLocks noChangeArrowheads="1"/>
          </p:cNvSpPr>
          <p:nvPr/>
        </p:nvSpPr>
        <p:spPr bwMode="gray">
          <a:xfrm>
            <a:off x="421264" y="1524000"/>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lgn="ctr" fontAlgn="base">
              <a:spcBef>
                <a:spcPct val="0"/>
              </a:spcBef>
              <a:spcAft>
                <a:spcPct val="0"/>
              </a:spcAft>
            </a:pPr>
            <a:endParaRPr lang="ja-JP" altLang="ja-JP" sz="2400">
              <a:solidFill>
                <a:srgbClr val="000000"/>
              </a:solidFill>
              <a:latin typeface="Tahoma"/>
              <a:ea typeface="ＭＳ Ｐゴシック"/>
            </a:endParaRPr>
          </a:p>
        </p:txBody>
      </p:sp>
      <p:sp>
        <p:nvSpPr>
          <p:cNvPr id="109577" name="Rectangle 9"/>
          <p:cNvSpPr>
            <a:spLocks noGrp="1" noChangeArrowheads="1"/>
          </p:cNvSpPr>
          <p:nvPr>
            <p:ph type="title"/>
          </p:nvPr>
        </p:nvSpPr>
        <p:spPr bwMode="auto">
          <a:xfrm>
            <a:off x="1524000" y="304800"/>
            <a:ext cx="103907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5" tIns="45545" rIns="91055" bIns="45545" numCol="1" anchor="b" anchorCtr="0" compatLnSpc="1">
            <a:prstTxWarp prst="textNoShape">
              <a:avLst/>
            </a:prstTxWarp>
          </a:bodyPr>
          <a:lstStyle/>
          <a:p>
            <a:pPr lvl="0"/>
            <a:r>
              <a:rPr lang="ja-JP" altLang="en-US"/>
              <a:t>マスタ タイトルの書式設定</a:t>
            </a:r>
          </a:p>
        </p:txBody>
      </p:sp>
      <p:sp>
        <p:nvSpPr>
          <p:cNvPr id="109578" name="Rectangle 10"/>
          <p:cNvSpPr>
            <a:spLocks noGrp="1" noChangeArrowheads="1"/>
          </p:cNvSpPr>
          <p:nvPr>
            <p:ph type="body" idx="1"/>
          </p:nvPr>
        </p:nvSpPr>
        <p:spPr bwMode="auto">
          <a:xfrm>
            <a:off x="1320800" y="1752600"/>
            <a:ext cx="1046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5" tIns="45545" rIns="91055" bIns="4554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579" name="Rectangle 11"/>
          <p:cNvSpPr>
            <a:spLocks noGrp="1" noChangeArrowheads="1"/>
          </p:cNvSpPr>
          <p:nvPr>
            <p:ph type="dt" sz="half" idx="2"/>
          </p:nvPr>
        </p:nvSpPr>
        <p:spPr bwMode="auto">
          <a:xfrm>
            <a:off x="1219200" y="63246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5" tIns="45545" rIns="91055" bIns="45545" numCol="1" anchor="b" anchorCtr="0" compatLnSpc="1">
            <a:prstTxWarp prst="textNoShape">
              <a:avLst/>
            </a:prstTxWarp>
          </a:bodyPr>
          <a:lstStyle>
            <a:lvl1pPr>
              <a:defRPr kumimoji="0" sz="1400">
                <a:latin typeface="+mn-lt"/>
              </a:defRPr>
            </a:lvl1pPr>
          </a:lstStyle>
          <a:p>
            <a:pPr fontAlgn="base">
              <a:spcBef>
                <a:spcPct val="0"/>
              </a:spcBef>
              <a:spcAft>
                <a:spcPct val="0"/>
              </a:spcAft>
            </a:pPr>
            <a:endParaRPr lang="en-US" altLang="ja-JP">
              <a:solidFill>
                <a:srgbClr val="000000"/>
              </a:solidFill>
              <a:latin typeface="Tahoma"/>
              <a:ea typeface="ＭＳ Ｐゴシック"/>
            </a:endParaRPr>
          </a:p>
        </p:txBody>
      </p:sp>
      <p:sp>
        <p:nvSpPr>
          <p:cNvPr id="109580" name="Rectangle 12"/>
          <p:cNvSpPr>
            <a:spLocks noGrp="1" noChangeArrowheads="1"/>
          </p:cNvSpPr>
          <p:nvPr>
            <p:ph type="ftr" sz="quarter" idx="3"/>
          </p:nvPr>
        </p:nvSpPr>
        <p:spPr bwMode="auto">
          <a:xfrm>
            <a:off x="4470400" y="63246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5" tIns="45545" rIns="91055" bIns="45545" numCol="1" anchor="b" anchorCtr="0" compatLnSpc="1">
            <a:prstTxWarp prst="textNoShape">
              <a:avLst/>
            </a:prstTxWarp>
          </a:bodyPr>
          <a:lstStyle>
            <a:lvl1pPr algn="ctr">
              <a:defRPr kumimoji="0" sz="1400">
                <a:latin typeface="+mn-lt"/>
              </a:defRPr>
            </a:lvl1pPr>
          </a:lstStyle>
          <a:p>
            <a:pPr fontAlgn="base">
              <a:spcBef>
                <a:spcPct val="0"/>
              </a:spcBef>
              <a:spcAft>
                <a:spcPct val="0"/>
              </a:spcAft>
            </a:pPr>
            <a:endParaRPr lang="en-US" altLang="ja-JP">
              <a:solidFill>
                <a:srgbClr val="000000"/>
              </a:solidFill>
              <a:latin typeface="Tahoma"/>
              <a:ea typeface="ＭＳ Ｐゴシック"/>
            </a:endParaRPr>
          </a:p>
        </p:txBody>
      </p:sp>
      <p:sp>
        <p:nvSpPr>
          <p:cNvPr id="109581" name="Rectangle 13"/>
          <p:cNvSpPr>
            <a:spLocks noGrp="1" noChangeArrowheads="1"/>
          </p:cNvSpPr>
          <p:nvPr>
            <p:ph type="sldNum" sz="quarter" idx="4"/>
          </p:nvPr>
        </p:nvSpPr>
        <p:spPr bwMode="auto">
          <a:xfrm>
            <a:off x="9042400" y="63246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5" tIns="45545" rIns="91055" bIns="45545" numCol="1" anchor="b" anchorCtr="0" compatLnSpc="1">
            <a:prstTxWarp prst="textNoShape">
              <a:avLst/>
            </a:prstTxWarp>
          </a:bodyPr>
          <a:lstStyle>
            <a:lvl1pPr algn="r">
              <a:defRPr kumimoji="0" sz="1400">
                <a:latin typeface="+mn-lt"/>
              </a:defRPr>
            </a:lvl1pPr>
          </a:lstStyle>
          <a:p>
            <a:pPr fontAlgn="base">
              <a:spcBef>
                <a:spcPct val="0"/>
              </a:spcBef>
              <a:spcAft>
                <a:spcPct val="0"/>
              </a:spcAft>
            </a:pPr>
            <a:fld id="{9E40EABB-8177-441D-87F0-9A74805F38C9}" type="slidenum">
              <a:rPr lang="en-US" altLang="ja-JP">
                <a:solidFill>
                  <a:srgbClr val="000000"/>
                </a:solidFill>
                <a:latin typeface="Tahoma"/>
                <a:ea typeface="ＭＳ Ｐゴシック"/>
              </a:rPr>
              <a:pPr fontAlgn="base">
                <a:spcBef>
                  <a:spcPct val="0"/>
                </a:spcBef>
                <a:spcAft>
                  <a:spcPct val="0"/>
                </a:spcAft>
              </a:pPr>
              <a:t>‹#›</a:t>
            </a:fld>
            <a:endParaRPr lang="en-US" altLang="ja-JP">
              <a:solidFill>
                <a:srgbClr val="000000"/>
              </a:solidFill>
              <a:latin typeface="Tahoma"/>
              <a:ea typeface="ＭＳ Ｐゴシック"/>
            </a:endParaRPr>
          </a:p>
        </p:txBody>
      </p:sp>
    </p:spTree>
    <p:extLst>
      <p:ext uri="{BB962C8B-B14F-4D97-AF65-F5344CB8AC3E}">
        <p14:creationId xmlns:p14="http://schemas.microsoft.com/office/powerpoint/2010/main" val="397613524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hf sldNum="0" hdr="0" ftr="0" dt="0"/>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ahoma" pitchFamily="34" charset="0"/>
          <a:ea typeface="ＭＳ Ｐゴシック" pitchFamily="50" charset="-128"/>
        </a:defRPr>
      </a:lvl2pPr>
      <a:lvl3pPr algn="l" rtl="0" fontAlgn="base">
        <a:spcBef>
          <a:spcPct val="0"/>
        </a:spcBef>
        <a:spcAft>
          <a:spcPct val="0"/>
        </a:spcAft>
        <a:defRPr kumimoji="1" sz="4400">
          <a:solidFill>
            <a:schemeClr val="tx2"/>
          </a:solidFill>
          <a:latin typeface="Tahoma" pitchFamily="34" charset="0"/>
          <a:ea typeface="ＭＳ Ｐゴシック" pitchFamily="50" charset="-128"/>
        </a:defRPr>
      </a:lvl3pPr>
      <a:lvl4pPr algn="l" rtl="0" fontAlgn="base">
        <a:spcBef>
          <a:spcPct val="0"/>
        </a:spcBef>
        <a:spcAft>
          <a:spcPct val="0"/>
        </a:spcAft>
        <a:defRPr kumimoji="1" sz="4400">
          <a:solidFill>
            <a:schemeClr val="tx2"/>
          </a:solidFill>
          <a:latin typeface="Tahoma" pitchFamily="34" charset="0"/>
          <a:ea typeface="ＭＳ Ｐゴシック" pitchFamily="50" charset="-128"/>
        </a:defRPr>
      </a:lvl4pPr>
      <a:lvl5pPr algn="l" rtl="0" fontAlgn="base">
        <a:spcBef>
          <a:spcPct val="0"/>
        </a:spcBef>
        <a:spcAft>
          <a:spcPct val="0"/>
        </a:spcAft>
        <a:defRPr kumimoji="1" sz="4400">
          <a:solidFill>
            <a:schemeClr val="tx2"/>
          </a:solidFill>
          <a:latin typeface="Tahoma" pitchFamily="34" charset="0"/>
          <a:ea typeface="ＭＳ Ｐゴシック" pitchFamily="50" charset="-128"/>
        </a:defRPr>
      </a:lvl5pPr>
      <a:lvl6pPr marL="455275"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0551"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65841"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1129"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1465" indent="-341465" algn="l" rtl="0" fontAlgn="base">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39835" indent="-284542" algn="l" rtl="0" fontAlgn="base">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38209" indent="-227638" algn="l" rtl="0" fontAlgn="base">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593491" indent="-227638" algn="l" rtl="0" fontAlgn="base">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48775" indent="-22763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04064" indent="-22763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59349" indent="-22763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14629" indent="-22763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69916" indent="-22763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0551" rtl="0" eaLnBrk="1" latinLnBrk="0" hangingPunct="1">
        <a:defRPr kumimoji="1" sz="1800" kern="1200">
          <a:solidFill>
            <a:schemeClr val="tx1"/>
          </a:solidFill>
          <a:latin typeface="+mn-lt"/>
          <a:ea typeface="+mn-ea"/>
          <a:cs typeface="+mn-cs"/>
        </a:defRPr>
      </a:lvl1pPr>
      <a:lvl2pPr marL="455275" algn="l" defTabSz="910551" rtl="0" eaLnBrk="1" latinLnBrk="0" hangingPunct="1">
        <a:defRPr kumimoji="1" sz="1800" kern="1200">
          <a:solidFill>
            <a:schemeClr val="tx1"/>
          </a:solidFill>
          <a:latin typeface="+mn-lt"/>
          <a:ea typeface="+mn-ea"/>
          <a:cs typeface="+mn-cs"/>
        </a:defRPr>
      </a:lvl2pPr>
      <a:lvl3pPr marL="910551" algn="l" defTabSz="910551" rtl="0" eaLnBrk="1" latinLnBrk="0" hangingPunct="1">
        <a:defRPr kumimoji="1" sz="1800" kern="1200">
          <a:solidFill>
            <a:schemeClr val="tx1"/>
          </a:solidFill>
          <a:latin typeface="+mn-lt"/>
          <a:ea typeface="+mn-ea"/>
          <a:cs typeface="+mn-cs"/>
        </a:defRPr>
      </a:lvl3pPr>
      <a:lvl4pPr marL="1365841" algn="l" defTabSz="910551" rtl="0" eaLnBrk="1" latinLnBrk="0" hangingPunct="1">
        <a:defRPr kumimoji="1" sz="1800" kern="1200">
          <a:solidFill>
            <a:schemeClr val="tx1"/>
          </a:solidFill>
          <a:latin typeface="+mn-lt"/>
          <a:ea typeface="+mn-ea"/>
          <a:cs typeface="+mn-cs"/>
        </a:defRPr>
      </a:lvl4pPr>
      <a:lvl5pPr marL="1821129" algn="l" defTabSz="910551" rtl="0" eaLnBrk="1" latinLnBrk="0" hangingPunct="1">
        <a:defRPr kumimoji="1" sz="1800" kern="1200">
          <a:solidFill>
            <a:schemeClr val="tx1"/>
          </a:solidFill>
          <a:latin typeface="+mn-lt"/>
          <a:ea typeface="+mn-ea"/>
          <a:cs typeface="+mn-cs"/>
        </a:defRPr>
      </a:lvl5pPr>
      <a:lvl6pPr marL="2276418" algn="l" defTabSz="910551" rtl="0" eaLnBrk="1" latinLnBrk="0" hangingPunct="1">
        <a:defRPr kumimoji="1" sz="1800" kern="1200">
          <a:solidFill>
            <a:schemeClr val="tx1"/>
          </a:solidFill>
          <a:latin typeface="+mn-lt"/>
          <a:ea typeface="+mn-ea"/>
          <a:cs typeface="+mn-cs"/>
        </a:defRPr>
      </a:lvl6pPr>
      <a:lvl7pPr marL="2731702" algn="l" defTabSz="910551" rtl="0" eaLnBrk="1" latinLnBrk="0" hangingPunct="1">
        <a:defRPr kumimoji="1" sz="1800" kern="1200">
          <a:solidFill>
            <a:schemeClr val="tx1"/>
          </a:solidFill>
          <a:latin typeface="+mn-lt"/>
          <a:ea typeface="+mn-ea"/>
          <a:cs typeface="+mn-cs"/>
        </a:defRPr>
      </a:lvl7pPr>
      <a:lvl8pPr marL="3186988" algn="l" defTabSz="910551" rtl="0" eaLnBrk="1" latinLnBrk="0" hangingPunct="1">
        <a:defRPr kumimoji="1" sz="1800" kern="1200">
          <a:solidFill>
            <a:schemeClr val="tx1"/>
          </a:solidFill>
          <a:latin typeface="+mn-lt"/>
          <a:ea typeface="+mn-ea"/>
          <a:cs typeface="+mn-cs"/>
        </a:defRPr>
      </a:lvl8pPr>
      <a:lvl9pPr marL="3642272" algn="l" defTabSz="910551"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1D191-6B03-47BA-87F6-CAC69492FDB3}" type="datetimeFigureOut">
              <a:rPr lang="ja-JP" altLang="en-US" smtClean="0">
                <a:solidFill>
                  <a:prstClr val="black">
                    <a:tint val="75000"/>
                  </a:prstClr>
                </a:solidFill>
              </a:rPr>
              <a:pPr/>
              <a:t>2025/2/3</a:t>
            </a:fld>
            <a:endParaRPr lang="ja-JP" alt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19F4-F671-4833-BC65-E9268CB4554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599363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556687" y="1098555"/>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fontAlgn="base">
              <a:spcBef>
                <a:spcPct val="0"/>
              </a:spcBef>
              <a:spcAft>
                <a:spcPct val="0"/>
              </a:spcAft>
            </a:pPr>
            <a:endParaRPr lang="ja-JP" altLang="ja-JP" sz="2400">
              <a:solidFill>
                <a:srgbClr val="000000"/>
              </a:solidFill>
            </a:endParaRPr>
          </a:p>
        </p:txBody>
      </p:sp>
      <p:sp>
        <p:nvSpPr>
          <p:cNvPr id="1027" name="Rectangle 3"/>
          <p:cNvSpPr>
            <a:spLocks noChangeArrowheads="1"/>
          </p:cNvSpPr>
          <p:nvPr/>
        </p:nvSpPr>
        <p:spPr bwMode="ltGray">
          <a:xfrm>
            <a:off x="1066806" y="1098555"/>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fontAlgn="base">
              <a:spcBef>
                <a:spcPct val="0"/>
              </a:spcBef>
              <a:spcAft>
                <a:spcPct val="0"/>
              </a:spcAft>
            </a:pPr>
            <a:endParaRPr lang="ja-JP" altLang="ja-JP" sz="2400">
              <a:solidFill>
                <a:srgbClr val="000000"/>
              </a:solidFill>
            </a:endParaRPr>
          </a:p>
        </p:txBody>
      </p:sp>
      <p:sp>
        <p:nvSpPr>
          <p:cNvPr id="1028" name="Rectangle 4"/>
          <p:cNvSpPr>
            <a:spLocks noChangeArrowheads="1"/>
          </p:cNvSpPr>
          <p:nvPr/>
        </p:nvSpPr>
        <p:spPr bwMode="ltGray">
          <a:xfrm>
            <a:off x="722062" y="1520830"/>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fontAlgn="base">
              <a:spcBef>
                <a:spcPct val="0"/>
              </a:spcBef>
              <a:spcAft>
                <a:spcPct val="0"/>
              </a:spcAft>
            </a:pPr>
            <a:endParaRPr lang="ja-JP" altLang="ja-JP" sz="2400">
              <a:solidFill>
                <a:srgbClr val="000000"/>
              </a:solidFill>
            </a:endParaRPr>
          </a:p>
        </p:txBody>
      </p:sp>
      <p:sp>
        <p:nvSpPr>
          <p:cNvPr id="1029" name="Rectangle 5"/>
          <p:cNvSpPr>
            <a:spLocks noChangeArrowheads="1"/>
          </p:cNvSpPr>
          <p:nvPr/>
        </p:nvSpPr>
        <p:spPr bwMode="ltGray">
          <a:xfrm>
            <a:off x="1214967" y="1520830"/>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fontAlgn="base">
              <a:spcBef>
                <a:spcPct val="0"/>
              </a:spcBef>
              <a:spcAft>
                <a:spcPct val="0"/>
              </a:spcAft>
            </a:pPr>
            <a:endParaRPr lang="ja-JP" altLang="ja-JP" sz="2400">
              <a:solidFill>
                <a:srgbClr val="000000"/>
              </a:solidFill>
            </a:endParaRPr>
          </a:p>
        </p:txBody>
      </p:sp>
      <p:sp>
        <p:nvSpPr>
          <p:cNvPr id="1030" name="Rectangle 6"/>
          <p:cNvSpPr>
            <a:spLocks noChangeArrowheads="1"/>
          </p:cNvSpPr>
          <p:nvPr/>
        </p:nvSpPr>
        <p:spPr bwMode="ltGray">
          <a:xfrm>
            <a:off x="169333" y="144801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fontAlgn="base">
              <a:spcBef>
                <a:spcPct val="0"/>
              </a:spcBef>
              <a:spcAft>
                <a:spcPct val="0"/>
              </a:spcAft>
            </a:pPr>
            <a:endParaRPr lang="ja-JP" altLang="ja-JP" sz="2400">
              <a:solidFill>
                <a:srgbClr val="000000"/>
              </a:solidFill>
            </a:endParaRPr>
          </a:p>
        </p:txBody>
      </p:sp>
      <p:sp>
        <p:nvSpPr>
          <p:cNvPr id="1031" name="Rectangle 7"/>
          <p:cNvSpPr>
            <a:spLocks noChangeArrowheads="1"/>
          </p:cNvSpPr>
          <p:nvPr/>
        </p:nvSpPr>
        <p:spPr bwMode="gray">
          <a:xfrm>
            <a:off x="1016000" y="990605"/>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fontAlgn="base">
              <a:spcBef>
                <a:spcPct val="0"/>
              </a:spcBef>
              <a:spcAft>
                <a:spcPct val="0"/>
              </a:spcAft>
            </a:pPr>
            <a:endParaRPr lang="ja-JP" altLang="ja-JP" sz="2400">
              <a:solidFill>
                <a:srgbClr val="000000"/>
              </a:solidFill>
            </a:endParaRPr>
          </a:p>
        </p:txBody>
      </p:sp>
      <p:sp>
        <p:nvSpPr>
          <p:cNvPr id="1032" name="Rectangle 8"/>
          <p:cNvSpPr>
            <a:spLocks noChangeArrowheads="1"/>
          </p:cNvSpPr>
          <p:nvPr/>
        </p:nvSpPr>
        <p:spPr bwMode="gray">
          <a:xfrm>
            <a:off x="590826"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84" tIns="44665" rIns="89184" bIns="44665" anchor="ctr"/>
          <a:lstStyle/>
          <a:p>
            <a:pPr algn="ctr" defTabSz="892057" fontAlgn="base">
              <a:spcBef>
                <a:spcPct val="0"/>
              </a:spcBef>
              <a:spcAft>
                <a:spcPct val="0"/>
              </a:spcAft>
            </a:pPr>
            <a:endParaRPr lang="ja-JP" altLang="ja-JP" sz="2400">
              <a:solidFill>
                <a:srgbClr val="000000"/>
              </a:solidFill>
            </a:endParaRPr>
          </a:p>
        </p:txBody>
      </p:sp>
      <p:sp>
        <p:nvSpPr>
          <p:cNvPr id="1033" name="Rectangle 9"/>
          <p:cNvSpPr>
            <a:spLocks noGrp="1" noChangeArrowheads="1"/>
          </p:cNvSpPr>
          <p:nvPr>
            <p:ph type="title"/>
          </p:nvPr>
        </p:nvSpPr>
        <p:spPr bwMode="auto">
          <a:xfrm>
            <a:off x="1534590" y="214314"/>
            <a:ext cx="10390716"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84" tIns="44665" rIns="89184" bIns="44665" numCol="1" anchor="b" anchorCtr="0" compatLnSpc="1">
            <a:prstTxWarp prst="textNoShape">
              <a:avLst/>
            </a:prstTxWarp>
          </a:bodyPr>
          <a:lstStyle/>
          <a:p>
            <a:pPr lvl="0"/>
            <a:r>
              <a:rPr lang="ja-JP" altLang="en-US"/>
              <a:t>マスタ タイトルの書式設定</a:t>
            </a:r>
          </a:p>
        </p:txBody>
      </p:sp>
      <p:sp>
        <p:nvSpPr>
          <p:cNvPr id="1034"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84" tIns="44665" rIns="89184" bIns="446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203"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84" tIns="44665" rIns="89184" bIns="44665" numCol="1" anchor="b" anchorCtr="0" compatLnSpc="1">
            <a:prstTxWarp prst="textNoShape">
              <a:avLst/>
            </a:prstTxWarp>
          </a:bodyPr>
          <a:lstStyle>
            <a:lvl1pPr>
              <a:defRPr kumimoji="0" sz="1400">
                <a:ea typeface="ＭＳ Ｐゴシック" pitchFamily="50" charset="-128"/>
              </a:defRPr>
            </a:lvl1pPr>
          </a:lstStyle>
          <a:p>
            <a:pPr defTabSz="892057" fontAlgn="base">
              <a:spcBef>
                <a:spcPct val="0"/>
              </a:spcBef>
              <a:spcAft>
                <a:spcPct val="0"/>
              </a:spcAft>
              <a:defRPr/>
            </a:pPr>
            <a:endParaRPr lang="en-US" altLang="ja-JP">
              <a:solidFill>
                <a:srgbClr val="000000"/>
              </a:solidFill>
            </a:endParaRPr>
          </a:p>
        </p:txBody>
      </p:sp>
      <p:sp>
        <p:nvSpPr>
          <p:cNvPr id="8204"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84" tIns="44665" rIns="89184" bIns="44665" numCol="1" anchor="b" anchorCtr="0" compatLnSpc="1">
            <a:prstTxWarp prst="textNoShape">
              <a:avLst/>
            </a:prstTxWarp>
          </a:bodyPr>
          <a:lstStyle>
            <a:lvl1pPr algn="ctr">
              <a:defRPr kumimoji="0" sz="1400">
                <a:ea typeface="ＭＳ Ｐゴシック" pitchFamily="50" charset="-128"/>
              </a:defRPr>
            </a:lvl1pPr>
          </a:lstStyle>
          <a:p>
            <a:pPr defTabSz="892057" fontAlgn="base">
              <a:spcBef>
                <a:spcPct val="0"/>
              </a:spcBef>
              <a:spcAft>
                <a:spcPct val="0"/>
              </a:spcAft>
              <a:defRPr/>
            </a:pPr>
            <a:endParaRPr lang="en-US" altLang="ja-JP">
              <a:solidFill>
                <a:srgbClr val="000000"/>
              </a:solidFill>
            </a:endParaRPr>
          </a:p>
        </p:txBody>
      </p:sp>
      <p:sp>
        <p:nvSpPr>
          <p:cNvPr id="8205"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84" tIns="44665" rIns="89184" bIns="44665" numCol="1" anchor="b" anchorCtr="0" compatLnSpc="1">
            <a:prstTxWarp prst="textNoShape">
              <a:avLst/>
            </a:prstTxWarp>
          </a:bodyPr>
          <a:lstStyle>
            <a:lvl1pPr algn="r">
              <a:defRPr kumimoji="0" sz="1400">
                <a:ea typeface="ＭＳ Ｐゴシック" pitchFamily="50" charset="-128"/>
              </a:defRPr>
            </a:lvl1pPr>
          </a:lstStyle>
          <a:p>
            <a:pPr defTabSz="892057" fontAlgn="base">
              <a:spcBef>
                <a:spcPct val="0"/>
              </a:spcBef>
              <a:spcAft>
                <a:spcPct val="0"/>
              </a:spcAft>
              <a:defRPr/>
            </a:pPr>
            <a:fld id="{84FF1C80-19D6-4D24-8A12-9D323CDD3EFD}" type="slidenum">
              <a:rPr lang="en-US" altLang="ja-JP" smtClean="0">
                <a:solidFill>
                  <a:srgbClr val="000000"/>
                </a:solidFill>
              </a:rPr>
              <a:pPr defTabSz="892057"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78632468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sldNum="0"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45996"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892057"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38104"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78414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34584" indent="-334584"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24814" indent="-278767"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15086" indent="-223008"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561125" indent="-223008"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07160" indent="-223008"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453201" indent="-22300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899236" indent="-22300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345263" indent="-22300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791314" indent="-22300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892057" rtl="0" eaLnBrk="1" latinLnBrk="0" hangingPunct="1">
        <a:defRPr kumimoji="1" sz="1800" kern="1200">
          <a:solidFill>
            <a:schemeClr val="tx1"/>
          </a:solidFill>
          <a:latin typeface="+mn-lt"/>
          <a:ea typeface="+mn-ea"/>
          <a:cs typeface="+mn-cs"/>
        </a:defRPr>
      </a:lvl1pPr>
      <a:lvl2pPr marL="445996" algn="l" defTabSz="892057" rtl="0" eaLnBrk="1" latinLnBrk="0" hangingPunct="1">
        <a:defRPr kumimoji="1" sz="1800" kern="1200">
          <a:solidFill>
            <a:schemeClr val="tx1"/>
          </a:solidFill>
          <a:latin typeface="+mn-lt"/>
          <a:ea typeface="+mn-ea"/>
          <a:cs typeface="+mn-cs"/>
        </a:defRPr>
      </a:lvl2pPr>
      <a:lvl3pPr marL="892057" algn="l" defTabSz="892057" rtl="0" eaLnBrk="1" latinLnBrk="0" hangingPunct="1">
        <a:defRPr kumimoji="1" sz="1800" kern="1200">
          <a:solidFill>
            <a:schemeClr val="tx1"/>
          </a:solidFill>
          <a:latin typeface="+mn-lt"/>
          <a:ea typeface="+mn-ea"/>
          <a:cs typeface="+mn-cs"/>
        </a:defRPr>
      </a:lvl3pPr>
      <a:lvl4pPr marL="1338104" algn="l" defTabSz="892057" rtl="0" eaLnBrk="1" latinLnBrk="0" hangingPunct="1">
        <a:defRPr kumimoji="1" sz="1800" kern="1200">
          <a:solidFill>
            <a:schemeClr val="tx1"/>
          </a:solidFill>
          <a:latin typeface="+mn-lt"/>
          <a:ea typeface="+mn-ea"/>
          <a:cs typeface="+mn-cs"/>
        </a:defRPr>
      </a:lvl4pPr>
      <a:lvl5pPr marL="1784140" algn="l" defTabSz="892057" rtl="0" eaLnBrk="1" latinLnBrk="0" hangingPunct="1">
        <a:defRPr kumimoji="1" sz="1800" kern="1200">
          <a:solidFill>
            <a:schemeClr val="tx1"/>
          </a:solidFill>
          <a:latin typeface="+mn-lt"/>
          <a:ea typeface="+mn-ea"/>
          <a:cs typeface="+mn-cs"/>
        </a:defRPr>
      </a:lvl5pPr>
      <a:lvl6pPr marL="2230179" algn="l" defTabSz="892057" rtl="0" eaLnBrk="1" latinLnBrk="0" hangingPunct="1">
        <a:defRPr kumimoji="1" sz="1800" kern="1200">
          <a:solidFill>
            <a:schemeClr val="tx1"/>
          </a:solidFill>
          <a:latin typeface="+mn-lt"/>
          <a:ea typeface="+mn-ea"/>
          <a:cs typeface="+mn-cs"/>
        </a:defRPr>
      </a:lvl6pPr>
      <a:lvl7pPr marL="2676215" algn="l" defTabSz="892057" rtl="0" eaLnBrk="1" latinLnBrk="0" hangingPunct="1">
        <a:defRPr kumimoji="1" sz="1800" kern="1200">
          <a:solidFill>
            <a:schemeClr val="tx1"/>
          </a:solidFill>
          <a:latin typeface="+mn-lt"/>
          <a:ea typeface="+mn-ea"/>
          <a:cs typeface="+mn-cs"/>
        </a:defRPr>
      </a:lvl7pPr>
      <a:lvl8pPr marL="3122255" algn="l" defTabSz="892057" rtl="0" eaLnBrk="1" latinLnBrk="0" hangingPunct="1">
        <a:defRPr kumimoji="1" sz="1800" kern="1200">
          <a:solidFill>
            <a:schemeClr val="tx1"/>
          </a:solidFill>
          <a:latin typeface="+mn-lt"/>
          <a:ea typeface="+mn-ea"/>
          <a:cs typeface="+mn-cs"/>
        </a:defRPr>
      </a:lvl8pPr>
      <a:lvl9pPr marL="3568291" algn="l" defTabSz="892057"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ChangeArrowheads="1"/>
          </p:cNvSpPr>
          <p:nvPr/>
        </p:nvSpPr>
        <p:spPr bwMode="ltGray">
          <a:xfrm>
            <a:off x="387351" y="841377"/>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lgn="ctr"/>
            <a:endParaRPr lang="ja-JP" altLang="ja-JP" sz="2400">
              <a:latin typeface="Tahoma" pitchFamily="34" charset="0"/>
            </a:endParaRPr>
          </a:p>
        </p:txBody>
      </p:sp>
      <p:sp>
        <p:nvSpPr>
          <p:cNvPr id="109571" name="Rectangle 3"/>
          <p:cNvSpPr>
            <a:spLocks noChangeArrowheads="1"/>
          </p:cNvSpPr>
          <p:nvPr/>
        </p:nvSpPr>
        <p:spPr bwMode="ltGray">
          <a:xfrm>
            <a:off x="897469" y="841377"/>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lgn="ctr"/>
            <a:endParaRPr lang="ja-JP" altLang="ja-JP" sz="2400">
              <a:latin typeface="Tahoma" pitchFamily="34" charset="0"/>
            </a:endParaRPr>
          </a:p>
        </p:txBody>
      </p:sp>
      <p:sp>
        <p:nvSpPr>
          <p:cNvPr id="109572" name="Rectangle 4"/>
          <p:cNvSpPr>
            <a:spLocks noChangeArrowheads="1"/>
          </p:cNvSpPr>
          <p:nvPr/>
        </p:nvSpPr>
        <p:spPr bwMode="ltGray">
          <a:xfrm>
            <a:off x="552498" y="1263652"/>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lgn="ctr"/>
            <a:endParaRPr lang="ja-JP" altLang="ja-JP" sz="2400">
              <a:latin typeface="Tahoma" pitchFamily="34" charset="0"/>
            </a:endParaRPr>
          </a:p>
        </p:txBody>
      </p:sp>
      <p:sp>
        <p:nvSpPr>
          <p:cNvPr id="109573" name="Rectangle 5"/>
          <p:cNvSpPr>
            <a:spLocks noChangeArrowheads="1"/>
          </p:cNvSpPr>
          <p:nvPr/>
        </p:nvSpPr>
        <p:spPr bwMode="ltGray">
          <a:xfrm>
            <a:off x="1045633" y="1263652"/>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lgn="ctr"/>
            <a:endParaRPr lang="ja-JP" altLang="ja-JP" sz="2400">
              <a:latin typeface="Tahoma" pitchFamily="34" charset="0"/>
            </a:endParaRPr>
          </a:p>
        </p:txBody>
      </p:sp>
      <p:sp>
        <p:nvSpPr>
          <p:cNvPr id="109574" name="Rectangle 6"/>
          <p:cNvSpPr>
            <a:spLocks noChangeArrowheads="1"/>
          </p:cNvSpPr>
          <p:nvPr/>
        </p:nvSpPr>
        <p:spPr bwMode="ltGray">
          <a:xfrm>
            <a:off x="0" y="119066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lgn="ctr"/>
            <a:endParaRPr lang="ja-JP" altLang="ja-JP" sz="2400">
              <a:latin typeface="Tahoma" pitchFamily="34" charset="0"/>
            </a:endParaRPr>
          </a:p>
        </p:txBody>
      </p:sp>
      <p:sp>
        <p:nvSpPr>
          <p:cNvPr id="109575" name="Rectangle 7"/>
          <p:cNvSpPr>
            <a:spLocks noChangeArrowheads="1"/>
          </p:cNvSpPr>
          <p:nvPr/>
        </p:nvSpPr>
        <p:spPr bwMode="gray">
          <a:xfrm>
            <a:off x="846667" y="733427"/>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lgn="ctr"/>
            <a:endParaRPr lang="ja-JP" altLang="ja-JP" sz="2400">
              <a:latin typeface="Tahoma" pitchFamily="34" charset="0"/>
            </a:endParaRPr>
          </a:p>
        </p:txBody>
      </p:sp>
      <p:sp>
        <p:nvSpPr>
          <p:cNvPr id="109576" name="Rectangle 8"/>
          <p:cNvSpPr>
            <a:spLocks noChangeArrowheads="1"/>
          </p:cNvSpPr>
          <p:nvPr/>
        </p:nvSpPr>
        <p:spPr bwMode="gray">
          <a:xfrm>
            <a:off x="421265" y="1524000"/>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lgn="ctr"/>
            <a:endParaRPr lang="ja-JP" altLang="ja-JP" sz="2400">
              <a:latin typeface="Tahoma" pitchFamily="34" charset="0"/>
            </a:endParaRPr>
          </a:p>
        </p:txBody>
      </p:sp>
      <p:sp>
        <p:nvSpPr>
          <p:cNvPr id="109577" name="Rectangle 9"/>
          <p:cNvSpPr>
            <a:spLocks noGrp="1" noChangeArrowheads="1"/>
          </p:cNvSpPr>
          <p:nvPr>
            <p:ph type="title"/>
          </p:nvPr>
        </p:nvSpPr>
        <p:spPr bwMode="auto">
          <a:xfrm>
            <a:off x="1524000" y="304800"/>
            <a:ext cx="103907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5" tIns="45545" rIns="91055" bIns="45545" numCol="1" anchor="b" anchorCtr="0" compatLnSpc="1">
            <a:prstTxWarp prst="textNoShape">
              <a:avLst/>
            </a:prstTxWarp>
          </a:bodyPr>
          <a:lstStyle/>
          <a:p>
            <a:pPr lvl="0"/>
            <a:r>
              <a:rPr lang="ja-JP" altLang="en-US"/>
              <a:t>マスタ タイトルの書式設定</a:t>
            </a:r>
          </a:p>
        </p:txBody>
      </p:sp>
      <p:sp>
        <p:nvSpPr>
          <p:cNvPr id="109578" name="Rectangle 10"/>
          <p:cNvSpPr>
            <a:spLocks noGrp="1" noChangeArrowheads="1"/>
          </p:cNvSpPr>
          <p:nvPr>
            <p:ph type="body" idx="1"/>
          </p:nvPr>
        </p:nvSpPr>
        <p:spPr bwMode="auto">
          <a:xfrm>
            <a:off x="1320800" y="1752600"/>
            <a:ext cx="1046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5" tIns="45545" rIns="91055" bIns="4554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579" name="Rectangle 11"/>
          <p:cNvSpPr>
            <a:spLocks noGrp="1" noChangeArrowheads="1"/>
          </p:cNvSpPr>
          <p:nvPr>
            <p:ph type="dt" sz="half" idx="2"/>
          </p:nvPr>
        </p:nvSpPr>
        <p:spPr bwMode="auto">
          <a:xfrm>
            <a:off x="1219200" y="63246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5" tIns="45545" rIns="91055" bIns="45545" numCol="1" anchor="b" anchorCtr="0" compatLnSpc="1">
            <a:prstTxWarp prst="textNoShape">
              <a:avLst/>
            </a:prstTxWarp>
          </a:bodyPr>
          <a:lstStyle>
            <a:lvl1pPr>
              <a:defRPr kumimoji="0" sz="1400">
                <a:latin typeface="+mn-lt"/>
              </a:defRPr>
            </a:lvl1pPr>
          </a:lstStyle>
          <a:p>
            <a:endParaRPr lang="en-US" altLang="ja-JP"/>
          </a:p>
        </p:txBody>
      </p:sp>
      <p:sp>
        <p:nvSpPr>
          <p:cNvPr id="109580" name="Rectangle 12"/>
          <p:cNvSpPr>
            <a:spLocks noGrp="1" noChangeArrowheads="1"/>
          </p:cNvSpPr>
          <p:nvPr>
            <p:ph type="ftr" sz="quarter" idx="3"/>
          </p:nvPr>
        </p:nvSpPr>
        <p:spPr bwMode="auto">
          <a:xfrm>
            <a:off x="4470400" y="63246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5" tIns="45545" rIns="91055" bIns="45545" numCol="1" anchor="b" anchorCtr="0" compatLnSpc="1">
            <a:prstTxWarp prst="textNoShape">
              <a:avLst/>
            </a:prstTxWarp>
          </a:bodyPr>
          <a:lstStyle>
            <a:lvl1pPr algn="ctr">
              <a:defRPr kumimoji="0" sz="1400">
                <a:latin typeface="+mn-lt"/>
              </a:defRPr>
            </a:lvl1pPr>
          </a:lstStyle>
          <a:p>
            <a:endParaRPr lang="en-US" altLang="ja-JP"/>
          </a:p>
        </p:txBody>
      </p:sp>
      <p:sp>
        <p:nvSpPr>
          <p:cNvPr id="109581" name="Rectangle 13"/>
          <p:cNvSpPr>
            <a:spLocks noGrp="1" noChangeArrowheads="1"/>
          </p:cNvSpPr>
          <p:nvPr>
            <p:ph type="sldNum" sz="quarter" idx="4"/>
          </p:nvPr>
        </p:nvSpPr>
        <p:spPr bwMode="auto">
          <a:xfrm>
            <a:off x="9042400" y="63246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5" tIns="45545" rIns="91055" bIns="45545" numCol="1" anchor="b" anchorCtr="0" compatLnSpc="1">
            <a:prstTxWarp prst="textNoShape">
              <a:avLst/>
            </a:prstTxWarp>
          </a:bodyPr>
          <a:lstStyle>
            <a:lvl1pPr algn="r">
              <a:defRPr kumimoji="0" sz="1400">
                <a:latin typeface="+mn-lt"/>
              </a:defRPr>
            </a:lvl1pPr>
          </a:lstStyle>
          <a:p>
            <a:fld id="{9E40EABB-8177-441D-87F0-9A74805F38C9}" type="slidenum">
              <a:rPr lang="en-US" altLang="ja-JP"/>
              <a:pPr/>
              <a:t>‹#›</a:t>
            </a:fld>
            <a:endParaRPr lang="en-US" altLang="ja-JP"/>
          </a:p>
        </p:txBody>
      </p:sp>
    </p:spTree>
    <p:extLst>
      <p:ext uri="{BB962C8B-B14F-4D97-AF65-F5344CB8AC3E}">
        <p14:creationId xmlns:p14="http://schemas.microsoft.com/office/powerpoint/2010/main" val="934621599"/>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Lst>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ahoma" pitchFamily="34" charset="0"/>
          <a:ea typeface="ＭＳ Ｐゴシック" pitchFamily="50" charset="-128"/>
        </a:defRPr>
      </a:lvl2pPr>
      <a:lvl3pPr algn="l" rtl="0" fontAlgn="base">
        <a:spcBef>
          <a:spcPct val="0"/>
        </a:spcBef>
        <a:spcAft>
          <a:spcPct val="0"/>
        </a:spcAft>
        <a:defRPr kumimoji="1" sz="4400">
          <a:solidFill>
            <a:schemeClr val="tx2"/>
          </a:solidFill>
          <a:latin typeface="Tahoma" pitchFamily="34" charset="0"/>
          <a:ea typeface="ＭＳ Ｐゴシック" pitchFamily="50" charset="-128"/>
        </a:defRPr>
      </a:lvl3pPr>
      <a:lvl4pPr algn="l" rtl="0" fontAlgn="base">
        <a:spcBef>
          <a:spcPct val="0"/>
        </a:spcBef>
        <a:spcAft>
          <a:spcPct val="0"/>
        </a:spcAft>
        <a:defRPr kumimoji="1" sz="4400">
          <a:solidFill>
            <a:schemeClr val="tx2"/>
          </a:solidFill>
          <a:latin typeface="Tahoma" pitchFamily="34" charset="0"/>
          <a:ea typeface="ＭＳ Ｐゴシック" pitchFamily="50" charset="-128"/>
        </a:defRPr>
      </a:lvl4pPr>
      <a:lvl5pPr algn="l" rtl="0" fontAlgn="base">
        <a:spcBef>
          <a:spcPct val="0"/>
        </a:spcBef>
        <a:spcAft>
          <a:spcPct val="0"/>
        </a:spcAft>
        <a:defRPr kumimoji="1" sz="4400">
          <a:solidFill>
            <a:schemeClr val="tx2"/>
          </a:solidFill>
          <a:latin typeface="Tahoma" pitchFamily="34" charset="0"/>
          <a:ea typeface="ＭＳ Ｐゴシック" pitchFamily="50" charset="-128"/>
        </a:defRPr>
      </a:lvl5pPr>
      <a:lvl6pPr marL="455275"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0551"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65841"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1129"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1465" indent="-341465" algn="l" rtl="0" fontAlgn="base">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39835" indent="-284542" algn="l" rtl="0" fontAlgn="base">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38209" indent="-227638" algn="l" rtl="0" fontAlgn="base">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593491" indent="-227638" algn="l" rtl="0" fontAlgn="base">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48775" indent="-22763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04064" indent="-22763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59349" indent="-22763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14629" indent="-22763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69916" indent="-22763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0551" rtl="0" eaLnBrk="1" latinLnBrk="0" hangingPunct="1">
        <a:defRPr kumimoji="1" sz="1800" kern="1200">
          <a:solidFill>
            <a:schemeClr val="tx1"/>
          </a:solidFill>
          <a:latin typeface="+mn-lt"/>
          <a:ea typeface="+mn-ea"/>
          <a:cs typeface="+mn-cs"/>
        </a:defRPr>
      </a:lvl1pPr>
      <a:lvl2pPr marL="455275" algn="l" defTabSz="910551" rtl="0" eaLnBrk="1" latinLnBrk="0" hangingPunct="1">
        <a:defRPr kumimoji="1" sz="1800" kern="1200">
          <a:solidFill>
            <a:schemeClr val="tx1"/>
          </a:solidFill>
          <a:latin typeface="+mn-lt"/>
          <a:ea typeface="+mn-ea"/>
          <a:cs typeface="+mn-cs"/>
        </a:defRPr>
      </a:lvl2pPr>
      <a:lvl3pPr marL="910551" algn="l" defTabSz="910551" rtl="0" eaLnBrk="1" latinLnBrk="0" hangingPunct="1">
        <a:defRPr kumimoji="1" sz="1800" kern="1200">
          <a:solidFill>
            <a:schemeClr val="tx1"/>
          </a:solidFill>
          <a:latin typeface="+mn-lt"/>
          <a:ea typeface="+mn-ea"/>
          <a:cs typeface="+mn-cs"/>
        </a:defRPr>
      </a:lvl3pPr>
      <a:lvl4pPr marL="1365841" algn="l" defTabSz="910551" rtl="0" eaLnBrk="1" latinLnBrk="0" hangingPunct="1">
        <a:defRPr kumimoji="1" sz="1800" kern="1200">
          <a:solidFill>
            <a:schemeClr val="tx1"/>
          </a:solidFill>
          <a:latin typeface="+mn-lt"/>
          <a:ea typeface="+mn-ea"/>
          <a:cs typeface="+mn-cs"/>
        </a:defRPr>
      </a:lvl4pPr>
      <a:lvl5pPr marL="1821129" algn="l" defTabSz="910551" rtl="0" eaLnBrk="1" latinLnBrk="0" hangingPunct="1">
        <a:defRPr kumimoji="1" sz="1800" kern="1200">
          <a:solidFill>
            <a:schemeClr val="tx1"/>
          </a:solidFill>
          <a:latin typeface="+mn-lt"/>
          <a:ea typeface="+mn-ea"/>
          <a:cs typeface="+mn-cs"/>
        </a:defRPr>
      </a:lvl5pPr>
      <a:lvl6pPr marL="2276418" algn="l" defTabSz="910551" rtl="0" eaLnBrk="1" latinLnBrk="0" hangingPunct="1">
        <a:defRPr kumimoji="1" sz="1800" kern="1200">
          <a:solidFill>
            <a:schemeClr val="tx1"/>
          </a:solidFill>
          <a:latin typeface="+mn-lt"/>
          <a:ea typeface="+mn-ea"/>
          <a:cs typeface="+mn-cs"/>
        </a:defRPr>
      </a:lvl6pPr>
      <a:lvl7pPr marL="2731702" algn="l" defTabSz="910551" rtl="0" eaLnBrk="1" latinLnBrk="0" hangingPunct="1">
        <a:defRPr kumimoji="1" sz="1800" kern="1200">
          <a:solidFill>
            <a:schemeClr val="tx1"/>
          </a:solidFill>
          <a:latin typeface="+mn-lt"/>
          <a:ea typeface="+mn-ea"/>
          <a:cs typeface="+mn-cs"/>
        </a:defRPr>
      </a:lvl7pPr>
      <a:lvl8pPr marL="3186988" algn="l" defTabSz="910551" rtl="0" eaLnBrk="1" latinLnBrk="0" hangingPunct="1">
        <a:defRPr kumimoji="1" sz="1800" kern="1200">
          <a:solidFill>
            <a:schemeClr val="tx1"/>
          </a:solidFill>
          <a:latin typeface="+mn-lt"/>
          <a:ea typeface="+mn-ea"/>
          <a:cs typeface="+mn-cs"/>
        </a:defRPr>
      </a:lvl8pPr>
      <a:lvl9pPr marL="3642272" algn="l" defTabSz="910551"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2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7.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2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7.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5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127.xml"/><Relationship Id="rId6" Type="http://schemas.openxmlformats.org/officeDocument/2006/relationships/image" Target="../media/image51.png"/><Relationship Id="rId5" Type="http://schemas.openxmlformats.org/officeDocument/2006/relationships/image" Target="../media/image50.jpe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emf"/></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7.xml"/></Relationships>
</file>

<file path=ppt/slides/_rels/slide3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46.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3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46.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3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46.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4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161.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4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image" Target="../media/image80.png"/><Relationship Id="rId2" Type="http://schemas.openxmlformats.org/officeDocument/2006/relationships/image" Target="../media/image76.png"/><Relationship Id="rId1" Type="http://schemas.openxmlformats.org/officeDocument/2006/relationships/slideLayout" Target="../slideLayouts/slideLayout194.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1.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2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7.xml"/><Relationship Id="rId1" Type="http://schemas.openxmlformats.org/officeDocument/2006/relationships/slideLayout" Target="../slideLayouts/slideLayout118.xml"/></Relationships>
</file>

<file path=ppt/slides/_rels/slide46.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17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75.xm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105.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1682885" y="1484785"/>
            <a:ext cx="8733595" cy="1665511"/>
          </a:xfrm>
        </p:spPr>
        <p:txBody>
          <a:bodyPr/>
          <a:lstStyle/>
          <a:p>
            <a:pPr algn="ctr"/>
            <a:r>
              <a:rPr lang="ja-JP" altLang="en-US" sz="5400" dirty="0"/>
              <a:t>難病患者の</a:t>
            </a:r>
            <a:r>
              <a:rPr lang="en-US" altLang="ja-JP" sz="5400" dirty="0"/>
              <a:t/>
            </a:r>
            <a:br>
              <a:rPr lang="en-US" altLang="ja-JP" sz="5400" dirty="0"/>
            </a:br>
            <a:r>
              <a:rPr lang="ja-JP" altLang="en-US" sz="5400" dirty="0" smtClean="0"/>
              <a:t>就労支援の現状と課題</a:t>
            </a:r>
            <a:r>
              <a:rPr lang="en-US" altLang="ja-JP" sz="5400" dirty="0"/>
              <a:t/>
            </a:r>
            <a:br>
              <a:rPr lang="en-US" altLang="ja-JP" sz="5400" dirty="0"/>
            </a:br>
            <a:r>
              <a:rPr lang="ja-JP" altLang="en-US" dirty="0" smtClean="0"/>
              <a:t>～関係</a:t>
            </a:r>
            <a:r>
              <a:rPr lang="ja-JP" altLang="en-US" dirty="0"/>
              <a:t>機関との連携～</a:t>
            </a:r>
          </a:p>
        </p:txBody>
      </p:sp>
      <p:sp>
        <p:nvSpPr>
          <p:cNvPr id="240643" name="Rectangle 3"/>
          <p:cNvSpPr>
            <a:spLocks noGrp="1" noChangeArrowheads="1"/>
          </p:cNvSpPr>
          <p:nvPr>
            <p:ph type="subTitle" idx="1"/>
          </p:nvPr>
        </p:nvSpPr>
        <p:spPr>
          <a:xfrm>
            <a:off x="2198204" y="3581400"/>
            <a:ext cx="7795592" cy="2647950"/>
          </a:xfrm>
        </p:spPr>
        <p:txBody>
          <a:bodyPr/>
          <a:lstStyle/>
          <a:p>
            <a:pPr>
              <a:spcBef>
                <a:spcPct val="15000"/>
              </a:spcBef>
            </a:pPr>
            <a:r>
              <a:rPr lang="ja-JP" altLang="en-US" sz="2000" dirty="0"/>
              <a:t>独立行政法人</a:t>
            </a:r>
            <a:r>
              <a:rPr lang="ja-JP" altLang="en-US" dirty="0"/>
              <a:t>高齢・障害・求職者雇用支援機構</a:t>
            </a:r>
          </a:p>
          <a:p>
            <a:pPr>
              <a:spcBef>
                <a:spcPct val="15000"/>
              </a:spcBef>
            </a:pPr>
            <a:r>
              <a:rPr lang="ja-JP" altLang="en-US" dirty="0"/>
              <a:t>障害者職業総合センター</a:t>
            </a:r>
            <a:endParaRPr lang="en-US" altLang="ja-JP" dirty="0"/>
          </a:p>
          <a:p>
            <a:pPr>
              <a:spcBef>
                <a:spcPct val="15000"/>
              </a:spcBef>
            </a:pPr>
            <a:endParaRPr lang="en-US" altLang="ja-JP" sz="1200" dirty="0"/>
          </a:p>
          <a:p>
            <a:pPr>
              <a:spcBef>
                <a:spcPct val="15000"/>
              </a:spcBef>
            </a:pPr>
            <a:r>
              <a:rPr lang="ja-JP" altLang="en-US" dirty="0"/>
              <a:t>春名由一郎</a:t>
            </a:r>
            <a:endParaRPr lang="en-US" altLang="ja-JP" dirty="0"/>
          </a:p>
          <a:p>
            <a:pPr>
              <a:spcBef>
                <a:spcPct val="15000"/>
              </a:spcBef>
            </a:pPr>
            <a:r>
              <a:rPr lang="en-US" altLang="ja-JP" sz="2400" dirty="0"/>
              <a:t>Haruna.Yuichiro@jeed.go.jp</a:t>
            </a:r>
            <a:endParaRPr lang="ja-JP" altLang="en-US" sz="2400" dirty="0"/>
          </a:p>
          <a:p>
            <a:pPr>
              <a:spcBef>
                <a:spcPct val="15000"/>
              </a:spcBef>
            </a:pPr>
            <a:endParaRPr lang="ja-JP" altLang="en-US" baseline="30000" dirty="0"/>
          </a:p>
        </p:txBody>
      </p:sp>
    </p:spTree>
    <p:extLst>
      <p:ext uri="{BB962C8B-B14F-4D97-AF65-F5344CB8AC3E}">
        <p14:creationId xmlns:p14="http://schemas.microsoft.com/office/powerpoint/2010/main" val="2555734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7383" y="121587"/>
            <a:ext cx="664956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「障害者向けチーム支援」の実施</a:t>
            </a:r>
          </a:p>
        </p:txBody>
      </p:sp>
      <p:sp>
        <p:nvSpPr>
          <p:cNvPr id="38924" name="AutoShape 12"/>
          <p:cNvSpPr>
            <a:spLocks noChangeArrowheads="1"/>
          </p:cNvSpPr>
          <p:nvPr/>
        </p:nvSpPr>
        <p:spPr bwMode="auto">
          <a:xfrm>
            <a:off x="5215448" y="2664372"/>
            <a:ext cx="5304898" cy="332345"/>
          </a:xfrm>
          <a:prstGeom prst="rightArrow">
            <a:avLst>
              <a:gd name="adj1" fmla="val 50000"/>
              <a:gd name="adj2" fmla="val 327751"/>
            </a:avLst>
          </a:prstGeom>
          <a:gradFill rotWithShape="0">
            <a:gsLst>
              <a:gs pos="0">
                <a:schemeClr val="bg1"/>
              </a:gs>
              <a:gs pos="100000">
                <a:srgbClr val="003192"/>
              </a:gs>
            </a:gsLst>
            <a:lin ang="0" scaled="1"/>
          </a:gradFill>
          <a:ln w="9525">
            <a:solidFill>
              <a:srgbClr val="003192"/>
            </a:solidFill>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1662"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74788" name="Text Box 4"/>
          <p:cNvSpPr txBox="1">
            <a:spLocks noChangeArrowheads="1"/>
          </p:cNvSpPr>
          <p:nvPr/>
        </p:nvSpPr>
        <p:spPr bwMode="auto">
          <a:xfrm>
            <a:off x="7462776" y="2093307"/>
            <a:ext cx="1063503" cy="1129972"/>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lIns="0" tIns="0" rIns="0" bIns="0"/>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662" b="0" i="0" u="none" strike="noStrike" kern="1200" cap="none" spc="0" normalizeH="0" baseline="0" noProof="0" dirty="0">
                <a:ln>
                  <a:noFill/>
                </a:ln>
                <a:solidFill>
                  <a:srgbClr val="FF0000"/>
                </a:solidFill>
                <a:effectLst/>
                <a:uLnTx/>
                <a:uFillTx/>
                <a:latin typeface="Verdana" pitchFamily="34" charset="0"/>
                <a:ea typeface="游ゴシック" panose="020B0400000000000000" pitchFamily="50" charset="-128"/>
                <a:cs typeface="+mn-cs"/>
              </a:rPr>
              <a:t>就職</a:t>
            </a:r>
          </a:p>
        </p:txBody>
      </p:sp>
      <p:sp>
        <p:nvSpPr>
          <p:cNvPr id="374791" name="AutoShape 7"/>
          <p:cNvSpPr>
            <a:spLocks noChangeArrowheads="1"/>
          </p:cNvSpPr>
          <p:nvPr/>
        </p:nvSpPr>
        <p:spPr bwMode="auto">
          <a:xfrm>
            <a:off x="6794730" y="3363453"/>
            <a:ext cx="1129972" cy="1197940"/>
          </a:xfrm>
          <a:prstGeom prst="upArrow">
            <a:avLst>
              <a:gd name="adj1" fmla="val 50000"/>
              <a:gd name="adj2" fmla="val 43224"/>
            </a:avLst>
          </a:prstGeom>
          <a:gradFill rotWithShape="0">
            <a:gsLst>
              <a:gs pos="0">
                <a:srgbClr val="003192"/>
              </a:gs>
              <a:gs pos="50000">
                <a:schemeClr val="bg1"/>
              </a:gs>
              <a:gs pos="100000">
                <a:srgbClr val="003192"/>
              </a:gs>
            </a:gsLst>
            <a:lin ang="0" scaled="1"/>
          </a:gradFill>
          <a:ln w="19050">
            <a:solidFill>
              <a:srgbClr val="003192"/>
            </a:solidFill>
            <a:miter lim="800000"/>
            <a:headEnd/>
            <a:tailEnd/>
          </a:ln>
          <a:effectLst/>
        </p:spPr>
        <p:txBody>
          <a:bodyPr lIns="0" tIns="0" rIns="0" bIns="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1662"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8922" name="AutoShape 10"/>
          <p:cNvSpPr>
            <a:spLocks noChangeArrowheads="1"/>
          </p:cNvSpPr>
          <p:nvPr/>
        </p:nvSpPr>
        <p:spPr bwMode="auto">
          <a:xfrm>
            <a:off x="1799617" y="2855771"/>
            <a:ext cx="2969877" cy="3855198"/>
          </a:xfrm>
          <a:prstGeom prst="roundRect">
            <a:avLst>
              <a:gd name="adj" fmla="val 223"/>
            </a:avLst>
          </a:prstGeom>
          <a:solidFill>
            <a:srgbClr val="81ABFF"/>
          </a:solidFill>
          <a:ln w="9525">
            <a:noFill/>
            <a:round/>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1662"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74797" name="Text Box 13"/>
          <p:cNvSpPr txBox="1">
            <a:spLocks noChangeArrowheads="1"/>
          </p:cNvSpPr>
          <p:nvPr/>
        </p:nvSpPr>
        <p:spPr bwMode="auto">
          <a:xfrm>
            <a:off x="1918330" y="5280766"/>
            <a:ext cx="2718198" cy="1320743"/>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tIns="85403"/>
          <a:lstStyle/>
          <a:p>
            <a:pPr marL="0" marR="0" lvl="0" indent="0" algn="just" defTabSz="457200" rtl="0" eaLnBrk="1" fontAlgn="base" latinLnBrk="0" hangingPunct="1">
              <a:lnSpc>
                <a:spcPct val="112000"/>
              </a:lnSpc>
              <a:spcBef>
                <a:spcPct val="0"/>
              </a:spcBef>
              <a:spcAft>
                <a:spcPct val="0"/>
              </a:spcAft>
              <a:buClrTx/>
              <a:buSzTx/>
              <a:buFontTx/>
              <a:buNone/>
              <a:tabLst/>
              <a:defRPr/>
            </a:pPr>
            <a:r>
              <a:rPr kumimoji="0" lang="en-US" altLang="ja-JP"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ジョブコーチ</a:t>
            </a:r>
            <a:endParaRPr kumimoji="0" lang="en-US" altLang="ja-JP"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base" latinLnBrk="0" hangingPunct="1">
              <a:lnSpc>
                <a:spcPct val="112000"/>
              </a:lnSpc>
              <a:spcBef>
                <a:spcPct val="0"/>
              </a:spcBef>
              <a:spcAft>
                <a:spcPct val="0"/>
              </a:spcAft>
              <a:buClrTx/>
              <a:buSzTx/>
              <a:buFontTx/>
              <a:buNone/>
              <a:tabLst/>
              <a:defRPr/>
            </a:pPr>
            <a:r>
              <a:rPr kumimoji="0" lang="ja-JP" altLang="en-US"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○相談支援事業所</a:t>
            </a:r>
            <a:endParaRPr kumimoji="0" lang="en-US" altLang="ja-JP"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base" latinLnBrk="0" hangingPunct="1">
              <a:lnSpc>
                <a:spcPct val="112000"/>
              </a:lnSpc>
              <a:spcBef>
                <a:spcPct val="0"/>
              </a:spcBef>
              <a:spcAft>
                <a:spcPct val="0"/>
              </a:spcAft>
              <a:buClrTx/>
              <a:buSzTx/>
              <a:buFontTx/>
              <a:buNone/>
              <a:tabLst/>
              <a:defRPr/>
            </a:pPr>
            <a:r>
              <a:rPr kumimoji="0" lang="ja-JP" altLang="en-US"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○福祉事務所</a:t>
            </a:r>
            <a:endParaRPr kumimoji="0" lang="en-US" altLang="ja-JP"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base" latinLnBrk="0" hangingPunct="1">
              <a:lnSpc>
                <a:spcPct val="112000"/>
              </a:lnSpc>
              <a:spcBef>
                <a:spcPct val="0"/>
              </a:spcBef>
              <a:spcAft>
                <a:spcPct val="0"/>
              </a:spcAft>
              <a:buClrTx/>
              <a:buSzTx/>
              <a:buFontTx/>
              <a:buNone/>
              <a:tabLst/>
              <a:defRPr/>
            </a:pPr>
            <a:r>
              <a:rPr kumimoji="0" lang="ja-JP" altLang="en-US"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○発達障害者支援センター</a:t>
            </a:r>
            <a:endParaRPr kumimoji="0" lang="en-US" altLang="ja-JP"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base" latinLnBrk="0" hangingPunct="1">
              <a:lnSpc>
                <a:spcPct val="112000"/>
              </a:lnSpc>
              <a:spcBef>
                <a:spcPct val="0"/>
              </a:spcBef>
              <a:spcAft>
                <a:spcPct val="0"/>
              </a:spcAft>
              <a:buClrTx/>
              <a:buSzTx/>
              <a:buFontTx/>
              <a:buNone/>
              <a:tabLst/>
              <a:defRPr/>
            </a:pPr>
            <a:r>
              <a:rPr kumimoji="0" lang="ja-JP" altLang="en-US"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○難病相談支援センター</a:t>
            </a:r>
            <a:endParaRPr kumimoji="0" lang="en-US" altLang="ja-JP"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base" latinLnBrk="0" hangingPunct="1">
              <a:lnSpc>
                <a:spcPct val="112000"/>
              </a:lnSpc>
              <a:spcBef>
                <a:spcPct val="0"/>
              </a:spcBef>
              <a:spcAft>
                <a:spcPct val="0"/>
              </a:spcAft>
              <a:buClrTx/>
              <a:buSzTx/>
              <a:buFontTx/>
              <a:buNone/>
              <a:tabLst/>
              <a:defRPr/>
            </a:pPr>
            <a:r>
              <a:rPr kumimoji="0" lang="ja-JP" altLang="en-US"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○医療</a:t>
            </a:r>
            <a:r>
              <a:rPr kumimoji="0"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機関 </a:t>
            </a:r>
            <a:r>
              <a:rPr kumimoji="0" lang="en-US" altLang="ja-JP" sz="969"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0" lang="ja-JP" altLang="en-US" sz="969"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ja-JP" altLang="en-US"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等</a:t>
            </a:r>
            <a:endParaRPr kumimoji="0" lang="en-US" altLang="ja-JP"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74799" name="Text Box 15"/>
          <p:cNvSpPr txBox="1">
            <a:spLocks noChangeArrowheads="1"/>
          </p:cNvSpPr>
          <p:nvPr/>
        </p:nvSpPr>
        <p:spPr bwMode="auto">
          <a:xfrm>
            <a:off x="1930217" y="3190258"/>
            <a:ext cx="2658757" cy="636519"/>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wrap="square" lIns="0" tIns="66462" rIns="0" bIns="33231">
            <a:spAutoFit/>
          </a:bodyPr>
          <a:lstStyle/>
          <a:p>
            <a:pPr marL="0" marR="0" lvl="0" indent="0" algn="l" defTabSz="457200" rtl="0" eaLnBrk="1" fontAlgn="base" latinLnBrk="0" hangingPunct="1">
              <a:lnSpc>
                <a:spcPct val="112000"/>
              </a:lnSpc>
              <a:spcBef>
                <a:spcPct val="0"/>
              </a:spcBef>
              <a:spcAft>
                <a:spcPct val="0"/>
              </a:spcAft>
              <a:buClrTx/>
              <a:buSzTx/>
              <a:buFontTx/>
              <a:buNone/>
              <a:tabLst/>
              <a:defRPr/>
            </a:pPr>
            <a:r>
              <a:rPr kumimoji="0" lang="ja-JP" altLang="en-US" sz="1477"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0" lang="ja-JP" altLang="en-US"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・専門援助部門が担当</a:t>
            </a:r>
          </a:p>
          <a:p>
            <a:pPr marL="0" marR="0" lvl="0" indent="0" algn="l" defTabSz="457200" rtl="0" eaLnBrk="1" fontAlgn="base" latinLnBrk="0" hangingPunct="1">
              <a:lnSpc>
                <a:spcPct val="80000"/>
              </a:lnSpc>
              <a:spcBef>
                <a:spcPct val="0"/>
              </a:spcBef>
              <a:spcAft>
                <a:spcPct val="0"/>
              </a:spcAft>
              <a:buClrTx/>
              <a:buSzTx/>
              <a:buFontTx/>
              <a:buNone/>
              <a:tabLst/>
              <a:defRPr/>
            </a:pPr>
            <a:r>
              <a:rPr kumimoji="0" lang="ja-JP" altLang="en-US"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・就職支援コーディネーターを配置</a:t>
            </a:r>
            <a:endParaRPr kumimoji="0" lang="en-US" altLang="ja-JP"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base" latinLnBrk="0" hangingPunct="1">
              <a:lnSpc>
                <a:spcPct val="80000"/>
              </a:lnSpc>
              <a:spcBef>
                <a:spcPct val="0"/>
              </a:spcBef>
              <a:spcAft>
                <a:spcPct val="0"/>
              </a:spcAft>
              <a:buClrTx/>
              <a:buSzTx/>
              <a:buFontTx/>
              <a:buNone/>
              <a:tabLst/>
              <a:defRPr/>
            </a:pPr>
            <a:r>
              <a:rPr kumimoji="0" lang="ja-JP" altLang="en-US"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し、関係機関と調整</a:t>
            </a:r>
          </a:p>
        </p:txBody>
      </p:sp>
      <p:sp>
        <p:nvSpPr>
          <p:cNvPr id="38928" name="Text Box 16"/>
          <p:cNvSpPr txBox="1">
            <a:spLocks noChangeArrowheads="1"/>
          </p:cNvSpPr>
          <p:nvPr/>
        </p:nvSpPr>
        <p:spPr bwMode="auto">
          <a:xfrm>
            <a:off x="2063152" y="3056990"/>
            <a:ext cx="2126769" cy="199407"/>
          </a:xfrm>
          <a:prstGeom prst="rect">
            <a:avLst/>
          </a:prstGeom>
          <a:solidFill>
            <a:srgbClr val="003192"/>
          </a:solidFill>
          <a:ln w="9525">
            <a:noFill/>
            <a:miter lim="800000"/>
            <a:headEnd/>
            <a:tailEnd/>
          </a:ln>
        </p:spPr>
        <p:txBody>
          <a:bodyPr lIns="0" tIns="0" rIns="0" bIns="0"/>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292"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主査：ハローワーク職員</a:t>
            </a:r>
          </a:p>
        </p:txBody>
      </p:sp>
      <p:sp>
        <p:nvSpPr>
          <p:cNvPr id="38937" name="Text Box 25"/>
          <p:cNvSpPr txBox="1">
            <a:spLocks noChangeArrowheads="1"/>
          </p:cNvSpPr>
          <p:nvPr/>
        </p:nvSpPr>
        <p:spPr bwMode="auto">
          <a:xfrm>
            <a:off x="1984794" y="5123723"/>
            <a:ext cx="2126769" cy="219478"/>
          </a:xfrm>
          <a:prstGeom prst="rect">
            <a:avLst/>
          </a:prstGeom>
          <a:solidFill>
            <a:srgbClr val="003192"/>
          </a:solidFill>
          <a:ln w="9525">
            <a:noFill/>
            <a:miter lim="800000"/>
            <a:headEnd/>
            <a:tailEnd/>
          </a:ln>
        </p:spPr>
        <p:txBody>
          <a:bodyPr lIns="0" tIns="16615" rIns="0" bIns="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1292"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その他の就労支援者</a:t>
            </a:r>
          </a:p>
        </p:txBody>
      </p:sp>
      <p:sp>
        <p:nvSpPr>
          <p:cNvPr id="38940" name="Text Box 28"/>
          <p:cNvSpPr txBox="1">
            <a:spLocks noChangeArrowheads="1"/>
          </p:cNvSpPr>
          <p:nvPr/>
        </p:nvSpPr>
        <p:spPr bwMode="auto">
          <a:xfrm>
            <a:off x="2065354" y="1990454"/>
            <a:ext cx="1884364" cy="464807"/>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ts val="942"/>
              </a:lnSpc>
              <a:spcBef>
                <a:spcPct val="50000"/>
              </a:spcBef>
              <a:spcAft>
                <a:spcPct val="0"/>
              </a:spcAft>
              <a:buClrTx/>
              <a:buSzTx/>
              <a:buFontTx/>
              <a:buNone/>
              <a:tabLst/>
              <a:defRPr/>
            </a:pPr>
            <a:r>
              <a:rPr kumimoji="0" lang="ja-JP" altLang="en-US" sz="1477"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就職を希望している</a:t>
            </a:r>
            <a:endParaRPr kumimoji="0" lang="en-US" altLang="ja-JP" sz="1477"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base" latinLnBrk="0" hangingPunct="1">
              <a:lnSpc>
                <a:spcPts val="942"/>
              </a:lnSpc>
              <a:spcBef>
                <a:spcPct val="50000"/>
              </a:spcBef>
              <a:spcAft>
                <a:spcPct val="0"/>
              </a:spcAft>
              <a:buClrTx/>
              <a:buSzTx/>
              <a:buFontTx/>
              <a:buNone/>
              <a:tabLst/>
              <a:defRPr/>
            </a:pPr>
            <a:r>
              <a:rPr kumimoji="0" lang="ja-JP" altLang="en-US" sz="1477"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福祉施設利用者等</a:t>
            </a:r>
          </a:p>
        </p:txBody>
      </p:sp>
      <p:sp>
        <p:nvSpPr>
          <p:cNvPr id="38945" name="Text Box 33"/>
          <p:cNvSpPr txBox="1">
            <a:spLocks noChangeArrowheads="1"/>
          </p:cNvSpPr>
          <p:nvPr/>
        </p:nvSpPr>
        <p:spPr bwMode="auto">
          <a:xfrm>
            <a:off x="5298933" y="2201163"/>
            <a:ext cx="1861038" cy="291170"/>
          </a:xfrm>
          <a:prstGeom prst="rect">
            <a:avLst/>
          </a:prstGeom>
          <a:noFill/>
          <a:ln w="9525">
            <a:noFill/>
            <a:miter lim="800000"/>
            <a:headEnd/>
            <a:tailEnd/>
          </a:ln>
        </p:spPr>
        <p:txBody>
          <a:bodyPr>
            <a:spAutoFit/>
          </a:body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ja-JP" altLang="en-US" sz="1292" b="0" i="1"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就職に向けた取り組み</a:t>
            </a:r>
          </a:p>
        </p:txBody>
      </p:sp>
      <p:sp>
        <p:nvSpPr>
          <p:cNvPr id="38946" name="Text Box 34"/>
          <p:cNvSpPr txBox="1">
            <a:spLocks noChangeArrowheads="1"/>
          </p:cNvSpPr>
          <p:nvPr/>
        </p:nvSpPr>
        <p:spPr bwMode="auto">
          <a:xfrm>
            <a:off x="8231175" y="1876873"/>
            <a:ext cx="597877" cy="291170"/>
          </a:xfrm>
          <a:prstGeom prst="rect">
            <a:avLst/>
          </a:prstGeom>
          <a:solidFill>
            <a:srgbClr val="81ABFF"/>
          </a:solidFill>
          <a:ln w="9525">
            <a:noFill/>
            <a:miter lim="800000"/>
            <a:headEnd/>
            <a:tailEnd/>
          </a:ln>
        </p:spPr>
        <p:txBody>
          <a:bodyPr>
            <a:spAutoFit/>
          </a:body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ja-JP" altLang="en-US" sz="1292" b="0" i="1"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企 業</a:t>
            </a:r>
          </a:p>
        </p:txBody>
      </p:sp>
      <p:sp>
        <p:nvSpPr>
          <p:cNvPr id="38948" name="Text Box 36"/>
          <p:cNvSpPr txBox="1">
            <a:spLocks noChangeArrowheads="1"/>
          </p:cNvSpPr>
          <p:nvPr/>
        </p:nvSpPr>
        <p:spPr bwMode="auto">
          <a:xfrm>
            <a:off x="6651806" y="4069259"/>
            <a:ext cx="1462454" cy="262829"/>
          </a:xfrm>
          <a:prstGeom prst="rect">
            <a:avLst/>
          </a:prstGeom>
          <a:solidFill>
            <a:schemeClr val="bg1"/>
          </a:solid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ja-JP" altLang="en-US" sz="1108" b="0" i="1"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就労支援・生活支援</a:t>
            </a:r>
          </a:p>
        </p:txBody>
      </p:sp>
      <p:sp>
        <p:nvSpPr>
          <p:cNvPr id="41" name="Text Box 13"/>
          <p:cNvSpPr txBox="1">
            <a:spLocks noChangeArrowheads="1"/>
          </p:cNvSpPr>
          <p:nvPr/>
        </p:nvSpPr>
        <p:spPr bwMode="auto">
          <a:xfrm>
            <a:off x="1911298" y="3993751"/>
            <a:ext cx="2725226" cy="1063503"/>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tIns="85403"/>
          <a:lstStyle/>
          <a:p>
            <a:pPr marL="0" marR="0" lvl="0" indent="0" algn="just" defTabSz="457200" rtl="0" eaLnBrk="1" fontAlgn="base" latinLnBrk="0" hangingPunct="1">
              <a:lnSpc>
                <a:spcPct val="112000"/>
              </a:lnSpc>
              <a:spcBef>
                <a:spcPct val="0"/>
              </a:spcBef>
              <a:spcAft>
                <a:spcPct val="0"/>
              </a:spcAft>
              <a:buClrTx/>
              <a:buSzTx/>
              <a:buFontTx/>
              <a:buNone/>
              <a:tabLst/>
              <a:defRPr/>
            </a:pPr>
            <a:r>
              <a:rPr kumimoji="0" lang="en-US" altLang="ja-JP"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地域障害者職業センター</a:t>
            </a:r>
            <a:endParaRPr kumimoji="0" lang="en-US" altLang="ja-JP"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base" latinLnBrk="0" hangingPunct="1">
              <a:lnSpc>
                <a:spcPct val="112000"/>
              </a:lnSpc>
              <a:spcBef>
                <a:spcPct val="0"/>
              </a:spcBef>
              <a:spcAft>
                <a:spcPct val="0"/>
              </a:spcAft>
              <a:buClrTx/>
              <a:buSzTx/>
              <a:buFontTx/>
              <a:buNone/>
              <a:tabLst/>
              <a:defRPr/>
            </a:pPr>
            <a:r>
              <a:rPr kumimoji="0" lang="ja-JP" altLang="en-US"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○障害者就業・生活支援</a:t>
            </a:r>
            <a:r>
              <a:rPr kumimoji="0"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センター </a:t>
            </a:r>
            <a:r>
              <a:rPr kumimoji="0" lang="en-US" altLang="ja-JP" sz="969"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p>
          <a:p>
            <a:pPr marL="0" marR="0" lvl="0" indent="0" algn="just" defTabSz="457200" rtl="0" eaLnBrk="1" fontAlgn="base" latinLnBrk="0" hangingPunct="1">
              <a:lnSpc>
                <a:spcPct val="112000"/>
              </a:lnSpc>
              <a:spcBef>
                <a:spcPct val="0"/>
              </a:spcBef>
              <a:spcAft>
                <a:spcPct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○就労移行支援事業所</a:t>
            </a:r>
            <a:endParaRPr kumimoji="0"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base" latinLnBrk="0" hangingPunct="1">
              <a:lnSpc>
                <a:spcPct val="112000"/>
              </a:lnSpc>
              <a:spcBef>
                <a:spcPct val="0"/>
              </a:spcBef>
              <a:spcAft>
                <a:spcPct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○職業能力開発校</a:t>
            </a:r>
            <a:endParaRPr kumimoji="0"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base" latinLnBrk="0" hangingPunct="1">
              <a:lnSpc>
                <a:spcPct val="112000"/>
              </a:lnSpc>
              <a:spcBef>
                <a:spcPct val="0"/>
              </a:spcBef>
              <a:spcAft>
                <a:spcPct val="0"/>
              </a:spcAft>
              <a:buClrTx/>
              <a:buSzTx/>
              <a:buFontTx/>
              <a:buNone/>
              <a:tabLst/>
              <a:defRPr/>
            </a:pPr>
            <a:r>
              <a:rPr kumimoji="0" lang="ja-JP" altLang="en-US" sz="1108"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○特別支援学校　　　　　　　　等</a:t>
            </a:r>
          </a:p>
        </p:txBody>
      </p:sp>
      <p:sp>
        <p:nvSpPr>
          <p:cNvPr id="38926" name="Text Box 14"/>
          <p:cNvSpPr txBox="1">
            <a:spLocks noChangeArrowheads="1"/>
          </p:cNvSpPr>
          <p:nvPr/>
        </p:nvSpPr>
        <p:spPr bwMode="auto">
          <a:xfrm>
            <a:off x="2044238" y="3860813"/>
            <a:ext cx="2127006" cy="199407"/>
          </a:xfrm>
          <a:prstGeom prst="rect">
            <a:avLst/>
          </a:prstGeom>
          <a:solidFill>
            <a:srgbClr val="003192"/>
          </a:solidFill>
          <a:ln w="9525">
            <a:noFill/>
            <a:miter lim="800000"/>
            <a:headEnd/>
            <a:tailEnd/>
          </a:ln>
        </p:spPr>
        <p:txBody>
          <a:bodyPr lIns="0" tIns="0" rIns="0" bIns="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1292"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副主査：福祉施設等職員</a:t>
            </a:r>
            <a:endParaRPr kumimoji="0" lang="en-US" altLang="ja-JP" sz="1292"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5" name="角丸四角形 44"/>
          <p:cNvSpPr/>
          <p:nvPr/>
        </p:nvSpPr>
        <p:spPr>
          <a:xfrm>
            <a:off x="1746447" y="2691527"/>
            <a:ext cx="1994062" cy="312194"/>
          </a:xfrm>
          <a:prstGeom prst="roundRect">
            <a:avLst/>
          </a:prstGeom>
          <a:solidFill>
            <a:schemeClr val="bg1"/>
          </a:solidFill>
          <a:ln w="22225" cmpd="sng">
            <a:solidFill>
              <a:srgbClr val="00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ja-JP" altLang="en-US" sz="1292"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障害者就労支援チーム</a:t>
            </a:r>
          </a:p>
        </p:txBody>
      </p:sp>
      <p:sp>
        <p:nvSpPr>
          <p:cNvPr id="47" name="Text Box 36"/>
          <p:cNvSpPr txBox="1">
            <a:spLocks noChangeArrowheads="1"/>
          </p:cNvSpPr>
          <p:nvPr/>
        </p:nvSpPr>
        <p:spPr bwMode="auto">
          <a:xfrm>
            <a:off x="264344" y="4200673"/>
            <a:ext cx="1402303" cy="2222853"/>
          </a:xfrm>
          <a:prstGeom prst="rect">
            <a:avLst/>
          </a:prstGeom>
          <a:noFill/>
          <a:ln w="9525">
            <a:noFill/>
            <a:miter lim="800000"/>
            <a:headEnd/>
            <a:tailEnd/>
          </a:ln>
        </p:spPr>
        <p:txBody>
          <a:bodyPr wrap="square">
            <a:spAutoFit/>
          </a:bodyPr>
          <a:lstStyle/>
          <a:p>
            <a:pPr marL="0" marR="0" lvl="0" indent="0" algn="l" defTabSz="457200" rtl="0" eaLnBrk="1" fontAlgn="base" latinLnBrk="0" hangingPunct="1">
              <a:spcBef>
                <a:spcPct val="50000"/>
              </a:spcBef>
              <a:spcAft>
                <a:spcPct val="0"/>
              </a:spcAft>
              <a:buClrTx/>
              <a:buSzTx/>
              <a:buFontTx/>
              <a:buNone/>
              <a:tabLst/>
              <a:defRPr/>
            </a:pPr>
            <a:r>
              <a:rPr kumimoji="0" lang="ja-JP" altLang="en-US" sz="923"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en-US" altLang="ja-JP" sz="923"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0" lang="ja-JP" altLang="en-US" sz="923"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）可能な限り、障害者就業・生活支援センターがチームに参加し、生活面の支援を継続的に実施。</a:t>
            </a:r>
            <a:endParaRPr kumimoji="0" lang="en-US" altLang="ja-JP" sz="923"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base" latinLnBrk="0" hangingPunct="1">
              <a:spcBef>
                <a:spcPct val="50000"/>
              </a:spcBef>
              <a:spcAft>
                <a:spcPct val="0"/>
              </a:spcAft>
              <a:buClrTx/>
              <a:buSzTx/>
              <a:buFontTx/>
              <a:buNone/>
              <a:tabLst/>
              <a:defRPr/>
            </a:pPr>
            <a:endParaRPr kumimoji="0" lang="en-US" altLang="ja-JP" sz="923" dirty="0">
              <a:solidFill>
                <a:srgbClr val="000000"/>
              </a:solidFill>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spcBef>
                <a:spcPct val="50000"/>
              </a:spcBef>
              <a:spcAft>
                <a:spcPct val="0"/>
              </a:spcAft>
              <a:buClrTx/>
              <a:buSzTx/>
              <a:buFontTx/>
              <a:buNone/>
              <a:tabLst/>
              <a:defRPr/>
            </a:pPr>
            <a:endParaRPr kumimoji="0" lang="en-US" altLang="ja-JP" sz="923"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base" latinLnBrk="0" hangingPunct="1">
              <a:spcBef>
                <a:spcPct val="50000"/>
              </a:spcBef>
              <a:spcAft>
                <a:spcPct val="0"/>
              </a:spcAft>
              <a:buClrTx/>
              <a:buSzTx/>
              <a:buFontTx/>
              <a:buNone/>
              <a:tabLst/>
              <a:defRPr/>
            </a:pPr>
            <a:endParaRPr kumimoji="0" lang="en-US" altLang="ja-JP" sz="923"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base" latinLnBrk="0" hangingPunct="1">
              <a:spcBef>
                <a:spcPct val="50000"/>
              </a:spcBef>
              <a:spcAft>
                <a:spcPct val="0"/>
              </a:spcAft>
              <a:buClrTx/>
              <a:buSzTx/>
              <a:buFontTx/>
              <a:buNone/>
              <a:tabLst/>
              <a:defRPr/>
            </a:pPr>
            <a:r>
              <a:rPr kumimoji="0" lang="ja-JP" altLang="en-US" sz="923"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en-US" altLang="ja-JP" sz="923"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a:t>
            </a:r>
            <a:r>
              <a:rPr kumimoji="0" lang="ja-JP" altLang="en-US" sz="923"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）支援対象者が医療機関を利用している場合は、医療機関に対してチームへの参加を積極的に依頼。</a:t>
            </a:r>
          </a:p>
        </p:txBody>
      </p:sp>
      <p:sp>
        <p:nvSpPr>
          <p:cNvPr id="2" name="Rectangle 2"/>
          <p:cNvSpPr>
            <a:spLocks noChangeArrowheads="1"/>
          </p:cNvSpPr>
          <p:nvPr/>
        </p:nvSpPr>
        <p:spPr bwMode="auto">
          <a:xfrm>
            <a:off x="1875698" y="93267"/>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1662"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 name="Rectangle 4"/>
          <p:cNvSpPr>
            <a:spLocks noChangeArrowheads="1"/>
          </p:cNvSpPr>
          <p:nvPr/>
        </p:nvSpPr>
        <p:spPr bwMode="auto">
          <a:xfrm>
            <a:off x="2005554" y="233944"/>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1662"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pic>
        <p:nvPicPr>
          <p:cNvPr id="44" name="Picture 6" descr="16710ffad51207cf5f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9434" y="3215624"/>
            <a:ext cx="1369598" cy="1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正方形/長方形 45"/>
          <p:cNvSpPr/>
          <p:nvPr/>
        </p:nvSpPr>
        <p:spPr>
          <a:xfrm flipV="1">
            <a:off x="1317988" y="661236"/>
            <a:ext cx="10062088" cy="94376"/>
          </a:xfrm>
          <a:prstGeom prst="rect">
            <a:avLst/>
          </a:prstGeom>
          <a:gradFill flip="none" rotWithShape="1">
            <a:gsLst>
              <a:gs pos="0">
                <a:srgbClr val="002060"/>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534" b="0" i="0" u="none" strike="noStrike" kern="1200" cap="none" spc="0" normalizeH="0" baseline="0" noProof="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6834984" y="90281"/>
            <a:ext cx="5076279" cy="577081"/>
          </a:xfrm>
          <a:prstGeom prst="rect">
            <a:avLst/>
          </a:prstGeom>
          <a:noFill/>
          <a:ln>
            <a:solidFill>
              <a:srgbClr val="00319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福祉施設等の利用者をはじめ、就職を希望する障害者一人ひとりに対して、ハローワーク職員（主査）と福祉施設等の職員、その他の就労支援者がチームを結成し、就職から職場定着まで一貫した支援を実施（平成</a:t>
            </a:r>
            <a:r>
              <a:rPr kumimoji="0"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18</a:t>
            </a:r>
            <a:r>
              <a:rPr kumimoji="0"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年度から実施）</a:t>
            </a:r>
          </a:p>
        </p:txBody>
      </p:sp>
      <p:pic>
        <p:nvPicPr>
          <p:cNvPr id="48" name="Picture 12" descr="http://2.bp.blogspot.com/-ohl41tIW1a0/V2vXoJN4eVI/AAAAAAAA73w/jMiHgV4uFrgQNfjgG9hVSo_5ObhPc0qVACLcB/s800/building_house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6931" y="1915567"/>
            <a:ext cx="710513" cy="6628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9" name="図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2080" y="1932701"/>
            <a:ext cx="624279" cy="929447"/>
          </a:xfrm>
          <a:prstGeom prst="rect">
            <a:avLst/>
          </a:prstGeom>
        </p:spPr>
      </p:pic>
      <p:sp>
        <p:nvSpPr>
          <p:cNvPr id="51" name="AutoShape 7"/>
          <p:cNvSpPr>
            <a:spLocks noChangeArrowheads="1"/>
          </p:cNvSpPr>
          <p:nvPr/>
        </p:nvSpPr>
        <p:spPr bwMode="auto">
          <a:xfrm>
            <a:off x="9018215" y="3329063"/>
            <a:ext cx="1369194" cy="1232333"/>
          </a:xfrm>
          <a:prstGeom prst="upArrow">
            <a:avLst>
              <a:gd name="adj1" fmla="val 50000"/>
              <a:gd name="adj2" fmla="val 43224"/>
            </a:avLst>
          </a:prstGeom>
          <a:gradFill rotWithShape="0">
            <a:gsLst>
              <a:gs pos="0">
                <a:srgbClr val="003192"/>
              </a:gs>
              <a:gs pos="50000">
                <a:schemeClr val="bg1"/>
              </a:gs>
              <a:gs pos="100000">
                <a:srgbClr val="003192"/>
              </a:gs>
            </a:gsLst>
            <a:lin ang="0" scaled="1"/>
          </a:gradFill>
          <a:ln w="19050">
            <a:solidFill>
              <a:srgbClr val="003192"/>
            </a:solidFill>
            <a:miter lim="800000"/>
            <a:headEnd/>
            <a:tailEnd/>
          </a:ln>
          <a:effectLst/>
        </p:spPr>
        <p:txBody>
          <a:bodyPr lIns="0" tIns="0" rIns="0" bIns="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1662"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8949" name="Text Box 37"/>
          <p:cNvSpPr txBox="1">
            <a:spLocks noChangeArrowheads="1"/>
          </p:cNvSpPr>
          <p:nvPr/>
        </p:nvSpPr>
        <p:spPr bwMode="auto">
          <a:xfrm>
            <a:off x="8659949" y="4070513"/>
            <a:ext cx="2126273" cy="262829"/>
          </a:xfrm>
          <a:prstGeom prst="rect">
            <a:avLst/>
          </a:prstGeom>
          <a:solidFill>
            <a:schemeClr val="bg1"/>
          </a:solidFill>
          <a:ln w="9525">
            <a:noFill/>
            <a:miter lim="800000"/>
            <a:headEnd/>
            <a:tailEnd/>
          </a:ln>
        </p:spPr>
        <p:txBody>
          <a:bodyPr>
            <a:spAutoFit/>
          </a:body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ja-JP" altLang="en-US" sz="1108" b="0" i="1"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職場定着支援・就業生活支援</a:t>
            </a:r>
          </a:p>
        </p:txBody>
      </p:sp>
      <p:pic>
        <p:nvPicPr>
          <p:cNvPr id="52" name="Picture 7" descr="9c990d16-e5f9-4464-8e12-889893992c79@mhlw"/>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56243" y="2366973"/>
            <a:ext cx="849633" cy="78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 6"/>
          <p:cNvGraphicFramePr>
            <a:graphicFrameLocks noGrp="1"/>
          </p:cNvGraphicFramePr>
          <p:nvPr>
            <p:extLst>
              <p:ext uri="{D42A27DB-BD31-4B8C-83A1-F6EECF244321}">
                <p14:modId xmlns:p14="http://schemas.microsoft.com/office/powerpoint/2010/main" val="2167408657"/>
              </p:ext>
            </p:extLst>
          </p:nvPr>
        </p:nvGraphicFramePr>
        <p:xfrm>
          <a:off x="4883432" y="4857847"/>
          <a:ext cx="5836320" cy="1851653"/>
        </p:xfrm>
        <a:graphic>
          <a:graphicData uri="http://schemas.openxmlformats.org/drawingml/2006/table">
            <a:tbl>
              <a:tblPr firstRow="1" bandRow="1">
                <a:tableStyleId>{5C22544A-7EE6-4342-B048-85BDC9FD1C3A}</a:tableStyleId>
              </a:tblPr>
              <a:tblGrid>
                <a:gridCol w="1945440">
                  <a:extLst>
                    <a:ext uri="{9D8B030D-6E8A-4147-A177-3AD203B41FA5}">
                      <a16:colId xmlns:a16="http://schemas.microsoft.com/office/drawing/2014/main" val="384052493"/>
                    </a:ext>
                  </a:extLst>
                </a:gridCol>
                <a:gridCol w="1945440">
                  <a:extLst>
                    <a:ext uri="{9D8B030D-6E8A-4147-A177-3AD203B41FA5}">
                      <a16:colId xmlns:a16="http://schemas.microsoft.com/office/drawing/2014/main" val="2148687903"/>
                    </a:ext>
                  </a:extLst>
                </a:gridCol>
                <a:gridCol w="1945440">
                  <a:extLst>
                    <a:ext uri="{9D8B030D-6E8A-4147-A177-3AD203B41FA5}">
                      <a16:colId xmlns:a16="http://schemas.microsoft.com/office/drawing/2014/main" val="454138216"/>
                    </a:ext>
                  </a:extLst>
                </a:gridCol>
              </a:tblGrid>
              <a:tr h="380407">
                <a:tc>
                  <a:txBody>
                    <a:bodyPr/>
                    <a:lstStyle/>
                    <a:p>
                      <a:pPr algn="ctr"/>
                      <a:r>
                        <a:rPr kumimoji="1" lang="ja-JP" altLang="en-US" sz="1700" dirty="0"/>
                        <a:t>就職準備段階</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tc>
                <a:tc>
                  <a:txBody>
                    <a:bodyPr/>
                    <a:lstStyle/>
                    <a:p>
                      <a:pPr algn="ctr"/>
                      <a:r>
                        <a:rPr kumimoji="1" lang="ja-JP" altLang="en-US" sz="1700" dirty="0"/>
                        <a:t>職業紹介</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tc>
                <a:tc>
                  <a:txBody>
                    <a:bodyPr/>
                    <a:lstStyle/>
                    <a:p>
                      <a:pPr algn="ctr"/>
                      <a:r>
                        <a:rPr kumimoji="1" lang="ja-JP" altLang="en-US" sz="1700" dirty="0"/>
                        <a:t>就職後</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tc>
                <a:extLst>
                  <a:ext uri="{0D108BD9-81ED-4DB2-BD59-A6C34878D82A}">
                    <a16:rowId xmlns:a16="http://schemas.microsoft.com/office/drawing/2014/main" val="1657836176"/>
                  </a:ext>
                </a:extLst>
              </a:tr>
              <a:tr h="1463040">
                <a:tc>
                  <a:txBody>
                    <a:bodyPr/>
                    <a:lstStyle/>
                    <a:p>
                      <a:pPr marL="180975" indent="-180975" algn="l"/>
                      <a:r>
                        <a:rPr kumimoji="1" lang="ja-JP" altLang="en-US" sz="1300" dirty="0"/>
                        <a:t>・就労支援計画の作成</a:t>
                      </a:r>
                      <a:endParaRPr kumimoji="1" lang="en-US" altLang="ja-JP" sz="1300" dirty="0"/>
                    </a:p>
                    <a:p>
                      <a:pPr marL="180975" indent="-180975" algn="l"/>
                      <a:r>
                        <a:rPr kumimoji="1" lang="ja-JP" altLang="en-US" sz="1300" dirty="0"/>
                        <a:t>・地域障害者職業センターによる職業評価の実施</a:t>
                      </a:r>
                      <a:endParaRPr kumimoji="1" lang="en-US" altLang="ja-JP" sz="1300" dirty="0"/>
                    </a:p>
                    <a:p>
                      <a:pPr marL="180975" indent="-180975" algn="l"/>
                      <a:r>
                        <a:rPr kumimoji="1" lang="ja-JP" altLang="en-US" sz="1300" dirty="0"/>
                        <a:t>・</a:t>
                      </a:r>
                      <a:r>
                        <a:rPr kumimoji="1" lang="ja-JP" altLang="en-US" sz="1300"/>
                        <a:t>職場実習、職業訓練の</a:t>
                      </a:r>
                      <a:r>
                        <a:rPr kumimoji="1" lang="ja-JP" altLang="en-US" sz="1300" dirty="0"/>
                        <a:t>実施等</a:t>
                      </a:r>
                      <a:endParaRPr kumimoji="1" lang="ja-JP" altLang="en-US" sz="1300" dirty="0">
                        <a:latin typeface="メイリオ" panose="020B0604030504040204" pitchFamily="50" charset="-128"/>
                        <a:ea typeface="メイリオ" panose="020B0604030504040204" pitchFamily="50" charset="-128"/>
                      </a:endParaRPr>
                    </a:p>
                  </a:txBody>
                  <a:tcPr marL="84406" marR="84406" marT="42203" marB="42203"/>
                </a:tc>
                <a:tc>
                  <a:txBody>
                    <a:bodyPr/>
                    <a:lstStyle/>
                    <a:p>
                      <a:pPr marL="180975" indent="-180975" algn="l"/>
                      <a:r>
                        <a:rPr kumimoji="1" lang="ja-JP" altLang="en-US" sz="1300" dirty="0"/>
                        <a:t>・個々の障害特性に応じた職業紹介</a:t>
                      </a:r>
                      <a:endParaRPr kumimoji="1" lang="en-US" altLang="ja-JP" sz="1300" dirty="0"/>
                    </a:p>
                    <a:p>
                      <a:pPr marL="180975" indent="-180975" algn="l"/>
                      <a:r>
                        <a:rPr kumimoji="1" lang="ja-JP" altLang="en-US" sz="1300" dirty="0"/>
                        <a:t>・個別求人開拓の実施</a:t>
                      </a:r>
                      <a:endParaRPr kumimoji="1" lang="ja-JP" altLang="en-US" sz="1300" dirty="0">
                        <a:latin typeface="メイリオ" panose="020B0604030504040204" pitchFamily="50" charset="-128"/>
                        <a:ea typeface="メイリオ" panose="020B0604030504040204" pitchFamily="50" charset="-128"/>
                      </a:endParaRPr>
                    </a:p>
                  </a:txBody>
                  <a:tcPr marL="84406" marR="84406" marT="42203" marB="42203"/>
                </a:tc>
                <a:tc>
                  <a:txBody>
                    <a:bodyPr/>
                    <a:lstStyle/>
                    <a:p>
                      <a:pPr marL="180975" indent="-180975" algn="l"/>
                      <a:r>
                        <a:rPr kumimoji="1" lang="ja-JP" altLang="en-US" sz="1300" dirty="0"/>
                        <a:t>・職場訪問による職場定着支援</a:t>
                      </a:r>
                      <a:endParaRPr kumimoji="1" lang="en-US" altLang="ja-JP" sz="1300" dirty="0"/>
                    </a:p>
                    <a:p>
                      <a:pPr marL="180975" indent="-180975" algn="l"/>
                      <a:r>
                        <a:rPr kumimoji="1" lang="ja-JP" altLang="en-US" sz="1300" dirty="0"/>
                        <a:t>・ジョブコーチ支援の実施等</a:t>
                      </a:r>
                      <a:endParaRPr kumimoji="1" lang="en-US" altLang="ja-JP" sz="1300" dirty="0"/>
                    </a:p>
                    <a:p>
                      <a:pPr marL="180975" indent="-180975" algn="l"/>
                      <a:r>
                        <a:rPr kumimoji="1" lang="ja-JP" altLang="en-US" sz="1300" dirty="0"/>
                        <a:t>・障害者就業・生活支援センターと連携した就業生活支援</a:t>
                      </a:r>
                      <a:endParaRPr kumimoji="1" lang="ja-JP" altLang="en-US" sz="1300" dirty="0">
                        <a:latin typeface="メイリオ" panose="020B0604030504040204" pitchFamily="50" charset="-128"/>
                        <a:ea typeface="メイリオ" panose="020B0604030504040204" pitchFamily="50" charset="-128"/>
                      </a:endParaRPr>
                    </a:p>
                  </a:txBody>
                  <a:tcPr marL="84406" marR="84406" marT="42203" marB="42203"/>
                </a:tc>
                <a:extLst>
                  <a:ext uri="{0D108BD9-81ED-4DB2-BD59-A6C34878D82A}">
                    <a16:rowId xmlns:a16="http://schemas.microsoft.com/office/drawing/2014/main" val="1143296591"/>
                  </a:ext>
                </a:extLst>
              </a:tr>
            </a:tbl>
          </a:graphicData>
        </a:graphic>
      </p:graphicFrame>
      <p:sp>
        <p:nvSpPr>
          <p:cNvPr id="32" name="Text Box 33"/>
          <p:cNvSpPr txBox="1">
            <a:spLocks noChangeArrowheads="1"/>
          </p:cNvSpPr>
          <p:nvPr/>
        </p:nvSpPr>
        <p:spPr bwMode="auto">
          <a:xfrm>
            <a:off x="8936220" y="2132622"/>
            <a:ext cx="1861038" cy="589457"/>
          </a:xfrm>
          <a:prstGeom prst="rect">
            <a:avLst/>
          </a:prstGeom>
          <a:noFill/>
          <a:ln w="9525">
            <a:noFill/>
            <a:miter lim="800000"/>
            <a:headEnd/>
            <a:tailEnd/>
          </a:ln>
        </p:spPr>
        <p:txBody>
          <a:bodyPr>
            <a:spAutoFit/>
          </a:body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ja-JP" altLang="en-US" sz="1292" b="0" i="1"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就職後の職場定着</a:t>
            </a:r>
            <a:endParaRPr kumimoji="0" lang="en-US" altLang="ja-JP" sz="1292" b="0" i="1"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ja-JP" altLang="en-US" sz="1292" b="0" i="1"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職業生活の安定</a:t>
            </a:r>
            <a:endParaRPr kumimoji="0" lang="en-US" altLang="ja-JP" sz="1292" b="0" i="1"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5364CAA4-53D3-C3E9-0CBD-6807911DFE77}"/>
              </a:ext>
            </a:extLst>
          </p:cNvPr>
          <p:cNvSpPr txBox="1"/>
          <p:nvPr/>
        </p:nvSpPr>
        <p:spPr>
          <a:xfrm>
            <a:off x="625642" y="1282808"/>
            <a:ext cx="10900611" cy="400110"/>
          </a:xfrm>
          <a:prstGeom prst="rect">
            <a:avLst/>
          </a:prstGeom>
          <a:solidFill>
            <a:srgbClr val="CC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Tahoma"/>
                <a:ea typeface="ＭＳ Ｐゴシック"/>
                <a:cs typeface="+mn-cs"/>
              </a:rPr>
              <a:t>「医療や生活の課題を抱える障害者の就職や就業継続を支える専門人材の不足、タテ割りの壁。</a:t>
            </a:r>
            <a:r>
              <a:rPr kumimoji="1" lang="ja-JP" altLang="en-US" sz="2000" b="0" i="0" u="none" strike="noStrike" kern="1200" cap="none" spc="0" normalizeH="0" baseline="0" noProof="0" dirty="0">
                <a:ln>
                  <a:noFill/>
                </a:ln>
                <a:solidFill>
                  <a:srgbClr val="000000"/>
                </a:solidFill>
                <a:effectLst/>
                <a:uLnTx/>
                <a:uFillTx/>
                <a:latin typeface="Tahoma"/>
                <a:ea typeface="ＭＳ Ｐゴシック"/>
                <a:cs typeface="+mn-cs"/>
              </a:rPr>
              <a:t>」</a:t>
            </a:r>
          </a:p>
        </p:txBody>
      </p:sp>
      <p:sp>
        <p:nvSpPr>
          <p:cNvPr id="8" name="テキスト ボックス 7">
            <a:extLst>
              <a:ext uri="{FF2B5EF4-FFF2-40B4-BE49-F238E27FC236}">
                <a16:creationId xmlns:a16="http://schemas.microsoft.com/office/drawing/2014/main" id="{DED6622A-4165-FBF3-BD0F-87C910C435B1}"/>
              </a:ext>
            </a:extLst>
          </p:cNvPr>
          <p:cNvSpPr txBox="1"/>
          <p:nvPr/>
        </p:nvSpPr>
        <p:spPr>
          <a:xfrm>
            <a:off x="1552074" y="818596"/>
            <a:ext cx="8968272" cy="400110"/>
          </a:xfrm>
          <a:prstGeom prst="rect">
            <a:avLst/>
          </a:prstGeom>
          <a:solidFill>
            <a:srgbClr val="FFE1F0"/>
          </a:solidFill>
          <a:ln>
            <a:solidFill>
              <a:srgbClr val="FF259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ahoma"/>
                <a:ea typeface="ＭＳ Ｐゴシック"/>
                <a:cs typeface="+mn-cs"/>
              </a:rPr>
              <a:t>「多分野連携によるケースマネジメントで就職前から就職後まで総合的に支える。」</a:t>
            </a:r>
          </a:p>
        </p:txBody>
      </p:sp>
      <p:cxnSp>
        <p:nvCxnSpPr>
          <p:cNvPr id="9" name="直線コネクタ 8">
            <a:extLst>
              <a:ext uri="{FF2B5EF4-FFF2-40B4-BE49-F238E27FC236}">
                <a16:creationId xmlns:a16="http://schemas.microsoft.com/office/drawing/2014/main" id="{9AE0130C-11EA-D9E6-BC5C-130A4728F303}"/>
              </a:ext>
            </a:extLst>
          </p:cNvPr>
          <p:cNvCxnSpPr>
            <a:cxnSpLocks/>
          </p:cNvCxnSpPr>
          <p:nvPr/>
        </p:nvCxnSpPr>
        <p:spPr>
          <a:xfrm>
            <a:off x="794084" y="1482863"/>
            <a:ext cx="105859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84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BF15C68-32A1-75EF-7E6E-25D7C5AA216F}"/>
              </a:ext>
            </a:extLst>
          </p:cNvPr>
          <p:cNvSpPr>
            <a:spLocks noGrp="1"/>
          </p:cNvSpPr>
          <p:nvPr>
            <p:ph idx="1"/>
          </p:nvPr>
        </p:nvSpPr>
        <p:spPr>
          <a:xfrm>
            <a:off x="891195" y="1007079"/>
            <a:ext cx="10328943" cy="5363741"/>
          </a:xfrm>
        </p:spPr>
        <p:txBody>
          <a:bodyPr>
            <a:normAutofit/>
          </a:bodyPr>
          <a:lstStyle/>
          <a:p>
            <a:pPr marL="0" indent="0">
              <a:buNone/>
            </a:pPr>
            <a:r>
              <a:rPr lang="en-US" altLang="ja-JP" sz="3500" b="1" dirty="0" smtClean="0">
                <a:solidFill>
                  <a:srgbClr val="1B439C"/>
                </a:solidFill>
              </a:rPr>
              <a:t>2</a:t>
            </a:r>
            <a:r>
              <a:rPr lang="en-US" altLang="ja-JP" sz="3500" b="1" dirty="0">
                <a:solidFill>
                  <a:srgbClr val="1B439C"/>
                </a:solidFill>
              </a:rPr>
              <a:t>. </a:t>
            </a:r>
            <a:r>
              <a:rPr lang="ja-JP" altLang="en-US" sz="3500" b="1" dirty="0" smtClean="0">
                <a:solidFill>
                  <a:srgbClr val="1B439C"/>
                </a:solidFill>
              </a:rPr>
              <a:t>難病</a:t>
            </a:r>
            <a:r>
              <a:rPr lang="ja-JP" altLang="en-US" sz="3500" b="1" dirty="0">
                <a:solidFill>
                  <a:srgbClr val="1B439C"/>
                </a:solidFill>
              </a:rPr>
              <a:t>患者の就労支援のポイント</a:t>
            </a:r>
            <a:endParaRPr lang="en-US" altLang="ja-JP" sz="3500" b="1" dirty="0">
              <a:solidFill>
                <a:srgbClr val="1B439C"/>
              </a:solidFill>
            </a:endParaRPr>
          </a:p>
          <a:p>
            <a:pPr marL="539750" indent="-273050"/>
            <a:r>
              <a:rPr lang="ja-JP" altLang="en-US" b="1" dirty="0" smtClean="0">
                <a:solidFill>
                  <a:schemeClr val="tx1">
                    <a:lumMod val="85000"/>
                    <a:lumOff val="15000"/>
                  </a:schemeClr>
                </a:solidFill>
              </a:rPr>
              <a:t>難病</a:t>
            </a:r>
            <a:r>
              <a:rPr lang="ja-JP" altLang="en-US" b="1" dirty="0">
                <a:solidFill>
                  <a:schemeClr val="tx1">
                    <a:lumMod val="85000"/>
                    <a:lumOff val="15000"/>
                  </a:schemeClr>
                </a:solidFill>
              </a:rPr>
              <a:t>患者</a:t>
            </a:r>
            <a:r>
              <a:rPr lang="ja-JP" altLang="en-US" b="1" dirty="0" smtClean="0">
                <a:solidFill>
                  <a:schemeClr val="tx1">
                    <a:lumMod val="85000"/>
                    <a:lumOff val="15000"/>
                  </a:schemeClr>
                </a:solidFill>
              </a:rPr>
              <a:t>の就労困難状況の理解</a:t>
            </a:r>
            <a:endParaRPr lang="en-US" altLang="ja-JP" b="1" dirty="0" smtClean="0">
              <a:solidFill>
                <a:schemeClr val="tx1">
                  <a:lumMod val="85000"/>
                  <a:lumOff val="15000"/>
                </a:schemeClr>
              </a:solidFill>
            </a:endParaRPr>
          </a:p>
          <a:p>
            <a:pPr marL="539750" indent="-273050">
              <a:spcBef>
                <a:spcPts val="1200"/>
              </a:spcBef>
            </a:pPr>
            <a:r>
              <a:rPr lang="ja-JP" altLang="en-US" b="1" dirty="0">
                <a:solidFill>
                  <a:schemeClr val="tx1">
                    <a:lumMod val="85000"/>
                    <a:lumOff val="15000"/>
                  </a:schemeClr>
                </a:solidFill>
              </a:rPr>
              <a:t>支援相談機関を利用する難病患者の就労支援</a:t>
            </a:r>
            <a:r>
              <a:rPr lang="ja-JP" altLang="en-US" b="1" dirty="0" smtClean="0">
                <a:solidFill>
                  <a:schemeClr val="tx1">
                    <a:lumMod val="85000"/>
                    <a:lumOff val="15000"/>
                  </a:schemeClr>
                </a:solidFill>
              </a:rPr>
              <a:t>ニーズを踏まえた上での効果的な対応</a:t>
            </a:r>
            <a:endParaRPr lang="en-US" altLang="ja-JP" b="1" dirty="0" smtClean="0">
              <a:solidFill>
                <a:schemeClr val="tx1">
                  <a:lumMod val="85000"/>
                  <a:lumOff val="15000"/>
                </a:schemeClr>
              </a:solidFill>
            </a:endParaRPr>
          </a:p>
          <a:p>
            <a:pPr marL="929977" lvl="1" indent="-273050"/>
            <a:r>
              <a:rPr lang="ja-JP" altLang="en-US" dirty="0">
                <a:solidFill>
                  <a:schemeClr val="tx1">
                    <a:lumMod val="85000"/>
                    <a:lumOff val="15000"/>
                  </a:schemeClr>
                </a:solidFill>
              </a:rPr>
              <a:t>障害者手帳の有無によらない、難病患者が無理なく活躍できる仕事や働き方の実現（就職・復職、就業継続）</a:t>
            </a:r>
          </a:p>
          <a:p>
            <a:pPr marL="929977" lvl="1" indent="-273050"/>
            <a:r>
              <a:rPr lang="ja-JP" altLang="en-US" dirty="0">
                <a:solidFill>
                  <a:schemeClr val="tx1">
                    <a:lumMod val="85000"/>
                    <a:lumOff val="15000"/>
                  </a:schemeClr>
                </a:solidFill>
              </a:rPr>
              <a:t>病状悪化や障害進行時の雇用継続</a:t>
            </a:r>
          </a:p>
          <a:p>
            <a:pPr marL="929977" lvl="1" indent="-273050"/>
            <a:r>
              <a:rPr lang="ja-JP" altLang="en-US" dirty="0">
                <a:solidFill>
                  <a:schemeClr val="tx1">
                    <a:lumMod val="85000"/>
                    <a:lumOff val="15000"/>
                  </a:schemeClr>
                </a:solidFill>
              </a:rPr>
              <a:t>医療・生活・経済・教育・就労等の総合的相談</a:t>
            </a:r>
            <a:r>
              <a:rPr lang="ja-JP" altLang="en-US" dirty="0" smtClean="0">
                <a:solidFill>
                  <a:schemeClr val="tx1">
                    <a:lumMod val="85000"/>
                    <a:lumOff val="15000"/>
                  </a:schemeClr>
                </a:solidFill>
              </a:rPr>
              <a:t>支援</a:t>
            </a:r>
          </a:p>
          <a:p>
            <a:pPr marL="539750" indent="-273050"/>
            <a:endParaRPr lang="ja-JP" altLang="en-US" dirty="0" smtClean="0">
              <a:solidFill>
                <a:schemeClr val="accent6">
                  <a:lumMod val="50000"/>
                </a:schemeClr>
              </a:solidFill>
            </a:endParaRPr>
          </a:p>
          <a:p>
            <a:pPr marL="539750" indent="-273050"/>
            <a:endParaRPr kumimoji="1" lang="en-US" altLang="ja-JP" dirty="0" smtClean="0">
              <a:solidFill>
                <a:schemeClr val="accent6">
                  <a:lumMod val="50000"/>
                </a:schemeClr>
              </a:solidFill>
            </a:endParaRPr>
          </a:p>
          <a:p>
            <a:pPr marL="539750" indent="-273050"/>
            <a:endParaRPr kumimoji="1" lang="en-US" altLang="ja-JP" dirty="0" smtClean="0">
              <a:solidFill>
                <a:schemeClr val="accent6">
                  <a:lumMod val="50000"/>
                </a:schemeClr>
              </a:solidFill>
            </a:endParaRPr>
          </a:p>
          <a:p>
            <a:pPr marL="539750" indent="-273050"/>
            <a:endParaRPr kumimoji="1" lang="ja-JP" altLang="en-US" dirty="0">
              <a:solidFill>
                <a:schemeClr val="accent6">
                  <a:lumMod val="50000"/>
                </a:schemeClr>
              </a:solidFill>
            </a:endParaRPr>
          </a:p>
        </p:txBody>
      </p:sp>
    </p:spTree>
    <p:extLst>
      <p:ext uri="{BB962C8B-B14F-4D97-AF65-F5344CB8AC3E}">
        <p14:creationId xmlns:p14="http://schemas.microsoft.com/office/powerpoint/2010/main" val="3855466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 name="正方形/長方形 84"/>
          <p:cNvSpPr/>
          <p:nvPr/>
        </p:nvSpPr>
        <p:spPr>
          <a:xfrm>
            <a:off x="6533721" y="4662611"/>
            <a:ext cx="5408658" cy="211956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タイトル 1">
            <a:extLst>
              <a:ext uri="{FF2B5EF4-FFF2-40B4-BE49-F238E27FC236}">
                <a16:creationId xmlns:a16="http://schemas.microsoft.com/office/drawing/2014/main" id="{21E4A715-6408-9EEC-D0D1-430A72238F07}"/>
              </a:ext>
            </a:extLst>
          </p:cNvPr>
          <p:cNvSpPr txBox="1">
            <a:spLocks/>
          </p:cNvSpPr>
          <p:nvPr/>
        </p:nvSpPr>
        <p:spPr>
          <a:xfrm>
            <a:off x="1596260" y="88596"/>
            <a:ext cx="8747910" cy="614594"/>
          </a:xfrm>
          <a:prstGeom prst="rect">
            <a:avLst/>
          </a:prstGeom>
          <a:solidFill>
            <a:schemeClr val="accent6">
              <a:lumMod val="20000"/>
              <a:lumOff val="80000"/>
            </a:schemeClr>
          </a:solidFill>
          <a:ln w="25400">
            <a:solidFill>
              <a:srgbClr val="E97132"/>
            </a:solidFill>
          </a:ln>
        </p:spPr>
        <p:txBody>
          <a:bodyPr vert="horz" lIns="72000" tIns="72000" rIns="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2200"/>
              </a:spcBef>
              <a:spcAft>
                <a:spcPts val="0"/>
              </a:spcAft>
              <a:buClrTx/>
              <a:buSzTx/>
              <a:buFontTx/>
              <a:buNone/>
              <a:tabLst/>
              <a:defRPr/>
            </a:pPr>
            <a:r>
              <a:rPr kumimoji="1" lang="ja-JP" altLang="en-US" sz="2900" b="1" i="0" u="none" strike="noStrike" kern="1200" cap="none" spc="-30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j-cs"/>
              </a:rPr>
              <a:t>障害者雇用支援</a:t>
            </a:r>
            <a:r>
              <a:rPr kumimoji="1" lang="ja-JP" altLang="en-US" sz="2000" b="1" i="0" u="none" strike="noStrike" kern="1200" cap="none" spc="-30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j-cs"/>
              </a:rPr>
              <a:t>、</a:t>
            </a:r>
            <a:r>
              <a:rPr kumimoji="1" lang="ja-JP" altLang="en-US" sz="2900" b="1" i="0" u="none" strike="noStrike" kern="1200" cap="none" spc="-30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j-cs"/>
              </a:rPr>
              <a:t>産業保健</a:t>
            </a:r>
            <a:r>
              <a:rPr kumimoji="1" lang="ja-JP" altLang="en-US" sz="2000" b="1" i="0" u="none" strike="noStrike" kern="1200" cap="none" spc="-3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rPr>
              <a:t>、</a:t>
            </a:r>
            <a:r>
              <a:rPr kumimoji="1" lang="ja-JP" altLang="en-US" sz="2900" b="1" i="0" u="none" strike="noStrike" kern="1200" cap="none" spc="-30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j-cs"/>
              </a:rPr>
              <a:t>保健医療の総合的支援の課題</a:t>
            </a:r>
          </a:p>
        </p:txBody>
      </p:sp>
      <p:sp>
        <p:nvSpPr>
          <p:cNvPr id="45" name="楕円 1">
            <a:extLst>
              <a:ext uri="{FF2B5EF4-FFF2-40B4-BE49-F238E27FC236}">
                <a16:creationId xmlns:a16="http://schemas.microsoft.com/office/drawing/2014/main" id="{37024AA7-2865-64C0-2A44-246DCF18537A}"/>
              </a:ext>
            </a:extLst>
          </p:cNvPr>
          <p:cNvSpPr/>
          <p:nvPr/>
        </p:nvSpPr>
        <p:spPr>
          <a:xfrm>
            <a:off x="2232087" y="1290027"/>
            <a:ext cx="7453408" cy="2881449"/>
          </a:xfrm>
          <a:prstGeom prst="ellipse">
            <a:avLst/>
          </a:prstGeom>
          <a:noFill/>
          <a:ln w="361950" cap="flat" cmpd="sng" algn="ctr">
            <a:solidFill>
              <a:srgbClr val="E97132">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游ゴシック" panose="020B0400000000000000" pitchFamily="50" charset="-128"/>
              <a:cs typeface="+mn-cs"/>
            </a:endParaRPr>
          </a:p>
        </p:txBody>
      </p:sp>
      <p:pic>
        <p:nvPicPr>
          <p:cNvPr id="46" name="図 45">
            <a:extLst>
              <a:ext uri="{FF2B5EF4-FFF2-40B4-BE49-F238E27FC236}">
                <a16:creationId xmlns:a16="http://schemas.microsoft.com/office/drawing/2014/main" id="{A4CA1022-72F8-7488-080C-B849C25B95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9604" y="3415374"/>
            <a:ext cx="955257" cy="727713"/>
          </a:xfrm>
          <a:prstGeom prst="rect">
            <a:avLst/>
          </a:prstGeom>
        </p:spPr>
      </p:pic>
      <p:sp>
        <p:nvSpPr>
          <p:cNvPr id="47" name="テキスト ボックス 46">
            <a:extLst>
              <a:ext uri="{FF2B5EF4-FFF2-40B4-BE49-F238E27FC236}">
                <a16:creationId xmlns:a16="http://schemas.microsoft.com/office/drawing/2014/main" id="{C85A83B8-0549-D014-6E7D-06C6C61BB773}"/>
              </a:ext>
            </a:extLst>
          </p:cNvPr>
          <p:cNvSpPr txBox="1"/>
          <p:nvPr/>
        </p:nvSpPr>
        <p:spPr>
          <a:xfrm>
            <a:off x="5303719" y="4089990"/>
            <a:ext cx="1225150" cy="307777"/>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Arial"/>
                <a:ea typeface="ＭＳ Ｐゴシック"/>
                <a:cs typeface="+mn-cs"/>
              </a:rPr>
              <a:t>ハローワーク</a:t>
            </a:r>
          </a:p>
        </p:txBody>
      </p:sp>
      <p:sp>
        <p:nvSpPr>
          <p:cNvPr id="48" name="テキスト ボックス 47">
            <a:extLst>
              <a:ext uri="{FF2B5EF4-FFF2-40B4-BE49-F238E27FC236}">
                <a16:creationId xmlns:a16="http://schemas.microsoft.com/office/drawing/2014/main" id="{CB7B97D3-3E39-3D4E-23DF-0915E28033C9}"/>
              </a:ext>
            </a:extLst>
          </p:cNvPr>
          <p:cNvSpPr txBox="1"/>
          <p:nvPr/>
        </p:nvSpPr>
        <p:spPr>
          <a:xfrm>
            <a:off x="5188133" y="4409510"/>
            <a:ext cx="1503617"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難病患者就職サポーター</a:t>
            </a:r>
          </a:p>
        </p:txBody>
      </p:sp>
      <p:pic>
        <p:nvPicPr>
          <p:cNvPr id="49" name="図 48">
            <a:extLst>
              <a:ext uri="{FF2B5EF4-FFF2-40B4-BE49-F238E27FC236}">
                <a16:creationId xmlns:a16="http://schemas.microsoft.com/office/drawing/2014/main" id="{EB698903-0BAA-1822-ACE5-03713CED2B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96179" y="3569346"/>
            <a:ext cx="668829" cy="464246"/>
          </a:xfrm>
          <a:prstGeom prst="rect">
            <a:avLst/>
          </a:prstGeom>
        </p:spPr>
      </p:pic>
      <p:sp>
        <p:nvSpPr>
          <p:cNvPr id="50" name="テキスト ボックス 49">
            <a:extLst>
              <a:ext uri="{FF2B5EF4-FFF2-40B4-BE49-F238E27FC236}">
                <a16:creationId xmlns:a16="http://schemas.microsoft.com/office/drawing/2014/main" id="{800EA2BD-2DA1-CFA4-7E50-4F00F0BBD662}"/>
              </a:ext>
            </a:extLst>
          </p:cNvPr>
          <p:cNvSpPr txBox="1"/>
          <p:nvPr/>
        </p:nvSpPr>
        <p:spPr>
          <a:xfrm>
            <a:off x="7042393" y="4039312"/>
            <a:ext cx="1501110" cy="523220"/>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Arial"/>
                <a:ea typeface="ＭＳ Ｐゴシック"/>
                <a:cs typeface="+mn-cs"/>
              </a:rPr>
              <a:t>障害者就業・生活支援センター</a:t>
            </a:r>
          </a:p>
        </p:txBody>
      </p:sp>
      <p:pic>
        <p:nvPicPr>
          <p:cNvPr id="51" name="図 50">
            <a:extLst>
              <a:ext uri="{FF2B5EF4-FFF2-40B4-BE49-F238E27FC236}">
                <a16:creationId xmlns:a16="http://schemas.microsoft.com/office/drawing/2014/main" id="{B989D17E-EFAD-4D00-4739-0C0F591050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45392" y="3190604"/>
            <a:ext cx="711785" cy="453393"/>
          </a:xfrm>
          <a:prstGeom prst="rect">
            <a:avLst/>
          </a:prstGeom>
        </p:spPr>
      </p:pic>
      <p:sp>
        <p:nvSpPr>
          <p:cNvPr id="52" name="テキスト ボックス 51">
            <a:extLst>
              <a:ext uri="{FF2B5EF4-FFF2-40B4-BE49-F238E27FC236}">
                <a16:creationId xmlns:a16="http://schemas.microsoft.com/office/drawing/2014/main" id="{BF6F264C-3B4C-327D-F406-C64EB26B379F}"/>
              </a:ext>
            </a:extLst>
          </p:cNvPr>
          <p:cNvSpPr txBox="1"/>
          <p:nvPr/>
        </p:nvSpPr>
        <p:spPr>
          <a:xfrm>
            <a:off x="1945093" y="3921340"/>
            <a:ext cx="1458733"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障害者職業カウンセラー</a:t>
            </a:r>
          </a:p>
        </p:txBody>
      </p:sp>
      <p:sp>
        <p:nvSpPr>
          <p:cNvPr id="53" name="テキスト ボックス 52">
            <a:extLst>
              <a:ext uri="{FF2B5EF4-FFF2-40B4-BE49-F238E27FC236}">
                <a16:creationId xmlns:a16="http://schemas.microsoft.com/office/drawing/2014/main" id="{2DF61450-1FB8-696A-7317-0AB4A9A1B5C6}"/>
              </a:ext>
            </a:extLst>
          </p:cNvPr>
          <p:cNvSpPr txBox="1"/>
          <p:nvPr/>
        </p:nvSpPr>
        <p:spPr>
          <a:xfrm>
            <a:off x="1803300" y="3617160"/>
            <a:ext cx="1755000" cy="307777"/>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Arial"/>
                <a:ea typeface="ＭＳ Ｐゴシック"/>
                <a:cs typeface="+mn-cs"/>
              </a:rPr>
              <a:t>障害者職業センター</a:t>
            </a:r>
          </a:p>
        </p:txBody>
      </p:sp>
      <p:pic>
        <p:nvPicPr>
          <p:cNvPr id="54" name="図 53">
            <a:extLst>
              <a:ext uri="{FF2B5EF4-FFF2-40B4-BE49-F238E27FC236}">
                <a16:creationId xmlns:a16="http://schemas.microsoft.com/office/drawing/2014/main" id="{79D3EF94-725F-DFD8-B225-258D1592F0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6788" y="1077244"/>
            <a:ext cx="857928" cy="619525"/>
          </a:xfrm>
          <a:prstGeom prst="rect">
            <a:avLst/>
          </a:prstGeom>
        </p:spPr>
      </p:pic>
      <p:sp>
        <p:nvSpPr>
          <p:cNvPr id="55" name="テキスト ボックス 54">
            <a:extLst>
              <a:ext uri="{FF2B5EF4-FFF2-40B4-BE49-F238E27FC236}">
                <a16:creationId xmlns:a16="http://schemas.microsoft.com/office/drawing/2014/main" id="{12D026EC-E8B1-A2D5-8067-5CBC16DBF543}"/>
              </a:ext>
            </a:extLst>
          </p:cNvPr>
          <p:cNvSpPr txBox="1"/>
          <p:nvPr/>
        </p:nvSpPr>
        <p:spPr>
          <a:xfrm>
            <a:off x="2248285" y="1631784"/>
            <a:ext cx="1984520" cy="307777"/>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Arial"/>
                <a:ea typeface="ＭＳ Ｐゴシック"/>
                <a:cs typeface="+mn-cs"/>
              </a:rPr>
              <a:t>難病相談支援センター</a:t>
            </a:r>
          </a:p>
        </p:txBody>
      </p:sp>
      <p:sp>
        <p:nvSpPr>
          <p:cNvPr id="56" name="テキスト ボックス 55">
            <a:extLst>
              <a:ext uri="{FF2B5EF4-FFF2-40B4-BE49-F238E27FC236}">
                <a16:creationId xmlns:a16="http://schemas.microsoft.com/office/drawing/2014/main" id="{E9F5300B-4B76-32A6-6643-0801973BE11F}"/>
              </a:ext>
            </a:extLst>
          </p:cNvPr>
          <p:cNvSpPr txBox="1"/>
          <p:nvPr/>
        </p:nvSpPr>
        <p:spPr>
          <a:xfrm>
            <a:off x="2184693" y="1923060"/>
            <a:ext cx="2034211"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難病相談支援員／ピアサポーター</a:t>
            </a:r>
          </a:p>
        </p:txBody>
      </p:sp>
      <p:pic>
        <p:nvPicPr>
          <p:cNvPr id="57" name="図 56">
            <a:extLst>
              <a:ext uri="{FF2B5EF4-FFF2-40B4-BE49-F238E27FC236}">
                <a16:creationId xmlns:a16="http://schemas.microsoft.com/office/drawing/2014/main" id="{866E6FF2-7CC8-6182-25ED-024F4FEBD9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15838" y="2214993"/>
            <a:ext cx="671464" cy="629960"/>
          </a:xfrm>
          <a:prstGeom prst="rect">
            <a:avLst/>
          </a:prstGeom>
        </p:spPr>
      </p:pic>
      <p:sp>
        <p:nvSpPr>
          <p:cNvPr id="58" name="テキスト ボックス 57">
            <a:extLst>
              <a:ext uri="{FF2B5EF4-FFF2-40B4-BE49-F238E27FC236}">
                <a16:creationId xmlns:a16="http://schemas.microsoft.com/office/drawing/2014/main" id="{D99B253B-D223-52A7-0C4A-BB913DBD6EE7}"/>
              </a:ext>
            </a:extLst>
          </p:cNvPr>
          <p:cNvSpPr txBox="1"/>
          <p:nvPr/>
        </p:nvSpPr>
        <p:spPr>
          <a:xfrm>
            <a:off x="1913393" y="2819170"/>
            <a:ext cx="843554" cy="307777"/>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Arial"/>
                <a:ea typeface="ＭＳ Ｐゴシック"/>
                <a:cs typeface="+mn-cs"/>
              </a:rPr>
              <a:t>保健所</a:t>
            </a:r>
          </a:p>
        </p:txBody>
      </p:sp>
      <p:pic>
        <p:nvPicPr>
          <p:cNvPr id="59" name="図 58">
            <a:extLst>
              <a:ext uri="{FF2B5EF4-FFF2-40B4-BE49-F238E27FC236}">
                <a16:creationId xmlns:a16="http://schemas.microsoft.com/office/drawing/2014/main" id="{38E7FB4E-9C93-9595-2141-2118891D7C9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63467" y="819868"/>
            <a:ext cx="954694" cy="651138"/>
          </a:xfrm>
          <a:prstGeom prst="rect">
            <a:avLst/>
          </a:prstGeom>
        </p:spPr>
      </p:pic>
      <p:sp>
        <p:nvSpPr>
          <p:cNvPr id="60" name="テキスト ボックス 59">
            <a:extLst>
              <a:ext uri="{FF2B5EF4-FFF2-40B4-BE49-F238E27FC236}">
                <a16:creationId xmlns:a16="http://schemas.microsoft.com/office/drawing/2014/main" id="{A9962CC0-2CD7-DDCA-7211-52FF62548ECD}"/>
              </a:ext>
            </a:extLst>
          </p:cNvPr>
          <p:cNvSpPr txBox="1"/>
          <p:nvPr/>
        </p:nvSpPr>
        <p:spPr>
          <a:xfrm>
            <a:off x="6529263" y="1435895"/>
            <a:ext cx="1987197" cy="307777"/>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Arial"/>
                <a:ea typeface="ＭＳ Ｐゴシック"/>
                <a:cs typeface="+mn-cs"/>
              </a:rPr>
              <a:t>難病診療連携拠点病院</a:t>
            </a:r>
          </a:p>
        </p:txBody>
      </p:sp>
      <p:pic>
        <p:nvPicPr>
          <p:cNvPr id="61" name="図 60">
            <a:extLst>
              <a:ext uri="{FF2B5EF4-FFF2-40B4-BE49-F238E27FC236}">
                <a16:creationId xmlns:a16="http://schemas.microsoft.com/office/drawing/2014/main" id="{93E1FD33-6663-4CC6-E732-BD999A59C3A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25919" y="1378209"/>
            <a:ext cx="456355" cy="389254"/>
          </a:xfrm>
          <a:prstGeom prst="rect">
            <a:avLst/>
          </a:prstGeom>
        </p:spPr>
      </p:pic>
      <p:sp>
        <p:nvSpPr>
          <p:cNvPr id="62" name="テキスト ボックス 61">
            <a:extLst>
              <a:ext uri="{FF2B5EF4-FFF2-40B4-BE49-F238E27FC236}">
                <a16:creationId xmlns:a16="http://schemas.microsoft.com/office/drawing/2014/main" id="{340B0684-1413-D58D-1DB4-FF41B17C4ECC}"/>
              </a:ext>
            </a:extLst>
          </p:cNvPr>
          <p:cNvSpPr txBox="1"/>
          <p:nvPr/>
        </p:nvSpPr>
        <p:spPr>
          <a:xfrm>
            <a:off x="8461597" y="1786987"/>
            <a:ext cx="1558691" cy="307777"/>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0070C0"/>
                </a:solidFill>
                <a:effectLst/>
                <a:uLnTx/>
                <a:uFillTx/>
                <a:latin typeface="Arial"/>
                <a:ea typeface="ＭＳ Ｐゴシック"/>
                <a:cs typeface="+mn-cs"/>
              </a:rPr>
              <a:t>地域の医療</a:t>
            </a:r>
            <a:r>
              <a:rPr kumimoji="0" lang="ja-JP" altLang="en-US" sz="1400" b="0" i="0" u="none" strike="noStrike" kern="0" cap="none" spc="0" normalizeH="0" baseline="0" noProof="0" dirty="0">
                <a:ln>
                  <a:noFill/>
                </a:ln>
                <a:solidFill>
                  <a:srgbClr val="0070C0"/>
                </a:solidFill>
                <a:effectLst/>
                <a:uLnTx/>
                <a:uFillTx/>
                <a:latin typeface="Arial"/>
                <a:ea typeface="ＭＳ Ｐゴシック"/>
                <a:cs typeface="+mn-cs"/>
              </a:rPr>
              <a:t>機関</a:t>
            </a:r>
          </a:p>
        </p:txBody>
      </p:sp>
      <p:sp>
        <p:nvSpPr>
          <p:cNvPr id="63" name="テキスト ボックス 62">
            <a:extLst>
              <a:ext uri="{FF2B5EF4-FFF2-40B4-BE49-F238E27FC236}">
                <a16:creationId xmlns:a16="http://schemas.microsoft.com/office/drawing/2014/main" id="{C6C377CD-359D-89C6-09D7-A5FB6E30D1E7}"/>
              </a:ext>
            </a:extLst>
          </p:cNvPr>
          <p:cNvSpPr txBox="1"/>
          <p:nvPr/>
        </p:nvSpPr>
        <p:spPr>
          <a:xfrm>
            <a:off x="9079051" y="2091994"/>
            <a:ext cx="606445"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主治医</a:t>
            </a:r>
          </a:p>
        </p:txBody>
      </p:sp>
      <p:pic>
        <p:nvPicPr>
          <p:cNvPr id="64" name="図 63">
            <a:extLst>
              <a:ext uri="{FF2B5EF4-FFF2-40B4-BE49-F238E27FC236}">
                <a16:creationId xmlns:a16="http://schemas.microsoft.com/office/drawing/2014/main" id="{DE853348-559B-98A2-54C5-1DA454E2023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995988" y="3034435"/>
            <a:ext cx="614246" cy="578787"/>
          </a:xfrm>
          <a:prstGeom prst="rect">
            <a:avLst/>
          </a:prstGeom>
        </p:spPr>
      </p:pic>
      <p:sp>
        <p:nvSpPr>
          <p:cNvPr id="65" name="テキスト ボックス 64">
            <a:extLst>
              <a:ext uri="{FF2B5EF4-FFF2-40B4-BE49-F238E27FC236}">
                <a16:creationId xmlns:a16="http://schemas.microsoft.com/office/drawing/2014/main" id="{7727017B-0AAA-CCE2-F683-8210F959C2C2}"/>
              </a:ext>
            </a:extLst>
          </p:cNvPr>
          <p:cNvSpPr txBox="1"/>
          <p:nvPr/>
        </p:nvSpPr>
        <p:spPr>
          <a:xfrm>
            <a:off x="8634496" y="3580359"/>
            <a:ext cx="1336798" cy="523220"/>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Arial"/>
                <a:ea typeface="ＭＳ Ｐゴシック"/>
                <a:cs typeface="+mn-cs"/>
              </a:rPr>
              <a:t>産業保健総合支援センター</a:t>
            </a:r>
          </a:p>
        </p:txBody>
      </p:sp>
      <p:sp>
        <p:nvSpPr>
          <p:cNvPr id="66" name="テキスト ボックス 65">
            <a:extLst>
              <a:ext uri="{FF2B5EF4-FFF2-40B4-BE49-F238E27FC236}">
                <a16:creationId xmlns:a16="http://schemas.microsoft.com/office/drawing/2014/main" id="{CC0FBEA9-7457-AE7C-E406-B78BE4CCFD30}"/>
              </a:ext>
            </a:extLst>
          </p:cNvPr>
          <p:cNvSpPr txBox="1"/>
          <p:nvPr/>
        </p:nvSpPr>
        <p:spPr>
          <a:xfrm>
            <a:off x="8764366" y="4121206"/>
            <a:ext cx="1077058"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両立支援促進員</a:t>
            </a:r>
          </a:p>
        </p:txBody>
      </p:sp>
      <p:sp>
        <p:nvSpPr>
          <p:cNvPr id="67" name="四角形: 角を丸くする 152">
            <a:extLst>
              <a:ext uri="{FF2B5EF4-FFF2-40B4-BE49-F238E27FC236}">
                <a16:creationId xmlns:a16="http://schemas.microsoft.com/office/drawing/2014/main" id="{733650A6-AC64-3C37-9354-87137F1BE12E}"/>
              </a:ext>
            </a:extLst>
          </p:cNvPr>
          <p:cNvSpPr/>
          <p:nvPr/>
        </p:nvSpPr>
        <p:spPr>
          <a:xfrm>
            <a:off x="3580164" y="3747054"/>
            <a:ext cx="1496618" cy="551467"/>
          </a:xfrm>
          <a:prstGeom prst="roundRect">
            <a:avLst/>
          </a:prstGeom>
          <a:solidFill>
            <a:srgbClr val="ED7D31"/>
          </a:solidFill>
          <a:ln w="12700" cap="flat" cmpd="sng" algn="ctr">
            <a:noFill/>
            <a:prstDash val="solid"/>
            <a:miter lim="800000"/>
          </a:ln>
          <a:effectLst/>
          <a:scene3d>
            <a:camera prst="orthographicFront"/>
            <a:lightRig rig="threePt" dir="t"/>
          </a:scene3d>
          <a:sp3d>
            <a:bevelT/>
          </a:sp3d>
        </p:spPr>
        <p:txBody>
          <a:bodyPr rot="0" spcFirstLastPara="0"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sysClr val="window" lastClr="FFFFFF"/>
                </a:solidFill>
                <a:effectLst/>
                <a:uLnTx/>
                <a:uFillTx/>
                <a:latin typeface="Century" panose="020F0502020204030204"/>
                <a:ea typeface="HG丸ｺﾞｼｯｸM-PRO" panose="020F0600000000000000" pitchFamily="50" charset="-128"/>
                <a:cs typeface="Times New Roman" panose="02020603050405020304" pitchFamily="18" charset="0"/>
              </a:rPr>
              <a:t>障害者雇用</a:t>
            </a:r>
            <a:endParaRPr kumimoji="0" lang="en-US" altLang="ja-JP" sz="1600" b="1" i="0" u="none" strike="noStrike" kern="100" cap="none" spc="0" normalizeH="0" baseline="0" noProof="0" dirty="0">
              <a:ln>
                <a:noFill/>
              </a:ln>
              <a:solidFill>
                <a:sysClr val="window" lastClr="FFFFFF"/>
              </a:solidFill>
              <a:effectLst/>
              <a:uLnTx/>
              <a:uFillTx/>
              <a:latin typeface="Century" panose="020F0502020204030204"/>
              <a:ea typeface="HG丸ｺﾞｼｯｸM-PRO" panose="020F06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sysClr val="window" lastClr="FFFFFF"/>
                </a:solidFill>
                <a:effectLst/>
                <a:uLnTx/>
                <a:uFillTx/>
                <a:latin typeface="Century" panose="020F0502020204030204"/>
                <a:ea typeface="HG丸ｺﾞｼｯｸM-PRO" panose="020F0600000000000000" pitchFamily="50" charset="-128"/>
                <a:cs typeface="Times New Roman" panose="02020603050405020304" pitchFamily="18" charset="0"/>
              </a:rPr>
              <a:t>支援</a:t>
            </a:r>
            <a:endParaRPr kumimoji="0" lang="ja-JP" altLang="en-US" sz="1000" b="0" i="0" u="none" strike="noStrike" kern="100" cap="none" spc="0" normalizeH="0" baseline="0" noProof="0" dirty="0">
              <a:ln>
                <a:noFill/>
              </a:ln>
              <a:solidFill>
                <a:sysClr val="window" lastClr="FFFFFF"/>
              </a:solidFill>
              <a:effectLst/>
              <a:uLnTx/>
              <a:uFillTx/>
              <a:latin typeface="Century" panose="020F0502020204030204"/>
              <a:ea typeface="ＭＳ 明朝" panose="02020609040205080304" pitchFamily="17" charset="-128"/>
              <a:cs typeface="Times New Roman" panose="02020603050405020304" pitchFamily="18" charset="0"/>
            </a:endParaRPr>
          </a:p>
        </p:txBody>
      </p:sp>
      <p:sp>
        <p:nvSpPr>
          <p:cNvPr id="68" name="四角形: 角を丸くする 154">
            <a:extLst>
              <a:ext uri="{FF2B5EF4-FFF2-40B4-BE49-F238E27FC236}">
                <a16:creationId xmlns:a16="http://schemas.microsoft.com/office/drawing/2014/main" id="{5AC54B5F-9AD3-B988-298F-B3AC4C0CAAD4}"/>
              </a:ext>
            </a:extLst>
          </p:cNvPr>
          <p:cNvSpPr/>
          <p:nvPr/>
        </p:nvSpPr>
        <p:spPr>
          <a:xfrm>
            <a:off x="8676784" y="2377945"/>
            <a:ext cx="1418171" cy="556065"/>
          </a:xfrm>
          <a:prstGeom prst="roundRect">
            <a:avLst/>
          </a:prstGeom>
          <a:solidFill>
            <a:srgbClr val="FD77CA"/>
          </a:solidFill>
          <a:ln w="19050" cap="flat" cmpd="sng" algn="ctr">
            <a:noFill/>
            <a:prstDash val="solid"/>
            <a:miter lim="800000"/>
          </a:ln>
          <a:effectLst/>
          <a:scene3d>
            <a:camera prst="orthographicFront"/>
            <a:lightRig rig="threePt" dir="t"/>
          </a:scene3d>
          <a:sp3d>
            <a:bevelT/>
          </a:sp3d>
        </p:spPr>
        <p:txBody>
          <a:bodyPr rot="0" spcFirstLastPara="0" vert="horz" wrap="square" lIns="36000" tIns="0" rIns="36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a:ln>
                  <a:noFill/>
                </a:ln>
                <a:solidFill>
                  <a:srgbClr val="FFFFFF"/>
                </a:solidFill>
                <a:effectLst/>
                <a:uLnTx/>
                <a:uFillTx/>
                <a:latin typeface="Arial"/>
                <a:ea typeface="HG丸ｺﾞｼｯｸM-PRO" panose="020F0600000000000000" pitchFamily="50" charset="-128"/>
                <a:cs typeface="Times New Roman" panose="02020603050405020304" pitchFamily="18" charset="0"/>
              </a:rPr>
              <a:t>治療と仕事の</a:t>
            </a:r>
            <a:endParaRPr kumimoji="0" lang="en-US" altLang="ja-JP" sz="1600" b="1" i="0" u="none" strike="noStrike" kern="100" cap="none" spc="0" normalizeH="0" baseline="0" noProof="0" dirty="0">
              <a:ln>
                <a:noFill/>
              </a:ln>
              <a:solidFill>
                <a:srgbClr val="FFFFFF"/>
              </a:solidFill>
              <a:effectLst/>
              <a:uLnTx/>
              <a:uFillTx/>
              <a:latin typeface="Arial"/>
              <a:ea typeface="HG丸ｺﾞｼｯｸM-PRO" panose="020F06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a:ln>
                  <a:noFill/>
                </a:ln>
                <a:solidFill>
                  <a:srgbClr val="FFFFFF"/>
                </a:solidFill>
                <a:effectLst/>
                <a:uLnTx/>
                <a:uFillTx/>
                <a:latin typeface="Arial"/>
                <a:ea typeface="HG丸ｺﾞｼｯｸM-PRO" panose="020F0600000000000000" pitchFamily="50" charset="-128"/>
                <a:cs typeface="Times New Roman" panose="02020603050405020304" pitchFamily="18" charset="0"/>
              </a:rPr>
              <a:t>両立</a:t>
            </a:r>
            <a:r>
              <a:rPr kumimoji="0" lang="ja-JP" altLang="en-US" sz="1600" b="1" i="0" u="none" strike="noStrike" kern="100" cap="none" spc="0" normalizeH="0" baseline="0" noProof="0" dirty="0">
                <a:ln>
                  <a:noFill/>
                </a:ln>
                <a:solidFill>
                  <a:srgbClr val="FFFFFF"/>
                </a:solidFill>
                <a:effectLst/>
                <a:uLnTx/>
                <a:uFillTx/>
                <a:latin typeface="Arial"/>
                <a:ea typeface="HG丸ｺﾞｼｯｸM-PRO" panose="020F0600000000000000" pitchFamily="50" charset="-128"/>
                <a:cs typeface="Times New Roman" panose="02020603050405020304" pitchFamily="18" charset="0"/>
              </a:rPr>
              <a:t>支援</a:t>
            </a:r>
            <a:endParaRPr kumimoji="0" lang="ja-JP" altLang="en-US" sz="1000" b="0" i="0" u="none" strike="noStrike" kern="100" cap="none" spc="0" normalizeH="0" baseline="0" noProof="0" dirty="0">
              <a:ln>
                <a:noFill/>
              </a:ln>
              <a:solidFill>
                <a:srgbClr val="FFFFFF"/>
              </a:solidFill>
              <a:effectLst/>
              <a:uLnTx/>
              <a:uFillTx/>
              <a:latin typeface="Arial"/>
              <a:ea typeface="ＭＳ 明朝" panose="02020609040205080304" pitchFamily="17" charset="-128"/>
              <a:cs typeface="Times New Roman" panose="02020603050405020304" pitchFamily="18" charset="0"/>
            </a:endParaRPr>
          </a:p>
        </p:txBody>
      </p:sp>
      <p:sp>
        <p:nvSpPr>
          <p:cNvPr id="69" name="四角形: 角を丸くする 156">
            <a:extLst>
              <a:ext uri="{FF2B5EF4-FFF2-40B4-BE49-F238E27FC236}">
                <a16:creationId xmlns:a16="http://schemas.microsoft.com/office/drawing/2014/main" id="{A79E40D8-366D-4D8C-D6E0-F8BCC6C2464E}"/>
              </a:ext>
            </a:extLst>
          </p:cNvPr>
          <p:cNvSpPr/>
          <p:nvPr/>
        </p:nvSpPr>
        <p:spPr>
          <a:xfrm>
            <a:off x="4242618" y="1062208"/>
            <a:ext cx="1603129" cy="549995"/>
          </a:xfrm>
          <a:prstGeom prst="roundRect">
            <a:avLst/>
          </a:prstGeom>
          <a:solidFill>
            <a:srgbClr val="5B9BD5"/>
          </a:solidFill>
          <a:ln w="12700" cap="flat" cmpd="sng" algn="ctr">
            <a:noFill/>
            <a:prstDash val="solid"/>
            <a:miter lim="800000"/>
          </a:ln>
          <a:effectLst/>
          <a:scene3d>
            <a:camera prst="orthographicFront"/>
            <a:lightRig rig="threePt" dir="t"/>
          </a:scene3d>
          <a:sp3d>
            <a:bevelT/>
          </a:sp3d>
        </p:spPr>
        <p:txBody>
          <a:bodyPr rot="0" spcFirstLastPara="0"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sysClr val="window" lastClr="FFFFFF"/>
                </a:solidFill>
                <a:effectLst/>
                <a:uLnTx/>
                <a:uFillTx/>
                <a:latin typeface="Century" panose="020F0502020204030204"/>
                <a:ea typeface="HG丸ｺﾞｼｯｸM-PRO" panose="020F0600000000000000" pitchFamily="50" charset="-128"/>
                <a:cs typeface="Times New Roman" panose="02020603050405020304" pitchFamily="18" charset="0"/>
              </a:rPr>
              <a:t>難病医療・生活</a:t>
            </a:r>
            <a:endParaRPr kumimoji="0" lang="ja-JP" altLang="en-US" sz="1000" b="0" i="0" u="none" strike="noStrike" kern="100" cap="none" spc="0" normalizeH="0" baseline="0" noProof="0" dirty="0">
              <a:ln>
                <a:noFill/>
              </a:ln>
              <a:solidFill>
                <a:sysClr val="window" lastClr="FFFFFF"/>
              </a:solidFill>
              <a:effectLst/>
              <a:uLnTx/>
              <a:uFillTx/>
              <a:latin typeface="Century" panose="020F0502020204030204"/>
              <a:ea typeface="ＭＳ 明朝" panose="02020609040205080304" pitchFamily="17"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sysClr val="window" lastClr="FFFFFF"/>
                </a:solidFill>
                <a:effectLst/>
                <a:uLnTx/>
                <a:uFillTx/>
                <a:latin typeface="Century" panose="020F0502020204030204"/>
                <a:ea typeface="HG丸ｺﾞｼｯｸM-PRO" panose="020F0600000000000000" pitchFamily="50" charset="-128"/>
                <a:cs typeface="Times New Roman" panose="02020603050405020304" pitchFamily="18" charset="0"/>
              </a:rPr>
              <a:t>相談支援</a:t>
            </a:r>
            <a:endParaRPr kumimoji="0" lang="ja-JP" altLang="en-US" sz="1000" b="0" i="0" u="none" strike="noStrike" kern="100" cap="none" spc="0" normalizeH="0" baseline="0" noProof="0" dirty="0">
              <a:ln>
                <a:noFill/>
              </a:ln>
              <a:solidFill>
                <a:sysClr val="window" lastClr="FFFFFF"/>
              </a:solidFill>
              <a:effectLst/>
              <a:uLnTx/>
              <a:uFillTx/>
              <a:latin typeface="Century" panose="020F0502020204030204"/>
              <a:ea typeface="ＭＳ 明朝" panose="02020609040205080304" pitchFamily="17" charset="-128"/>
              <a:cs typeface="Times New Roman" panose="02020603050405020304" pitchFamily="18" charset="0"/>
            </a:endParaRPr>
          </a:p>
        </p:txBody>
      </p:sp>
      <p:sp>
        <p:nvSpPr>
          <p:cNvPr id="70" name="テキスト ボックス 69">
            <a:extLst>
              <a:ext uri="{FF2B5EF4-FFF2-40B4-BE49-F238E27FC236}">
                <a16:creationId xmlns:a16="http://schemas.microsoft.com/office/drawing/2014/main" id="{30014D85-AA80-E802-E193-63CCD8CC8614}"/>
              </a:ext>
            </a:extLst>
          </p:cNvPr>
          <p:cNvSpPr txBox="1"/>
          <p:nvPr/>
        </p:nvSpPr>
        <p:spPr>
          <a:xfrm>
            <a:off x="5931544" y="1435365"/>
            <a:ext cx="1506823" cy="4847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Arial"/>
                <a:ea typeface="ＭＳ Ｐゴシック"/>
                <a:cs typeface="+mn-cs"/>
              </a:rPr>
              <a:t>専門医</a:t>
            </a:r>
            <a:endParaRPr kumimoji="1" lang="en-US" altLang="ja-JP" sz="1050"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Arial"/>
                <a:ea typeface="ＭＳ Ｐゴシック"/>
                <a:cs typeface="+mn-cs"/>
              </a:rPr>
              <a:t>看護師等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Arial"/>
                <a:ea typeface="ＭＳ Ｐゴシック"/>
                <a:cs typeface="+mn-cs"/>
              </a:rPr>
              <a:t>医療ソーシャルワーカー等</a:t>
            </a:r>
            <a:endParaRPr kumimoji="1" lang="en-US" altLang="ja-JP" sz="105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4" name="テキスト ボックス 73">
            <a:extLst>
              <a:ext uri="{FF2B5EF4-FFF2-40B4-BE49-F238E27FC236}">
                <a16:creationId xmlns:a16="http://schemas.microsoft.com/office/drawing/2014/main" id="{23A5F5F8-B920-CABF-C8CD-5107E27AF6D4}"/>
              </a:ext>
            </a:extLst>
          </p:cNvPr>
          <p:cNvSpPr txBox="1"/>
          <p:nvPr/>
        </p:nvSpPr>
        <p:spPr>
          <a:xfrm>
            <a:off x="189190" y="4717400"/>
            <a:ext cx="5202618" cy="206210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難病就労支援の典型的な失敗</a:t>
            </a:r>
            <a:endParaRPr kumimoji="0" lang="en-US" altLang="ja-JP" sz="2000" b="1"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285750" marR="0" lvl="0" indent="-1968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ja-JP" altLang="en-US"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障害者求人に紹介しても採用されない</a:t>
            </a:r>
            <a:endParaRPr kumimoji="0" lang="en-US" altLang="ja-JP"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285750" marR="0" lvl="0" indent="-1968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ja-JP" altLang="en-US"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障害者手帳がないと職業紹介できない</a:t>
            </a:r>
          </a:p>
          <a:p>
            <a:pPr marL="285750" marR="0" lvl="0" indent="-1968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ja-JP" altLang="en-US"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一般求人へのクローズでの紹介で就職後の体調悪化</a:t>
            </a:r>
            <a:endParaRPr kumimoji="0" lang="en-US" altLang="ja-JP"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285750" marR="0" lvl="0" indent="-1968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ja-JP" altLang="en-US"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医療、生活、就労等の複合的支援ニーズへの「たらい回し」や「抱え込み」</a:t>
            </a:r>
            <a:endParaRPr kumimoji="0" lang="en-US" altLang="ja-JP"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sp>
        <p:nvSpPr>
          <p:cNvPr id="75" name="テキスト ボックス 74">
            <a:extLst>
              <a:ext uri="{FF2B5EF4-FFF2-40B4-BE49-F238E27FC236}">
                <a16:creationId xmlns:a16="http://schemas.microsoft.com/office/drawing/2014/main" id="{B78E207D-9FAE-473D-E487-502C87FE6160}"/>
              </a:ext>
            </a:extLst>
          </p:cNvPr>
          <p:cNvSpPr txBox="1"/>
          <p:nvPr/>
        </p:nvSpPr>
        <p:spPr>
          <a:xfrm>
            <a:off x="6528869" y="4717400"/>
            <a:ext cx="5311033" cy="206210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難病就労支援の成功例</a:t>
            </a:r>
            <a:endParaRPr kumimoji="0" lang="en-US" altLang="ja-JP" sz="2000" b="1"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285750" marR="0" lvl="0" indent="-1968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ja-JP" altLang="en-US"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治療と両立しながら活躍できる仕事への就職と就業継続</a:t>
            </a:r>
          </a:p>
          <a:p>
            <a:pPr marL="285750" marR="0" lvl="0" indent="-1968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ja-JP" altLang="en-US"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就職後の発症、病状進行に応じた就業継続や将来設計</a:t>
            </a:r>
          </a:p>
          <a:p>
            <a:pPr marL="285750" marR="0" lvl="0" indent="-1968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ja-JP" altLang="en-US"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治療と仕事の両立を可能にすることでの社会的疎外・孤立からの救い</a:t>
            </a:r>
          </a:p>
        </p:txBody>
      </p:sp>
      <p:sp>
        <p:nvSpPr>
          <p:cNvPr id="76" name="テキスト ボックス 75">
            <a:extLst>
              <a:ext uri="{FF2B5EF4-FFF2-40B4-BE49-F238E27FC236}">
                <a16:creationId xmlns:a16="http://schemas.microsoft.com/office/drawing/2014/main" id="{6BC352EB-617D-EA6C-FEE0-D3C3579A5EE0}"/>
              </a:ext>
            </a:extLst>
          </p:cNvPr>
          <p:cNvSpPr txBox="1"/>
          <p:nvPr/>
        </p:nvSpPr>
        <p:spPr>
          <a:xfrm>
            <a:off x="1720920" y="818959"/>
            <a:ext cx="180049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E97132"/>
                </a:solidFill>
                <a:effectLst/>
                <a:uLnTx/>
                <a:uFillTx/>
                <a:latin typeface="Aptos" panose="02110004020202020204"/>
                <a:ea typeface="游ゴシック" panose="020B0400000000000000" pitchFamily="50" charset="-128"/>
                <a:cs typeface="+mn-cs"/>
              </a:rPr>
              <a:t>タテ割りの弊害</a:t>
            </a:r>
          </a:p>
        </p:txBody>
      </p:sp>
      <p:sp>
        <p:nvSpPr>
          <p:cNvPr id="77" name="テキスト ボックス 76">
            <a:extLst>
              <a:ext uri="{FF2B5EF4-FFF2-40B4-BE49-F238E27FC236}">
                <a16:creationId xmlns:a16="http://schemas.microsoft.com/office/drawing/2014/main" id="{F7E7E64A-4055-2DBA-28DE-CE9DD40499AE}"/>
              </a:ext>
            </a:extLst>
          </p:cNvPr>
          <p:cNvSpPr txBox="1"/>
          <p:nvPr/>
        </p:nvSpPr>
        <p:spPr>
          <a:xfrm>
            <a:off x="8253212" y="818959"/>
            <a:ext cx="203132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E97132"/>
                </a:solidFill>
                <a:effectLst/>
                <a:uLnTx/>
                <a:uFillTx/>
                <a:latin typeface="Aptos" panose="02110004020202020204"/>
                <a:ea typeface="游ゴシック" panose="020B0400000000000000" pitchFamily="50" charset="-128"/>
                <a:cs typeface="+mn-cs"/>
              </a:rPr>
              <a:t>地域連携の必要性</a:t>
            </a:r>
          </a:p>
        </p:txBody>
      </p:sp>
      <p:sp>
        <p:nvSpPr>
          <p:cNvPr id="78" name="円/楕円 38">
            <a:extLst>
              <a:ext uri="{FF2B5EF4-FFF2-40B4-BE49-F238E27FC236}">
                <a16:creationId xmlns:a16="http://schemas.microsoft.com/office/drawing/2014/main" id="{843B8E44-091B-E498-AB25-F57B4215D6D0}"/>
              </a:ext>
            </a:extLst>
          </p:cNvPr>
          <p:cNvSpPr/>
          <p:nvPr/>
        </p:nvSpPr>
        <p:spPr>
          <a:xfrm>
            <a:off x="3928862" y="2033945"/>
            <a:ext cx="3797714" cy="1355062"/>
          </a:xfrm>
          <a:prstGeom prst="ellipse">
            <a:avLst/>
          </a:prstGeom>
          <a:solidFill>
            <a:srgbClr val="E97132">
              <a:lumMod val="20000"/>
              <a:lumOff val="80000"/>
            </a:srgbClr>
          </a:solidFill>
          <a:ln w="190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pic>
        <p:nvPicPr>
          <p:cNvPr id="79" name="図 78">
            <a:extLst>
              <a:ext uri="{FF2B5EF4-FFF2-40B4-BE49-F238E27FC236}">
                <a16:creationId xmlns:a16="http://schemas.microsoft.com/office/drawing/2014/main" id="{D534606C-D7FE-015A-3508-C0028B9598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55384" y="2137366"/>
            <a:ext cx="985115" cy="1138861"/>
          </a:xfrm>
          <a:prstGeom prst="rect">
            <a:avLst/>
          </a:prstGeom>
        </p:spPr>
      </p:pic>
      <p:sp>
        <p:nvSpPr>
          <p:cNvPr id="80" name="テキスト ボックス 79">
            <a:extLst>
              <a:ext uri="{FF2B5EF4-FFF2-40B4-BE49-F238E27FC236}">
                <a16:creationId xmlns:a16="http://schemas.microsoft.com/office/drawing/2014/main" id="{8DCA6F3E-C28C-E27C-B621-7AA944927316}"/>
              </a:ext>
            </a:extLst>
          </p:cNvPr>
          <p:cNvSpPr txBox="1"/>
          <p:nvPr/>
        </p:nvSpPr>
        <p:spPr>
          <a:xfrm>
            <a:off x="4198193" y="2469140"/>
            <a:ext cx="781056" cy="523220"/>
          </a:xfrm>
          <a:prstGeom prst="rect">
            <a:avLst/>
          </a:prstGeom>
          <a:solidFill>
            <a:sysClr val="window" lastClr="FFFFFF"/>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Tahoma"/>
                <a:ea typeface="ＭＳ Ｐゴシック"/>
                <a:cs typeface="+mn-cs"/>
              </a:rPr>
              <a:t>難病のある人</a:t>
            </a:r>
          </a:p>
        </p:txBody>
      </p:sp>
      <p:sp>
        <p:nvSpPr>
          <p:cNvPr id="81" name="テキスト ボックス 80">
            <a:extLst>
              <a:ext uri="{FF2B5EF4-FFF2-40B4-BE49-F238E27FC236}">
                <a16:creationId xmlns:a16="http://schemas.microsoft.com/office/drawing/2014/main" id="{B15BDC87-7035-F529-DC5B-F2821BA4324B}"/>
              </a:ext>
            </a:extLst>
          </p:cNvPr>
          <p:cNvSpPr txBox="1"/>
          <p:nvPr/>
        </p:nvSpPr>
        <p:spPr>
          <a:xfrm>
            <a:off x="6950670" y="2561558"/>
            <a:ext cx="579754" cy="307777"/>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Tahoma"/>
                <a:ea typeface="ＭＳ Ｐゴシック"/>
                <a:cs typeface="+mn-cs"/>
              </a:rPr>
              <a:t>企業</a:t>
            </a:r>
          </a:p>
        </p:txBody>
      </p:sp>
      <p:pic>
        <p:nvPicPr>
          <p:cNvPr id="82" name="図 81">
            <a:extLst>
              <a:ext uri="{FF2B5EF4-FFF2-40B4-BE49-F238E27FC236}">
                <a16:creationId xmlns:a16="http://schemas.microsoft.com/office/drawing/2014/main" id="{FE7FBE78-6E89-0597-9AD1-EF36D7ACE6A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95729" y="2163228"/>
            <a:ext cx="1120235" cy="1120235"/>
          </a:xfrm>
          <a:prstGeom prst="rect">
            <a:avLst/>
          </a:prstGeom>
        </p:spPr>
      </p:pic>
      <p:sp>
        <p:nvSpPr>
          <p:cNvPr id="83" name="テキスト ボックス 82">
            <a:extLst>
              <a:ext uri="{FF2B5EF4-FFF2-40B4-BE49-F238E27FC236}">
                <a16:creationId xmlns:a16="http://schemas.microsoft.com/office/drawing/2014/main" id="{5016DBBB-E417-B171-2B65-44B9BAB3EE4F}"/>
              </a:ext>
            </a:extLst>
          </p:cNvPr>
          <p:cNvSpPr txBox="1"/>
          <p:nvPr/>
        </p:nvSpPr>
        <p:spPr>
          <a:xfrm>
            <a:off x="7340117" y="2210029"/>
            <a:ext cx="564257"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産業医等</a:t>
            </a:r>
          </a:p>
        </p:txBody>
      </p:sp>
      <p:sp>
        <p:nvSpPr>
          <p:cNvPr id="2" name="正方形/長方形 1"/>
          <p:cNvSpPr/>
          <p:nvPr/>
        </p:nvSpPr>
        <p:spPr>
          <a:xfrm>
            <a:off x="1237592" y="764626"/>
            <a:ext cx="9656380" cy="385467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151059" y="4668436"/>
            <a:ext cx="5240749" cy="21195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右矢印 2"/>
          <p:cNvSpPr/>
          <p:nvPr/>
        </p:nvSpPr>
        <p:spPr>
          <a:xfrm>
            <a:off x="5429939" y="5202621"/>
            <a:ext cx="1098930" cy="103264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585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dissolve">
                                      <p:cBhvr>
                                        <p:cTn id="10" dur="500"/>
                                        <p:tgtEl>
                                          <p:spTgt spid="7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left)">
                                      <p:cBhvr>
                                        <p:cTn id="18" dur="500"/>
                                        <p:tgtEl>
                                          <p:spTgt spid="7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45" grpId="0" animBg="1"/>
      <p:bldP spid="75" grpId="0"/>
      <p:bldP spid="77"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21E4A715-6408-9EEC-D0D1-430A72238F07}"/>
              </a:ext>
            </a:extLst>
          </p:cNvPr>
          <p:cNvSpPr txBox="1">
            <a:spLocks/>
          </p:cNvSpPr>
          <p:nvPr/>
        </p:nvSpPr>
        <p:spPr>
          <a:xfrm>
            <a:off x="1635521" y="233529"/>
            <a:ext cx="8747910" cy="584884"/>
          </a:xfrm>
          <a:prstGeom prst="rect">
            <a:avLst/>
          </a:prstGeom>
          <a:solidFill>
            <a:schemeClr val="accent6">
              <a:lumMod val="20000"/>
              <a:lumOff val="80000"/>
            </a:schemeClr>
          </a:solidFill>
          <a:ln w="25400">
            <a:solidFill>
              <a:srgbClr val="E97132"/>
            </a:solidFill>
          </a:ln>
        </p:spPr>
        <p:txBody>
          <a:bodyPr vert="horz" lIns="108000" tIns="72000" rIns="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200" b="1" dirty="0">
                <a:solidFill>
                  <a:sysClr val="windowText" lastClr="000000"/>
                </a:solidFill>
                <a:latin typeface="游ゴシック" panose="020B0400000000000000" pitchFamily="50" charset="-128"/>
                <a:ea typeface="游ゴシック" panose="020B0400000000000000" pitchFamily="50" charset="-128"/>
              </a:rPr>
              <a:t>医療の進歩に伴う難病の慢性疾病化</a:t>
            </a:r>
          </a:p>
        </p:txBody>
      </p:sp>
      <p:sp>
        <p:nvSpPr>
          <p:cNvPr id="25" name="テキスト ボックス 24">
            <a:extLst>
              <a:ext uri="{FF2B5EF4-FFF2-40B4-BE49-F238E27FC236}">
                <a16:creationId xmlns:a16="http://schemas.microsoft.com/office/drawing/2014/main" id="{4C640A47-7920-9BEA-A660-DBFD7B27066B}"/>
              </a:ext>
            </a:extLst>
          </p:cNvPr>
          <p:cNvSpPr txBox="1"/>
          <p:nvPr/>
        </p:nvSpPr>
        <p:spPr>
          <a:xfrm>
            <a:off x="1155244" y="1845143"/>
            <a:ext cx="5520467" cy="707886"/>
          </a:xfrm>
          <a:prstGeom prst="rect">
            <a:avLst/>
          </a:prstGeom>
          <a:noFill/>
          <a:ln>
            <a:noFill/>
          </a:ln>
        </p:spPr>
        <p:txBody>
          <a:bodyPr wrap="square">
            <a:spAutoFit/>
          </a:bodyPr>
          <a:lstStyle/>
          <a:p>
            <a:pPr defTabSz="457200">
              <a:defRPr/>
            </a:pPr>
            <a:r>
              <a:rPr kumimoji="0" lang="ja-JP" altLang="ja-JP" sz="2000" b="1"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診断不可能で人知れず亡くなっていたり、治療不可能で集中治療をしても亡くなってい</a:t>
            </a:r>
            <a:r>
              <a:rPr kumimoji="0" lang="ja-JP" altLang="en-US" sz="2000" b="1"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た病気</a:t>
            </a:r>
            <a:endParaRPr kumimoji="0" lang="ja-JP" altLang="en-US" sz="2000" b="1" dirty="0">
              <a:solidFill>
                <a:prstClr val="black"/>
              </a:solidFill>
              <a:latin typeface="游ゴシック Light" panose="020B0300000000000000" pitchFamily="50" charset="-128"/>
              <a:ea typeface="游ゴシック Light" panose="020B0300000000000000" pitchFamily="50" charset="-128"/>
            </a:endParaRPr>
          </a:p>
        </p:txBody>
      </p:sp>
      <p:sp>
        <p:nvSpPr>
          <p:cNvPr id="26" name="テキスト ボックス 25">
            <a:extLst>
              <a:ext uri="{FF2B5EF4-FFF2-40B4-BE49-F238E27FC236}">
                <a16:creationId xmlns:a16="http://schemas.microsoft.com/office/drawing/2014/main" id="{C3D91E56-1096-895A-269B-6C35F3733664}"/>
              </a:ext>
            </a:extLst>
          </p:cNvPr>
          <p:cNvSpPr txBox="1"/>
          <p:nvPr/>
        </p:nvSpPr>
        <p:spPr>
          <a:xfrm>
            <a:off x="7606933" y="1861735"/>
            <a:ext cx="3978769" cy="646331"/>
          </a:xfrm>
          <a:prstGeom prst="rect">
            <a:avLst/>
          </a:prstGeom>
          <a:noFill/>
        </p:spPr>
        <p:txBody>
          <a:bodyPr wrap="square">
            <a:spAutoFit/>
          </a:bodyPr>
          <a:lstStyle/>
          <a:p>
            <a:pPr defTabSz="457200">
              <a:defRPr/>
            </a:pPr>
            <a:r>
              <a:rPr kumimoji="0" lang="en-US" altLang="ja-JP"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1972</a:t>
            </a:r>
            <a:r>
              <a:rPr kumimoji="0" lang="ja-JP" altLang="en-US"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年</a:t>
            </a:r>
            <a:r>
              <a:rPr kumimoji="0" lang="en-US" altLang="ja-JP"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a:t>
            </a:r>
          </a:p>
          <a:p>
            <a:pPr defTabSz="457200">
              <a:defRPr/>
            </a:pPr>
            <a:r>
              <a:rPr kumimoji="0" lang="ja-JP" altLang="en-US"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オールジャパンの研究班で医学研究</a:t>
            </a:r>
            <a:endParaRPr kumimoji="0" lang="ja-JP" altLang="en-US" dirty="0">
              <a:solidFill>
                <a:prstClr val="black"/>
              </a:solidFill>
              <a:latin typeface="游ゴシック Light" panose="020B0300000000000000" pitchFamily="50" charset="-128"/>
              <a:ea typeface="游ゴシック Light" panose="020B0300000000000000" pitchFamily="50" charset="-128"/>
            </a:endParaRPr>
          </a:p>
        </p:txBody>
      </p:sp>
      <p:sp>
        <p:nvSpPr>
          <p:cNvPr id="27" name="テキスト ボックス 26">
            <a:extLst>
              <a:ext uri="{FF2B5EF4-FFF2-40B4-BE49-F238E27FC236}">
                <a16:creationId xmlns:a16="http://schemas.microsoft.com/office/drawing/2014/main" id="{6EF318FD-75C9-B275-B089-D666F9459EAE}"/>
              </a:ext>
            </a:extLst>
          </p:cNvPr>
          <p:cNvSpPr txBox="1"/>
          <p:nvPr/>
        </p:nvSpPr>
        <p:spPr>
          <a:xfrm>
            <a:off x="4090381" y="2967175"/>
            <a:ext cx="5263951" cy="369332"/>
          </a:xfrm>
          <a:prstGeom prst="rect">
            <a:avLst/>
          </a:prstGeom>
          <a:noFill/>
        </p:spPr>
        <p:txBody>
          <a:bodyPr wrap="square">
            <a:spAutoFit/>
          </a:bodyPr>
          <a:lstStyle/>
          <a:p>
            <a:pPr defTabSz="457200">
              <a:defRPr/>
            </a:pPr>
            <a:r>
              <a:rPr kumimoji="0" lang="ja-JP" altLang="en-US" dirty="0">
                <a:solidFill>
                  <a:prstClr val="black"/>
                </a:solidFill>
                <a:latin typeface="游ゴシック Light" panose="020B0300000000000000" pitchFamily="50" charset="-128"/>
                <a:ea typeface="游ゴシック Light" panose="020B0300000000000000" pitchFamily="50" charset="-128"/>
              </a:rPr>
              <a:t>多くの難病が診断可能に　→難病の疾病数の増加</a:t>
            </a:r>
          </a:p>
        </p:txBody>
      </p:sp>
      <p:sp>
        <p:nvSpPr>
          <p:cNvPr id="28" name="テキスト ボックス 27">
            <a:extLst>
              <a:ext uri="{FF2B5EF4-FFF2-40B4-BE49-F238E27FC236}">
                <a16:creationId xmlns:a16="http://schemas.microsoft.com/office/drawing/2014/main" id="{23B7BF53-5589-B154-1D04-B8B6FBD9EFF0}"/>
              </a:ext>
            </a:extLst>
          </p:cNvPr>
          <p:cNvSpPr txBox="1"/>
          <p:nvPr/>
        </p:nvSpPr>
        <p:spPr>
          <a:xfrm>
            <a:off x="4082470" y="3354111"/>
            <a:ext cx="5263952" cy="646331"/>
          </a:xfrm>
          <a:prstGeom prst="rect">
            <a:avLst/>
          </a:prstGeom>
          <a:noFill/>
        </p:spPr>
        <p:txBody>
          <a:bodyPr wrap="square">
            <a:spAutoFit/>
          </a:bodyPr>
          <a:lstStyle/>
          <a:p>
            <a:pPr defTabSz="457200">
              <a:defRPr/>
            </a:pPr>
            <a:r>
              <a:rPr kumimoji="0" lang="ja-JP" altLang="en-US" dirty="0">
                <a:solidFill>
                  <a:prstClr val="black"/>
                </a:solidFill>
                <a:latin typeface="游ゴシック Light" panose="020B0300000000000000" pitchFamily="50" charset="-128"/>
                <a:ea typeface="游ゴシック Light" panose="020B0300000000000000" pitchFamily="50" charset="-128"/>
              </a:rPr>
              <a:t>多くの難病の症状を抑える治療が可能に。一方、根治治療に至った難病は未だほとんどない。</a:t>
            </a:r>
            <a:endParaRPr kumimoji="0" lang="en-US" altLang="ja-JP" dirty="0">
              <a:solidFill>
                <a:prstClr val="black"/>
              </a:solidFill>
              <a:latin typeface="游ゴシック Light" panose="020B0300000000000000" pitchFamily="50" charset="-128"/>
              <a:ea typeface="游ゴシック Light" panose="020B0300000000000000" pitchFamily="50" charset="-128"/>
            </a:endParaRPr>
          </a:p>
        </p:txBody>
      </p:sp>
      <p:sp>
        <p:nvSpPr>
          <p:cNvPr id="29" name="テキスト ボックス 28">
            <a:extLst>
              <a:ext uri="{FF2B5EF4-FFF2-40B4-BE49-F238E27FC236}">
                <a16:creationId xmlns:a16="http://schemas.microsoft.com/office/drawing/2014/main" id="{3DCCBACD-3201-FB81-9755-B62B4CDC562E}"/>
              </a:ext>
            </a:extLst>
          </p:cNvPr>
          <p:cNvSpPr txBox="1"/>
          <p:nvPr/>
        </p:nvSpPr>
        <p:spPr>
          <a:xfrm>
            <a:off x="7570101" y="4283288"/>
            <a:ext cx="3978771" cy="923330"/>
          </a:xfrm>
          <a:prstGeom prst="rect">
            <a:avLst/>
          </a:prstGeom>
          <a:noFill/>
        </p:spPr>
        <p:txBody>
          <a:bodyPr wrap="square">
            <a:spAutoFit/>
          </a:bodyPr>
          <a:lstStyle/>
          <a:p>
            <a:pPr defTabSz="457200">
              <a:defRPr/>
            </a:pPr>
            <a:r>
              <a:rPr kumimoji="0" lang="en-US" altLang="ja-JP" dirty="0">
                <a:solidFill>
                  <a:prstClr val="black"/>
                </a:solidFill>
                <a:latin typeface="游ゴシック Light" panose="020B0300000000000000" pitchFamily="50" charset="-128"/>
                <a:ea typeface="游ゴシック Light" panose="020B0300000000000000" pitchFamily="50" charset="-128"/>
              </a:rPr>
              <a:t>2015</a:t>
            </a:r>
            <a:r>
              <a:rPr kumimoji="0" lang="ja-JP" altLang="en-US" dirty="0">
                <a:solidFill>
                  <a:prstClr val="black"/>
                </a:solidFill>
                <a:latin typeface="游ゴシック Light" panose="020B0300000000000000" pitchFamily="50" charset="-128"/>
                <a:ea typeface="游ゴシック Light" panose="020B0300000000000000" pitchFamily="50" charset="-128"/>
              </a:rPr>
              <a:t>年</a:t>
            </a:r>
            <a:r>
              <a:rPr kumimoji="0" lang="en-US" altLang="ja-JP" dirty="0">
                <a:solidFill>
                  <a:prstClr val="black"/>
                </a:solidFill>
                <a:latin typeface="游ゴシック Light" panose="020B0300000000000000" pitchFamily="50" charset="-128"/>
                <a:ea typeface="游ゴシック Light" panose="020B0300000000000000" pitchFamily="50" charset="-128"/>
              </a:rPr>
              <a:t>〜</a:t>
            </a:r>
          </a:p>
          <a:p>
            <a:pPr defTabSz="457200">
              <a:defRPr/>
            </a:pPr>
            <a:r>
              <a:rPr kumimoji="0" lang="ja-JP" altLang="en-US" dirty="0">
                <a:solidFill>
                  <a:prstClr val="black"/>
                </a:solidFill>
                <a:latin typeface="游ゴシック Light" panose="020B0300000000000000" pitchFamily="50" charset="-128"/>
                <a:ea typeface="游ゴシック Light" panose="020B0300000000000000" pitchFamily="50" charset="-128"/>
              </a:rPr>
              <a:t>難病法：難病患者を共生社会の理念により支える</a:t>
            </a:r>
            <a:endParaRPr kumimoji="0" lang="en-US" altLang="ja-JP" dirty="0">
              <a:solidFill>
                <a:prstClr val="black"/>
              </a:solidFill>
              <a:latin typeface="游ゴシック Light" panose="020B0300000000000000" pitchFamily="50" charset="-128"/>
              <a:ea typeface="游ゴシック Light" panose="020B0300000000000000" pitchFamily="50" charset="-128"/>
            </a:endParaRPr>
          </a:p>
        </p:txBody>
      </p:sp>
      <p:sp>
        <p:nvSpPr>
          <p:cNvPr id="30" name="テキスト ボックス 29">
            <a:extLst>
              <a:ext uri="{FF2B5EF4-FFF2-40B4-BE49-F238E27FC236}">
                <a16:creationId xmlns:a16="http://schemas.microsoft.com/office/drawing/2014/main" id="{6AC92D58-1D4C-64C7-B7EE-DF230FF73F1A}"/>
              </a:ext>
            </a:extLst>
          </p:cNvPr>
          <p:cNvSpPr txBox="1"/>
          <p:nvPr/>
        </p:nvSpPr>
        <p:spPr>
          <a:xfrm>
            <a:off x="1191952" y="4424040"/>
            <a:ext cx="4934727" cy="400110"/>
          </a:xfrm>
          <a:prstGeom prst="rect">
            <a:avLst/>
          </a:prstGeom>
          <a:noFill/>
          <a:ln>
            <a:noFill/>
          </a:ln>
        </p:spPr>
        <p:txBody>
          <a:bodyPr wrap="square">
            <a:spAutoFit/>
          </a:bodyPr>
          <a:lstStyle/>
          <a:p>
            <a:pPr defTabSz="457200">
              <a:defRPr/>
            </a:pPr>
            <a:r>
              <a:rPr kumimoji="0" lang="ja-JP" altLang="ja-JP" sz="2000" b="1"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軽症から重症まで</a:t>
            </a:r>
            <a:r>
              <a:rPr kumimoji="0" lang="ja-JP" altLang="en-US" sz="2000" b="1"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の</a:t>
            </a:r>
            <a:r>
              <a:rPr kumimoji="0" lang="ja-JP" altLang="ja-JP" sz="2000" b="1"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多様な慢性</a:t>
            </a:r>
            <a:r>
              <a:rPr kumimoji="0" lang="ja-JP" altLang="en-US" sz="2000" b="1"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疾病</a:t>
            </a:r>
            <a:r>
              <a:rPr kumimoji="0" lang="ja-JP" altLang="ja-JP" sz="2000" b="1" dirty="0">
                <a:solidFill>
                  <a:prstClr val="black"/>
                </a:solidFill>
                <a:latin typeface="游ゴシック Light" panose="020B0300000000000000" pitchFamily="50" charset="-128"/>
                <a:ea typeface="游ゴシック Light" panose="020B0300000000000000" pitchFamily="50" charset="-128"/>
              </a:rPr>
              <a:t> </a:t>
            </a:r>
            <a:endParaRPr kumimoji="0" lang="ja-JP" altLang="en-US" sz="2000" b="1" dirty="0">
              <a:solidFill>
                <a:prstClr val="black"/>
              </a:solidFill>
              <a:latin typeface="游ゴシック Light" panose="020B0300000000000000" pitchFamily="50" charset="-128"/>
              <a:ea typeface="游ゴシック Light" panose="020B0300000000000000" pitchFamily="50" charset="-128"/>
            </a:endParaRPr>
          </a:p>
        </p:txBody>
      </p:sp>
      <p:sp>
        <p:nvSpPr>
          <p:cNvPr id="31" name="テキスト ボックス 30">
            <a:extLst>
              <a:ext uri="{FF2B5EF4-FFF2-40B4-BE49-F238E27FC236}">
                <a16:creationId xmlns:a16="http://schemas.microsoft.com/office/drawing/2014/main" id="{8418D236-FCF7-FF00-7E23-97311EA1DBB5}"/>
              </a:ext>
            </a:extLst>
          </p:cNvPr>
          <p:cNvSpPr txBox="1"/>
          <p:nvPr/>
        </p:nvSpPr>
        <p:spPr>
          <a:xfrm>
            <a:off x="1359931" y="4997077"/>
            <a:ext cx="4542826" cy="1477328"/>
          </a:xfrm>
          <a:prstGeom prst="rect">
            <a:avLst/>
          </a:prstGeom>
          <a:noFill/>
        </p:spPr>
        <p:txBody>
          <a:bodyPr wrap="square">
            <a:spAutoFit/>
          </a:bodyPr>
          <a:lstStyle/>
          <a:p>
            <a:pPr marL="285750" indent="-285750" algn="just" defTabSz="457200">
              <a:buFont typeface="Wingdings" pitchFamily="2" charset="2"/>
              <a:buChar char="l"/>
              <a:defRPr/>
            </a:pPr>
            <a:r>
              <a:rPr kumimoji="0" lang="ja-JP" altLang="ja-JP" kern="100" dirty="0">
                <a:solidFill>
                  <a:srgbClr val="000000"/>
                </a:solidFill>
                <a:latin typeface="游ゴシック Light" panose="020B0300000000000000" pitchFamily="50" charset="-128"/>
                <a:ea typeface="游ゴシック Light" panose="020B0300000000000000" pitchFamily="50" charset="-128"/>
                <a:cs typeface="Times New Roman" panose="02020603050405020304" pitchFamily="18" charset="0"/>
              </a:rPr>
              <a:t>誰もが、人生の様々なタイミングで難病を発症する可能性がある</a:t>
            </a:r>
          </a:p>
          <a:p>
            <a:pPr marL="285750" indent="-285750" algn="just" defTabSz="457200">
              <a:buFont typeface="Wingdings" pitchFamily="2" charset="2"/>
              <a:buChar char="l"/>
              <a:defRPr/>
            </a:pPr>
            <a:r>
              <a:rPr kumimoji="0" lang="ja-JP" altLang="ja-JP" kern="100" dirty="0">
                <a:solidFill>
                  <a:srgbClr val="000000"/>
                </a:solidFill>
                <a:latin typeface="游ゴシック Light" panose="020B0300000000000000" pitchFamily="50" charset="-128"/>
                <a:ea typeface="游ゴシック Light" panose="020B0300000000000000" pitchFamily="50" charset="-128"/>
                <a:cs typeface="Times New Roman" panose="02020603050405020304" pitchFamily="18" charset="0"/>
              </a:rPr>
              <a:t>長期の高額医療費の公的助成</a:t>
            </a:r>
          </a:p>
          <a:p>
            <a:pPr marL="285750" indent="-285750" algn="just" defTabSz="457200">
              <a:buFont typeface="Wingdings" pitchFamily="2" charset="2"/>
              <a:buChar char="l"/>
              <a:defRPr/>
            </a:pPr>
            <a:r>
              <a:rPr kumimoji="0" lang="ja-JP" altLang="ja-JP" kern="100" dirty="0">
                <a:solidFill>
                  <a:srgbClr val="000000"/>
                </a:solidFill>
                <a:latin typeface="游ゴシック Light" panose="020B0300000000000000" pitchFamily="50" charset="-128"/>
                <a:ea typeface="游ゴシック Light" panose="020B0300000000000000" pitchFamily="50" charset="-128"/>
                <a:cs typeface="Times New Roman" panose="02020603050405020304" pitchFamily="18" charset="0"/>
              </a:rPr>
              <a:t>難病になったからといって社会から排除されない社会</a:t>
            </a:r>
          </a:p>
        </p:txBody>
      </p:sp>
      <p:sp>
        <p:nvSpPr>
          <p:cNvPr id="32" name="下矢印 31">
            <a:extLst>
              <a:ext uri="{FF2B5EF4-FFF2-40B4-BE49-F238E27FC236}">
                <a16:creationId xmlns:a16="http://schemas.microsoft.com/office/drawing/2014/main" id="{19C48FB0-C20B-D8F3-772E-93C0EFBEF87B}"/>
              </a:ext>
            </a:extLst>
          </p:cNvPr>
          <p:cNvSpPr/>
          <p:nvPr/>
        </p:nvSpPr>
        <p:spPr>
          <a:xfrm>
            <a:off x="1191952" y="2774622"/>
            <a:ext cx="418011" cy="1394053"/>
          </a:xfrm>
          <a:prstGeom prst="downArrow">
            <a:avLst>
              <a:gd name="adj1" fmla="val 50000"/>
              <a:gd name="adj2" fmla="val 90625"/>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33" name="左矢印 32">
            <a:extLst>
              <a:ext uri="{FF2B5EF4-FFF2-40B4-BE49-F238E27FC236}">
                <a16:creationId xmlns:a16="http://schemas.microsoft.com/office/drawing/2014/main" id="{133747B1-C48A-AC08-5029-4270C623F33B}"/>
              </a:ext>
            </a:extLst>
          </p:cNvPr>
          <p:cNvSpPr/>
          <p:nvPr/>
        </p:nvSpPr>
        <p:spPr>
          <a:xfrm>
            <a:off x="6939842" y="1897162"/>
            <a:ext cx="240931" cy="546720"/>
          </a:xfrm>
          <a:prstGeom prst="leftArrow">
            <a:avLst/>
          </a:prstGeom>
          <a:solidFill>
            <a:srgbClr val="196B24"/>
          </a:solidFill>
          <a:ln w="19050" cap="flat" cmpd="sng" algn="ctr">
            <a:solidFill>
              <a:srgbClr val="196B24">
                <a:shade val="15000"/>
              </a:srgbClr>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34" name="左矢印 33">
            <a:extLst>
              <a:ext uri="{FF2B5EF4-FFF2-40B4-BE49-F238E27FC236}">
                <a16:creationId xmlns:a16="http://schemas.microsoft.com/office/drawing/2014/main" id="{D2843778-0CC4-FB00-8D31-0D987C19D6B6}"/>
              </a:ext>
            </a:extLst>
          </p:cNvPr>
          <p:cNvSpPr/>
          <p:nvPr/>
        </p:nvSpPr>
        <p:spPr>
          <a:xfrm>
            <a:off x="6939842" y="4270738"/>
            <a:ext cx="240931" cy="546720"/>
          </a:xfrm>
          <a:prstGeom prst="leftArrow">
            <a:avLst/>
          </a:prstGeom>
          <a:solidFill>
            <a:srgbClr val="196B24"/>
          </a:solidFill>
          <a:ln w="19050" cap="flat" cmpd="sng" algn="ctr">
            <a:solidFill>
              <a:srgbClr val="196B24">
                <a:shade val="15000"/>
              </a:srgbClr>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35" name="角丸四角形 34">
            <a:extLst>
              <a:ext uri="{FF2B5EF4-FFF2-40B4-BE49-F238E27FC236}">
                <a16:creationId xmlns:a16="http://schemas.microsoft.com/office/drawing/2014/main" id="{9EDE5B9C-69E7-750A-441E-03F1BDC57FA3}"/>
              </a:ext>
            </a:extLst>
          </p:cNvPr>
          <p:cNvSpPr/>
          <p:nvPr/>
        </p:nvSpPr>
        <p:spPr>
          <a:xfrm>
            <a:off x="7284003" y="5340096"/>
            <a:ext cx="3542494" cy="1252583"/>
          </a:xfrm>
          <a:prstGeom prst="roundRect">
            <a:avLst/>
          </a:prstGeom>
          <a:solidFill>
            <a:srgbClr val="4EA72E">
              <a:lumMod val="20000"/>
              <a:lumOff val="80000"/>
            </a:srgbClr>
          </a:solidFill>
          <a:ln w="19050" cap="flat" cmpd="sng" algn="ctr">
            <a:solidFill>
              <a:srgbClr val="196B24">
                <a:shade val="15000"/>
              </a:srgbClr>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B3D467B2-C565-2E41-4467-1907F2103085}"/>
              </a:ext>
            </a:extLst>
          </p:cNvPr>
          <p:cNvSpPr txBox="1"/>
          <p:nvPr/>
        </p:nvSpPr>
        <p:spPr>
          <a:xfrm>
            <a:off x="7564963" y="5458555"/>
            <a:ext cx="3389262" cy="1015663"/>
          </a:xfrm>
          <a:prstGeom prst="rect">
            <a:avLst/>
          </a:prstGeom>
          <a:noFill/>
        </p:spPr>
        <p:txBody>
          <a:bodyPr wrap="square">
            <a:spAutoFit/>
          </a:bodyPr>
          <a:lstStyle/>
          <a:p>
            <a:pPr marL="285750" indent="-285750" defTabSz="457200">
              <a:buFont typeface="Wingdings" pitchFamily="2" charset="2"/>
              <a:buChar char="Ø"/>
              <a:defRPr/>
            </a:pPr>
            <a:r>
              <a:rPr kumimoji="0" lang="ja-JP" altLang="en-US" sz="2000" dirty="0">
                <a:solidFill>
                  <a:prstClr val="black"/>
                </a:solidFill>
                <a:latin typeface="游ゴシック Light" panose="020B0300000000000000" pitchFamily="50" charset="-128"/>
                <a:ea typeface="游ゴシック Light" panose="020B0300000000000000" pitchFamily="50" charset="-128"/>
              </a:rPr>
              <a:t>医学研究</a:t>
            </a:r>
            <a:endParaRPr kumimoji="0" lang="en-US" altLang="ja-JP" sz="2000" dirty="0">
              <a:solidFill>
                <a:prstClr val="black"/>
              </a:solidFill>
              <a:latin typeface="游ゴシック Light" panose="020B0300000000000000" pitchFamily="50" charset="-128"/>
              <a:ea typeface="游ゴシック Light" panose="020B0300000000000000" pitchFamily="50" charset="-128"/>
            </a:endParaRPr>
          </a:p>
          <a:p>
            <a:pPr marL="285750" indent="-285750" defTabSz="457200">
              <a:buFont typeface="Wingdings" pitchFamily="2" charset="2"/>
              <a:buChar char="Ø"/>
              <a:defRPr/>
            </a:pPr>
            <a:r>
              <a:rPr kumimoji="0" lang="ja-JP" altLang="en-US" sz="2000" dirty="0">
                <a:solidFill>
                  <a:prstClr val="black"/>
                </a:solidFill>
                <a:latin typeface="游ゴシック Light" panose="020B0300000000000000" pitchFamily="50" charset="-128"/>
                <a:ea typeface="游ゴシック Light" panose="020B0300000000000000" pitchFamily="50" charset="-128"/>
              </a:rPr>
              <a:t>医療費助成</a:t>
            </a:r>
            <a:endParaRPr kumimoji="0" lang="en-US" altLang="ja-JP" sz="2000" dirty="0">
              <a:solidFill>
                <a:prstClr val="black"/>
              </a:solidFill>
              <a:latin typeface="游ゴシック Light" panose="020B0300000000000000" pitchFamily="50" charset="-128"/>
              <a:ea typeface="游ゴシック Light" panose="020B0300000000000000" pitchFamily="50" charset="-128"/>
            </a:endParaRPr>
          </a:p>
          <a:p>
            <a:pPr marL="285750" indent="-285750" defTabSz="457200">
              <a:buFont typeface="Wingdings" pitchFamily="2" charset="2"/>
              <a:buChar char="Ø"/>
              <a:defRPr/>
            </a:pPr>
            <a:r>
              <a:rPr kumimoji="0" lang="ja-JP" altLang="en-US" sz="2000" dirty="0">
                <a:solidFill>
                  <a:prstClr val="black"/>
                </a:solidFill>
                <a:latin typeface="游ゴシック Light" panose="020B0300000000000000" pitchFamily="50" charset="-128"/>
                <a:ea typeface="游ゴシック Light" panose="020B0300000000000000" pitchFamily="50" charset="-128"/>
              </a:rPr>
              <a:t>社会参加や就労の支援</a:t>
            </a:r>
          </a:p>
        </p:txBody>
      </p:sp>
      <p:sp>
        <p:nvSpPr>
          <p:cNvPr id="37" name="テキスト ボックス 36">
            <a:extLst>
              <a:ext uri="{FF2B5EF4-FFF2-40B4-BE49-F238E27FC236}">
                <a16:creationId xmlns:a16="http://schemas.microsoft.com/office/drawing/2014/main" id="{D9FF8B54-9944-FC27-23E4-380EA50F1D2C}"/>
              </a:ext>
            </a:extLst>
          </p:cNvPr>
          <p:cNvSpPr txBox="1"/>
          <p:nvPr/>
        </p:nvSpPr>
        <p:spPr>
          <a:xfrm>
            <a:off x="1845009" y="3086564"/>
            <a:ext cx="1786335" cy="707886"/>
          </a:xfrm>
          <a:prstGeom prst="rect">
            <a:avLst/>
          </a:prstGeom>
          <a:noFill/>
        </p:spPr>
        <p:txBody>
          <a:bodyPr wrap="square">
            <a:spAutoFit/>
          </a:bodyPr>
          <a:lstStyle/>
          <a:p>
            <a:pPr defTabSz="457200">
              <a:defRPr/>
            </a:pPr>
            <a:r>
              <a:rPr kumimoji="0" lang="ja-JP" altLang="en-US" sz="2000" dirty="0">
                <a:solidFill>
                  <a:prstClr val="black"/>
                </a:solidFill>
                <a:latin typeface="游ゴシック Light" panose="020B0300000000000000" pitchFamily="50" charset="-128"/>
                <a:ea typeface="游ゴシック Light" panose="020B0300000000000000" pitchFamily="50" charset="-128"/>
              </a:rPr>
              <a:t>難病対策</a:t>
            </a:r>
            <a:r>
              <a:rPr kumimoji="0" lang="en-US" altLang="ja-JP" sz="2000" dirty="0">
                <a:solidFill>
                  <a:prstClr val="black"/>
                </a:solidFill>
                <a:latin typeface="游ゴシック Light" panose="020B0300000000000000" pitchFamily="50" charset="-128"/>
                <a:ea typeface="游ゴシック Light" panose="020B0300000000000000" pitchFamily="50" charset="-128"/>
              </a:rPr>
              <a:t>40</a:t>
            </a:r>
            <a:r>
              <a:rPr kumimoji="0" lang="ja-JP" altLang="en-US" sz="2000" dirty="0">
                <a:solidFill>
                  <a:prstClr val="black"/>
                </a:solidFill>
                <a:latin typeface="游ゴシック Light" panose="020B0300000000000000" pitchFamily="50" charset="-128"/>
                <a:ea typeface="游ゴシック Light" panose="020B0300000000000000" pitchFamily="50" charset="-128"/>
              </a:rPr>
              <a:t>年の成果</a:t>
            </a:r>
          </a:p>
        </p:txBody>
      </p:sp>
      <p:sp>
        <p:nvSpPr>
          <p:cNvPr id="38" name="左中かっこ 37">
            <a:extLst>
              <a:ext uri="{FF2B5EF4-FFF2-40B4-BE49-F238E27FC236}">
                <a16:creationId xmlns:a16="http://schemas.microsoft.com/office/drawing/2014/main" id="{1FF64A9D-B0BF-C712-CE79-708C200BF344}"/>
              </a:ext>
            </a:extLst>
          </p:cNvPr>
          <p:cNvSpPr/>
          <p:nvPr/>
        </p:nvSpPr>
        <p:spPr>
          <a:xfrm>
            <a:off x="3807410" y="2967175"/>
            <a:ext cx="216133" cy="1033266"/>
          </a:xfrm>
          <a:prstGeom prst="leftBrace">
            <a:avLst>
              <a:gd name="adj1" fmla="val 15643"/>
              <a:gd name="adj2" fmla="val 41095"/>
            </a:avLst>
          </a:prstGeom>
          <a:noFill/>
          <a:ln w="19050" cap="flat" cmpd="sng" algn="ctr">
            <a:solidFill>
              <a:srgbClr val="196B24"/>
            </a:solidFill>
            <a:prstDash val="solid"/>
            <a:miter lim="800000"/>
          </a:ln>
          <a:effectLst/>
        </p:spPr>
        <p:txBody>
          <a:bodyPr rtlCol="0" anchor="ctr"/>
          <a:lstStyle/>
          <a:p>
            <a:pPr algn="ctr" defTabSz="457200">
              <a:defRPr/>
            </a:pPr>
            <a:endParaRPr kumimoji="0" lang="ja-JP" altLang="en-US" kern="0">
              <a:solidFill>
                <a:prstClr val="black"/>
              </a:solidFill>
              <a:latin typeface="Aptos" panose="02110004020202020204"/>
              <a:ea typeface="游ゴシック" panose="020B0400000000000000" pitchFamily="50" charset="-128"/>
            </a:endParaRPr>
          </a:p>
        </p:txBody>
      </p:sp>
      <p:sp>
        <p:nvSpPr>
          <p:cNvPr id="39" name="正方形/長方形 38">
            <a:extLst>
              <a:ext uri="{FF2B5EF4-FFF2-40B4-BE49-F238E27FC236}">
                <a16:creationId xmlns:a16="http://schemas.microsoft.com/office/drawing/2014/main" id="{68B47041-910B-C8FA-3B2A-606AB7FE2C6E}"/>
              </a:ext>
            </a:extLst>
          </p:cNvPr>
          <p:cNvSpPr/>
          <p:nvPr/>
        </p:nvSpPr>
        <p:spPr>
          <a:xfrm>
            <a:off x="809000" y="1070721"/>
            <a:ext cx="5200476" cy="529016"/>
          </a:xfrm>
          <a:prstGeom prst="rect">
            <a:avLst/>
          </a:prstGeom>
          <a:solidFill>
            <a:srgbClr val="E97132">
              <a:lumMod val="20000"/>
              <a:lumOff val="80000"/>
            </a:srgbClr>
          </a:solidFill>
          <a:ln w="19050" cap="flat" cmpd="sng" algn="ctr">
            <a:no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40" name="テキスト ボックス 39">
            <a:extLst>
              <a:ext uri="{FF2B5EF4-FFF2-40B4-BE49-F238E27FC236}">
                <a16:creationId xmlns:a16="http://schemas.microsoft.com/office/drawing/2014/main" id="{810426D1-D980-003F-06DD-82DBEC8F6168}"/>
              </a:ext>
            </a:extLst>
          </p:cNvPr>
          <p:cNvSpPr txBox="1"/>
          <p:nvPr/>
        </p:nvSpPr>
        <p:spPr>
          <a:xfrm>
            <a:off x="1027263" y="1138073"/>
            <a:ext cx="2686123" cy="461665"/>
          </a:xfrm>
          <a:prstGeom prst="rect">
            <a:avLst/>
          </a:prstGeom>
          <a:noFill/>
        </p:spPr>
        <p:txBody>
          <a:bodyPr wrap="square">
            <a:spAutoFit/>
          </a:bodyPr>
          <a:lstStyle/>
          <a:p>
            <a:pPr defTabSz="457200">
              <a:defRPr/>
            </a:pPr>
            <a:r>
              <a:rPr kumimoji="0" lang="ja-JP" altLang="en-US" sz="2400" b="1">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「難病」像の変化</a:t>
            </a:r>
            <a:endParaRPr kumimoji="0" lang="ja-JP" altLang="en-US" sz="2400" b="1">
              <a:solidFill>
                <a:prstClr val="black"/>
              </a:solidFill>
              <a:latin typeface="游ゴシック" panose="020B0400000000000000" pitchFamily="50" charset="-128"/>
              <a:ea typeface="游ゴシック" panose="020B0400000000000000" pitchFamily="50" charset="-128"/>
            </a:endParaRPr>
          </a:p>
        </p:txBody>
      </p:sp>
      <p:sp>
        <p:nvSpPr>
          <p:cNvPr id="41" name="正方形/長方形 40"/>
          <p:cNvSpPr/>
          <p:nvPr/>
        </p:nvSpPr>
        <p:spPr>
          <a:xfrm>
            <a:off x="906797" y="1121639"/>
            <a:ext cx="240931" cy="411161"/>
          </a:xfrm>
          <a:prstGeom prst="rect">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42" name="角丸四角形 41">
            <a:extLst>
              <a:ext uri="{FF2B5EF4-FFF2-40B4-BE49-F238E27FC236}">
                <a16:creationId xmlns:a16="http://schemas.microsoft.com/office/drawing/2014/main" id="{6808AEB6-BC56-DCE6-10E8-193AC3394B95}"/>
              </a:ext>
            </a:extLst>
          </p:cNvPr>
          <p:cNvSpPr/>
          <p:nvPr/>
        </p:nvSpPr>
        <p:spPr>
          <a:xfrm>
            <a:off x="1027262" y="1681215"/>
            <a:ext cx="5675289" cy="1015663"/>
          </a:xfrm>
          <a:prstGeom prst="roundRect">
            <a:avLst/>
          </a:prstGeom>
          <a:noFill/>
          <a:ln w="28575" cap="flat" cmpd="sng" algn="ctr">
            <a:solidFill>
              <a:srgbClr val="E97132"/>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43" name="角丸四角形 42">
            <a:extLst>
              <a:ext uri="{FF2B5EF4-FFF2-40B4-BE49-F238E27FC236}">
                <a16:creationId xmlns:a16="http://schemas.microsoft.com/office/drawing/2014/main" id="{45718C99-34DD-C2C9-9169-1311A63118FE}"/>
              </a:ext>
            </a:extLst>
          </p:cNvPr>
          <p:cNvSpPr/>
          <p:nvPr/>
        </p:nvSpPr>
        <p:spPr>
          <a:xfrm>
            <a:off x="1019267" y="4305550"/>
            <a:ext cx="5675289" cy="637090"/>
          </a:xfrm>
          <a:prstGeom prst="roundRect">
            <a:avLst/>
          </a:prstGeom>
          <a:noFill/>
          <a:ln w="28575" cap="flat" cmpd="sng" algn="ctr">
            <a:solidFill>
              <a:srgbClr val="E97132"/>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2" name="角丸四角形 1"/>
          <p:cNvSpPr/>
          <p:nvPr/>
        </p:nvSpPr>
        <p:spPr>
          <a:xfrm>
            <a:off x="246888" y="886968"/>
            <a:ext cx="11722608" cy="5815584"/>
          </a:xfrm>
          <a:prstGeom prst="roundRect">
            <a:avLst>
              <a:gd name="adj" fmla="val 7233"/>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6966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095B9A2-03C0-C7E7-1168-ECFC7F112134}"/>
              </a:ext>
            </a:extLst>
          </p:cNvPr>
          <p:cNvSpPr/>
          <p:nvPr/>
        </p:nvSpPr>
        <p:spPr>
          <a:xfrm flipV="1">
            <a:off x="496850" y="750897"/>
            <a:ext cx="11079454" cy="78625"/>
          </a:xfrm>
          <a:prstGeom prst="rect">
            <a:avLst/>
          </a:prstGeom>
          <a:gradFill flip="none" rotWithShape="1">
            <a:gsLst>
              <a:gs pos="0">
                <a:srgbClr val="DA6CE2"/>
              </a:gs>
              <a:gs pos="50000">
                <a:srgbClr val="DA6CE2"/>
              </a:gs>
              <a:gs pos="100000">
                <a:srgbClr val="6D3672"/>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游ゴシック" panose="020F0502020204030204"/>
              <a:ea typeface="游ゴシック" panose="020B0400000000000000" pitchFamily="34" charset="-128"/>
            </a:endParaRPr>
          </a:p>
        </p:txBody>
      </p:sp>
      <p:sp>
        <p:nvSpPr>
          <p:cNvPr id="5" name="テキスト ボックス 4">
            <a:extLst>
              <a:ext uri="{FF2B5EF4-FFF2-40B4-BE49-F238E27FC236}">
                <a16:creationId xmlns:a16="http://schemas.microsoft.com/office/drawing/2014/main" id="{5B7D8540-085C-F5EA-E829-D0C6EED04CBF}"/>
              </a:ext>
            </a:extLst>
          </p:cNvPr>
          <p:cNvSpPr txBox="1"/>
          <p:nvPr/>
        </p:nvSpPr>
        <p:spPr>
          <a:xfrm>
            <a:off x="4111530" y="181668"/>
            <a:ext cx="4115229" cy="523220"/>
          </a:xfrm>
          <a:prstGeom prst="rect">
            <a:avLst/>
          </a:prstGeom>
          <a:noFill/>
        </p:spPr>
        <p:txBody>
          <a:bodyPr wrap="none" rtlCol="0">
            <a:spAutoFit/>
          </a:bodyPr>
          <a:lstStyle/>
          <a:p>
            <a:pPr>
              <a:defRPr/>
            </a:pPr>
            <a:r>
              <a:rPr lang="ja-JP" altLang="en-US" sz="2800" dirty="0">
                <a:solidFill>
                  <a:prstClr val="black"/>
                </a:solidFill>
                <a:latin typeface="MS PGothic" panose="020B0600070205080204" pitchFamily="34" charset="-128"/>
                <a:ea typeface="MS PGothic" panose="020B0600070205080204" pitchFamily="34" charset="-128"/>
              </a:rPr>
              <a:t>難病患者の幅広い状態像</a:t>
            </a:r>
          </a:p>
        </p:txBody>
      </p:sp>
      <p:sp>
        <p:nvSpPr>
          <p:cNvPr id="7" name="角丸四角形 6"/>
          <p:cNvSpPr/>
          <p:nvPr/>
        </p:nvSpPr>
        <p:spPr>
          <a:xfrm>
            <a:off x="338328" y="1267617"/>
            <a:ext cx="5720043" cy="2709334"/>
          </a:xfrm>
          <a:prstGeom prst="roundRect">
            <a:avLst>
              <a:gd name="adj" fmla="val 85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游ゴシック" panose="020F0502020204030204"/>
              <a:ea typeface="游ゴシック" panose="020B0400000000000000" pitchFamily="34" charset="-128"/>
            </a:endParaRPr>
          </a:p>
        </p:txBody>
      </p:sp>
      <p:sp>
        <p:nvSpPr>
          <p:cNvPr id="38" name="角丸四角形 37"/>
          <p:cNvSpPr/>
          <p:nvPr/>
        </p:nvSpPr>
        <p:spPr>
          <a:xfrm>
            <a:off x="6133631" y="1267617"/>
            <a:ext cx="5652985" cy="2709334"/>
          </a:xfrm>
          <a:prstGeom prst="roundRect">
            <a:avLst>
              <a:gd name="adj" fmla="val 85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游ゴシック" panose="020F0502020204030204"/>
              <a:ea typeface="游ゴシック" panose="020B0400000000000000" pitchFamily="34" charset="-128"/>
            </a:endParaRPr>
          </a:p>
        </p:txBody>
      </p:sp>
      <p:sp>
        <p:nvSpPr>
          <p:cNvPr id="39" name="角丸四角形 38"/>
          <p:cNvSpPr/>
          <p:nvPr/>
        </p:nvSpPr>
        <p:spPr>
          <a:xfrm>
            <a:off x="338328" y="4050451"/>
            <a:ext cx="5720043" cy="2709334"/>
          </a:xfrm>
          <a:prstGeom prst="roundRect">
            <a:avLst>
              <a:gd name="adj" fmla="val 85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游ゴシック" panose="020F0502020204030204"/>
              <a:ea typeface="游ゴシック" panose="020B0400000000000000" pitchFamily="34" charset="-128"/>
            </a:endParaRPr>
          </a:p>
        </p:txBody>
      </p:sp>
      <p:sp>
        <p:nvSpPr>
          <p:cNvPr id="40" name="角丸四角形 39"/>
          <p:cNvSpPr/>
          <p:nvPr/>
        </p:nvSpPr>
        <p:spPr>
          <a:xfrm>
            <a:off x="6133631" y="4050451"/>
            <a:ext cx="5652985" cy="2709334"/>
          </a:xfrm>
          <a:prstGeom prst="roundRect">
            <a:avLst>
              <a:gd name="adj" fmla="val 85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游ゴシック" panose="020F0502020204030204"/>
              <a:ea typeface="游ゴシック" panose="020B0400000000000000" pitchFamily="34" charset="-128"/>
            </a:endParaRPr>
          </a:p>
        </p:txBody>
      </p:sp>
      <p:sp>
        <p:nvSpPr>
          <p:cNvPr id="8" name="テキスト ボックス 7"/>
          <p:cNvSpPr txBox="1"/>
          <p:nvPr/>
        </p:nvSpPr>
        <p:spPr>
          <a:xfrm>
            <a:off x="1903308" y="1348099"/>
            <a:ext cx="2654573" cy="276999"/>
          </a:xfrm>
          <a:prstGeom prst="rect">
            <a:avLst/>
          </a:prstGeom>
          <a:solidFill>
            <a:srgbClr val="F6DCF8"/>
          </a:solidFill>
        </p:spPr>
        <p:txBody>
          <a:bodyPr wrap="none" lIns="0" tIns="0" rIns="0" bIns="0" rtlCol="0">
            <a:spAutoFit/>
          </a:bodyPr>
          <a:lstStyle/>
          <a:p>
            <a:pPr>
              <a:defRPr/>
            </a:pPr>
            <a:r>
              <a:rPr lang="ja-JP" altLang="en-US" dirty="0">
                <a:solidFill>
                  <a:prstClr val="black"/>
                </a:solidFill>
                <a:latin typeface="ＭＳ Ｐゴシック" panose="020B0600070205080204" pitchFamily="50" charset="-128"/>
                <a:ea typeface="ＭＳ Ｐゴシック" panose="020B0600070205080204" pitchFamily="50" charset="-128"/>
              </a:rPr>
              <a:t>最重度の難病患者・障害者</a:t>
            </a:r>
          </a:p>
        </p:txBody>
      </p:sp>
      <p:sp>
        <p:nvSpPr>
          <p:cNvPr id="42" name="テキスト ボックス 41"/>
          <p:cNvSpPr txBox="1"/>
          <p:nvPr/>
        </p:nvSpPr>
        <p:spPr>
          <a:xfrm>
            <a:off x="7007774" y="1348099"/>
            <a:ext cx="2870979" cy="276999"/>
          </a:xfrm>
          <a:prstGeom prst="rect">
            <a:avLst/>
          </a:prstGeom>
          <a:solidFill>
            <a:srgbClr val="F6DCF8"/>
          </a:solidFill>
        </p:spPr>
        <p:txBody>
          <a:bodyPr wrap="none" lIns="0" tIns="0" rIns="0" bIns="0" rtlCol="0">
            <a:spAutoFit/>
          </a:bodyPr>
          <a:lstStyle/>
          <a:p>
            <a:pPr>
              <a:defRPr/>
            </a:pPr>
            <a:r>
              <a:rPr lang="ja-JP" altLang="en-US" dirty="0">
                <a:solidFill>
                  <a:prstClr val="black"/>
                </a:solidFill>
                <a:latin typeface="ＭＳ Ｐゴシック" panose="020B0600070205080204" pitchFamily="50" charset="-128"/>
                <a:ea typeface="ＭＳ Ｐゴシック" panose="020B0600070205080204" pitchFamily="50" charset="-128"/>
              </a:rPr>
              <a:t>難病を原因疾患とする障害者</a:t>
            </a:r>
          </a:p>
        </p:txBody>
      </p:sp>
      <p:sp>
        <p:nvSpPr>
          <p:cNvPr id="43" name="テキスト ボックス 42"/>
          <p:cNvSpPr txBox="1"/>
          <p:nvPr/>
        </p:nvSpPr>
        <p:spPr>
          <a:xfrm>
            <a:off x="7007774" y="4114799"/>
            <a:ext cx="3709349" cy="276999"/>
          </a:xfrm>
          <a:prstGeom prst="rect">
            <a:avLst/>
          </a:prstGeom>
          <a:solidFill>
            <a:srgbClr val="F6DCF8"/>
          </a:solidFill>
        </p:spPr>
        <p:txBody>
          <a:bodyPr wrap="none" lIns="0" tIns="0" rIns="0" bIns="0" rtlCol="0">
            <a:spAutoFit/>
          </a:bodyPr>
          <a:lstStyle/>
          <a:p>
            <a:pPr>
              <a:defRPr/>
            </a:pPr>
            <a:r>
              <a:rPr lang="ja-JP" altLang="en-US" dirty="0">
                <a:solidFill>
                  <a:prstClr val="black"/>
                </a:solidFill>
                <a:latin typeface="ＭＳ Ｐゴシック" panose="020B0600070205080204" pitchFamily="50" charset="-128"/>
                <a:ea typeface="ＭＳ Ｐゴシック" panose="020B0600070205080204" pitchFamily="50" charset="-128"/>
              </a:rPr>
              <a:t>難病指定も障害認定もない難病患者</a:t>
            </a:r>
          </a:p>
        </p:txBody>
      </p:sp>
      <p:sp>
        <p:nvSpPr>
          <p:cNvPr id="68" name="テキスト ボックス 67"/>
          <p:cNvSpPr txBox="1"/>
          <p:nvPr/>
        </p:nvSpPr>
        <p:spPr>
          <a:xfrm>
            <a:off x="1978648" y="4114799"/>
            <a:ext cx="2503891" cy="276999"/>
          </a:xfrm>
          <a:prstGeom prst="rect">
            <a:avLst/>
          </a:prstGeom>
          <a:solidFill>
            <a:srgbClr val="F6DCF8"/>
          </a:solidFill>
        </p:spPr>
        <p:txBody>
          <a:bodyPr wrap="none" lIns="0" tIns="0" rIns="0" bIns="0" rtlCol="0">
            <a:spAutoFit/>
          </a:bodyPr>
          <a:lstStyle/>
          <a:p>
            <a:pPr>
              <a:defRPr/>
            </a:pPr>
            <a:r>
              <a:rPr lang="ja-JP" altLang="en-US" dirty="0">
                <a:solidFill>
                  <a:prstClr val="black"/>
                </a:solidFill>
                <a:latin typeface="ＭＳ Ｐゴシック" panose="020B0600070205080204" pitchFamily="50" charset="-128"/>
                <a:ea typeface="ＭＳ Ｐゴシック" panose="020B0600070205080204" pitchFamily="50" charset="-128"/>
              </a:rPr>
              <a:t>障害認定のない難病患者</a:t>
            </a:r>
          </a:p>
        </p:txBody>
      </p:sp>
      <p:sp>
        <p:nvSpPr>
          <p:cNvPr id="10" name="正方形/長方形 9"/>
          <p:cNvSpPr/>
          <p:nvPr/>
        </p:nvSpPr>
        <p:spPr>
          <a:xfrm>
            <a:off x="512246" y="1706072"/>
            <a:ext cx="4030523" cy="2031325"/>
          </a:xfrm>
          <a:prstGeom prst="rect">
            <a:avLst/>
          </a:prstGeom>
        </p:spPr>
        <p:txBody>
          <a:bodyPr wrap="square">
            <a:spAutoFit/>
          </a:bodyPr>
          <a:lstStyle/>
          <a:p>
            <a:pPr marL="176213" indent="-176213">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・全身まひ、人工呼吸器でも、数十年生存可能：</a:t>
            </a:r>
            <a:r>
              <a:rPr lang="ja-JP" altLang="en-US" sz="1400" dirty="0">
                <a:solidFill>
                  <a:prstClr val="black"/>
                </a:solidFill>
                <a:latin typeface="ＭＳ Ｐゴシック" panose="020B0600070205080204" pitchFamily="50" charset="-128"/>
                <a:ea typeface="ＭＳ Ｐゴシック" panose="020B0600070205080204" pitchFamily="50" charset="-128"/>
              </a:rPr>
              <a:t>我が国では最先端の支援機器や介護体制が可能</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a:p>
            <a:pPr marL="176213" indent="-176213">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・寝たきりの介護ではなく、生きがいのある社会参加の支援が喫緊の課題</a:t>
            </a:r>
          </a:p>
          <a:p>
            <a:pPr marL="176213" indent="-176213">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・本人の努力と仲間の応援による就労事例の増加</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176213" indent="-176213">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・情報通信技術の発達による可能性の増大</a:t>
            </a:r>
          </a:p>
        </p:txBody>
      </p:sp>
      <p:sp>
        <p:nvSpPr>
          <p:cNvPr id="74" name="正方形/長方形 73"/>
          <p:cNvSpPr/>
          <p:nvPr/>
        </p:nvSpPr>
        <p:spPr>
          <a:xfrm>
            <a:off x="6254044" y="1633553"/>
            <a:ext cx="5249108" cy="1184940"/>
          </a:xfrm>
          <a:prstGeom prst="rect">
            <a:avLst/>
          </a:prstGeom>
        </p:spPr>
        <p:txBody>
          <a:bodyPr wrap="square">
            <a:spAutoFit/>
          </a:bodyPr>
          <a:lstStyle/>
          <a:p>
            <a:pPr marL="176213" indent="-176213">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・難病は、身体障害等の代表的な原因疾患</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8763" indent="-171450">
              <a:buFont typeface="Wingdings" panose="05000000000000000000" pitchFamily="2" charset="2"/>
              <a:buChar char="Ø"/>
              <a:defRPr/>
            </a:pPr>
            <a:r>
              <a:rPr lang="ja-JP" altLang="en-US" sz="1100" dirty="0">
                <a:solidFill>
                  <a:prstClr val="black"/>
                </a:solidFill>
                <a:latin typeface="ＭＳ Ｐゴシック" panose="020B0600070205080204" pitchFamily="50" charset="-128"/>
                <a:ea typeface="ＭＳ Ｐゴシック" panose="020B0600070205080204" pitchFamily="50" charset="-128"/>
              </a:rPr>
              <a:t>視覚障害：　網膜色素変性症、ベーチェット病</a:t>
            </a:r>
          </a:p>
          <a:p>
            <a:pPr marL="258763" indent="-171450">
              <a:buFont typeface="Wingdings" panose="05000000000000000000" pitchFamily="2" charset="2"/>
              <a:buChar char="Ø"/>
              <a:defRPr/>
            </a:pPr>
            <a:r>
              <a:rPr lang="ja-JP" altLang="en-US" sz="1100" dirty="0">
                <a:solidFill>
                  <a:prstClr val="black"/>
                </a:solidFill>
                <a:latin typeface="ＭＳ Ｐゴシック" panose="020B0600070205080204" pitchFamily="50" charset="-128"/>
                <a:ea typeface="ＭＳ Ｐゴシック" panose="020B0600070205080204" pitchFamily="50" charset="-128"/>
              </a:rPr>
              <a:t>肢体不自由：　脊髄小脳変性症、パーキンソン病、多発性硬化症、膠原病（自己免疫性疾病）による関節炎等</a:t>
            </a:r>
          </a:p>
          <a:p>
            <a:pPr marL="258763" indent="-171450">
              <a:buFont typeface="Wingdings" panose="05000000000000000000" pitchFamily="2" charset="2"/>
              <a:buChar char="Ø"/>
              <a:defRPr/>
            </a:pPr>
            <a:r>
              <a:rPr lang="ja-JP" altLang="en-US" sz="1100" dirty="0">
                <a:solidFill>
                  <a:prstClr val="black"/>
                </a:solidFill>
                <a:latin typeface="ＭＳ Ｐゴシック" panose="020B0600070205080204" pitchFamily="50" charset="-128"/>
                <a:ea typeface="ＭＳ Ｐゴシック" panose="020B0600070205080204" pitchFamily="50" charset="-128"/>
              </a:rPr>
              <a:t>小腸機能障害、直腸機能障害：　クローン病、潰瘍性大腸炎</a:t>
            </a:r>
          </a:p>
          <a:p>
            <a:pPr marL="258763" indent="-171450">
              <a:buFont typeface="Wingdings" panose="05000000000000000000" pitchFamily="2" charset="2"/>
              <a:buChar char="Ø"/>
              <a:defRPr/>
            </a:pPr>
            <a:r>
              <a:rPr lang="ja-JP" altLang="en-US" sz="1100" dirty="0">
                <a:solidFill>
                  <a:prstClr val="black"/>
                </a:solidFill>
                <a:latin typeface="ＭＳ Ｐゴシック" panose="020B0600070205080204" pitchFamily="50" charset="-128"/>
                <a:ea typeface="ＭＳ Ｐゴシック" panose="020B0600070205080204" pitchFamily="50" charset="-128"/>
              </a:rPr>
              <a:t>高次脳機能障害（精神障害者保健福祉手帳）：　もやもや病</a:t>
            </a:r>
          </a:p>
        </p:txBody>
      </p:sp>
      <p:sp>
        <p:nvSpPr>
          <p:cNvPr id="75" name="正方形/長方形 74"/>
          <p:cNvSpPr/>
          <p:nvPr/>
        </p:nvSpPr>
        <p:spPr>
          <a:xfrm>
            <a:off x="6254044" y="2764919"/>
            <a:ext cx="5249108" cy="1261884"/>
          </a:xfrm>
          <a:prstGeom prst="rect">
            <a:avLst/>
          </a:prstGeom>
        </p:spPr>
        <p:txBody>
          <a:bodyPr wrap="square">
            <a:spAutoFit/>
          </a:bodyPr>
          <a:lstStyle/>
          <a:p>
            <a:pPr marL="176213" indent="-176213">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・「固定した後遺症」だけでない障害</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8763" indent="-171450">
              <a:buFont typeface="Wingdings" panose="05000000000000000000" pitchFamily="2" charset="2"/>
              <a:buChar char="Ø"/>
              <a:defRPr/>
            </a:pPr>
            <a:r>
              <a:rPr lang="ja-JP" altLang="en-US" sz="1200" dirty="0">
                <a:solidFill>
                  <a:prstClr val="black"/>
                </a:solidFill>
                <a:latin typeface="ＭＳ Ｐゴシック" panose="020B0600070205080204" pitchFamily="50" charset="-128"/>
                <a:ea typeface="ＭＳ Ｐゴシック" panose="020B0600070205080204" pitchFamily="50" charset="-128"/>
              </a:rPr>
              <a:t>中途障害、進行性、</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a:p>
            <a:pPr marL="258763" indent="-171450">
              <a:buFont typeface="Wingdings" panose="05000000000000000000" pitchFamily="2" charset="2"/>
              <a:buChar char="Ø"/>
              <a:defRPr/>
            </a:pPr>
            <a:r>
              <a:rPr lang="ja-JP" altLang="en-US" sz="1200" dirty="0">
                <a:solidFill>
                  <a:prstClr val="black"/>
                </a:solidFill>
                <a:latin typeface="ＭＳ Ｐゴシック" panose="020B0600070205080204" pitchFamily="50" charset="-128"/>
                <a:ea typeface="ＭＳ Ｐゴシック" panose="020B0600070205080204" pitchFamily="50" charset="-128"/>
              </a:rPr>
              <a:t>症状の変動、通院・服薬や継続的治療の必要性</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a:p>
            <a:pPr marL="258763" indent="-171450">
              <a:buFont typeface="Wingdings" panose="05000000000000000000" pitchFamily="2" charset="2"/>
              <a:buChar char="Ø"/>
              <a:defRPr/>
            </a:pPr>
            <a:r>
              <a:rPr lang="ja-JP" altLang="en-US" sz="1200" dirty="0">
                <a:solidFill>
                  <a:prstClr val="black"/>
                </a:solidFill>
                <a:latin typeface="ＭＳ Ｐゴシック" panose="020B0600070205080204" pitchFamily="50" charset="-128"/>
                <a:ea typeface="ＭＳ Ｐゴシック" panose="020B0600070205080204" pitchFamily="50" charset="-128"/>
              </a:rPr>
              <a:t>外見から分かり難い合併障害：　肢体不自由だけでなく感覚障害、肢体不自由だけでなく内部障害、痛み、等</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a:p>
            <a:pPr marL="258763" indent="-171450">
              <a:buFont typeface="Wingdings" panose="05000000000000000000" pitchFamily="2" charset="2"/>
              <a:buChar char="Ø"/>
              <a:defRPr/>
            </a:pPr>
            <a:r>
              <a:rPr lang="ja-JP" altLang="en-US" sz="1200" dirty="0">
                <a:solidFill>
                  <a:prstClr val="black"/>
                </a:solidFill>
                <a:latin typeface="ＭＳ Ｐゴシック" panose="020B0600070205080204" pitchFamily="50" charset="-128"/>
                <a:ea typeface="ＭＳ Ｐゴシック" panose="020B0600070205080204" pitchFamily="50" charset="-128"/>
              </a:rPr>
              <a:t>服薬の影響：ＯＮ－ＯＦＦ症状、副作用等</a:t>
            </a:r>
          </a:p>
        </p:txBody>
      </p:sp>
      <p:sp>
        <p:nvSpPr>
          <p:cNvPr id="11" name="正方形/長方形 10"/>
          <p:cNvSpPr/>
          <p:nvPr/>
        </p:nvSpPr>
        <p:spPr>
          <a:xfrm>
            <a:off x="484634" y="4418785"/>
            <a:ext cx="4517764" cy="2246769"/>
          </a:xfrm>
          <a:prstGeom prst="rect">
            <a:avLst/>
          </a:prstGeom>
        </p:spPr>
        <p:txBody>
          <a:bodyPr wrap="square">
            <a:spAutoFit/>
          </a:bodyPr>
          <a:lstStyle/>
          <a:p>
            <a:pPr marL="185738" indent="-185738">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・治療の進歩により後遺症が減少</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185738" indent="-185738">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・治療で無症状を維持：</a:t>
            </a:r>
            <a:r>
              <a:rPr lang="ja-JP" altLang="en-US" sz="1400" dirty="0">
                <a:solidFill>
                  <a:prstClr val="black"/>
                </a:solidFill>
                <a:latin typeface="ＭＳ Ｐゴシック" panose="020B0600070205080204" pitchFamily="50" charset="-128"/>
                <a:ea typeface="ＭＳ Ｐゴシック" panose="020B0600070205080204" pitchFamily="50" charset="-128"/>
              </a:rPr>
              <a:t>常に体調悪化のリスクがあるが、周囲に理解され難い</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a:p>
            <a:pPr marL="185738" indent="-185738">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・一定の症状が継続：</a:t>
            </a:r>
            <a:r>
              <a:rPr lang="ja-JP" altLang="en-US" sz="1400" dirty="0">
                <a:solidFill>
                  <a:prstClr val="black"/>
                </a:solidFill>
                <a:latin typeface="ＭＳ Ｐゴシック" panose="020B0600070205080204" pitchFamily="50" charset="-128"/>
                <a:ea typeface="ＭＳ Ｐゴシック" panose="020B0600070205080204" pitchFamily="50" charset="-128"/>
              </a:rPr>
              <a:t>最新治療を受ければ改善の可能性があっても一時的な副作用や入院等が仕事の支障</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a:p>
            <a:pPr marL="185738" indent="-185738">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・将来進行が予期される：</a:t>
            </a:r>
            <a:r>
              <a:rPr lang="ja-JP" altLang="en-US" sz="1400" dirty="0">
                <a:solidFill>
                  <a:prstClr val="black"/>
                </a:solidFill>
                <a:latin typeface="ＭＳ Ｐゴシック" panose="020B0600070205080204" pitchFamily="50" charset="-128"/>
                <a:ea typeface="ＭＳ Ｐゴシック" panose="020B0600070205080204" pitchFamily="50" charset="-128"/>
              </a:rPr>
              <a:t>進行初期の不安・ストレス、職場の過剰反応</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a:p>
            <a:pPr marL="185738" indent="-185738">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・皮膚障害、免疫機能障害、痛み、意欲の低下等の障害認定基準外の障害</a:t>
            </a:r>
          </a:p>
        </p:txBody>
      </p:sp>
      <p:sp>
        <p:nvSpPr>
          <p:cNvPr id="76" name="正方形/長方形 75"/>
          <p:cNvSpPr/>
          <p:nvPr/>
        </p:nvSpPr>
        <p:spPr>
          <a:xfrm>
            <a:off x="6203840" y="4446587"/>
            <a:ext cx="5582776" cy="1323439"/>
          </a:xfrm>
          <a:prstGeom prst="rect">
            <a:avLst/>
          </a:prstGeom>
        </p:spPr>
        <p:txBody>
          <a:bodyPr wrap="square">
            <a:spAutoFit/>
          </a:bodyPr>
          <a:lstStyle/>
          <a:p>
            <a:pPr marL="185738" indent="-185738">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・指定難病</a:t>
            </a:r>
            <a:r>
              <a:rPr lang="en-US" altLang="ja-JP" sz="1600" dirty="0">
                <a:solidFill>
                  <a:prstClr val="black"/>
                </a:solidFill>
                <a:latin typeface="ＭＳ Ｐゴシック" panose="020B0600070205080204" pitchFamily="50" charset="-128"/>
                <a:ea typeface="ＭＳ Ｐゴシック" panose="020B0600070205080204" pitchFamily="50" charset="-128"/>
              </a:rPr>
              <a:t>338</a:t>
            </a:r>
            <a:r>
              <a:rPr lang="ja-JP" altLang="en-US" sz="1600" dirty="0">
                <a:solidFill>
                  <a:prstClr val="black"/>
                </a:solidFill>
                <a:latin typeface="ＭＳ Ｐゴシック" panose="020B0600070205080204" pitchFamily="50" charset="-128"/>
                <a:ea typeface="ＭＳ Ｐゴシック" panose="020B0600070205080204" pitchFamily="50" charset="-128"/>
              </a:rPr>
              <a:t>疾病、障害者総合支援法</a:t>
            </a:r>
            <a:r>
              <a:rPr lang="en-US" altLang="ja-JP" sz="1600" dirty="0">
                <a:solidFill>
                  <a:prstClr val="black"/>
                </a:solidFill>
                <a:latin typeface="ＭＳ Ｐゴシック" panose="020B0600070205080204" pitchFamily="50" charset="-128"/>
                <a:ea typeface="ＭＳ Ｐゴシック" panose="020B0600070205080204" pitchFamily="50" charset="-128"/>
              </a:rPr>
              <a:t>366</a:t>
            </a:r>
            <a:r>
              <a:rPr lang="ja-JP" altLang="en-US" sz="1600" dirty="0">
                <a:solidFill>
                  <a:prstClr val="black"/>
                </a:solidFill>
                <a:latin typeface="ＭＳ Ｐゴシック" panose="020B0600070205080204" pitchFamily="50" charset="-128"/>
                <a:ea typeface="ＭＳ Ｐゴシック" panose="020B0600070205080204" pitchFamily="50" charset="-128"/>
              </a:rPr>
              <a:t>疾病に該当しない難病</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358775" lvl="1" indent="-176213">
              <a:buFont typeface="Wingdings" panose="05000000000000000000" pitchFamily="2" charset="2"/>
              <a:buChar char="Ø"/>
              <a:tabLst>
                <a:tab pos="447675" algn="l"/>
              </a:tabLst>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疾病像や診断基準が確立していない</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358775" lvl="1" indent="-176213">
              <a:buFont typeface="Wingdings" panose="05000000000000000000" pitchFamily="2" charset="2"/>
              <a:buChar char="Ø"/>
              <a:tabLst>
                <a:tab pos="447675" algn="l"/>
              </a:tabLst>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患者等からの申請等により、研究班や学会において検討中</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358775" lvl="1" indent="-176213">
              <a:buFont typeface="Wingdings" panose="05000000000000000000" pitchFamily="2" charset="2"/>
              <a:buChar char="Ø"/>
              <a:tabLst>
                <a:tab pos="447675" algn="l"/>
              </a:tabLst>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希少難病等で患者等から未申請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77" name="正方形/長方形 76"/>
          <p:cNvSpPr/>
          <p:nvPr/>
        </p:nvSpPr>
        <p:spPr>
          <a:xfrm>
            <a:off x="6902363" y="5871440"/>
            <a:ext cx="4115519" cy="523220"/>
          </a:xfrm>
          <a:prstGeom prst="rect">
            <a:avLst/>
          </a:prstGeom>
        </p:spPr>
        <p:txBody>
          <a:bodyPr wrap="square">
            <a:spAutoFit/>
          </a:bodyPr>
          <a:lstStyle/>
          <a:p>
            <a:pPr>
              <a:defRPr/>
            </a:pPr>
            <a:r>
              <a:rPr lang="ja-JP" altLang="en-US" sz="1400" dirty="0">
                <a:solidFill>
                  <a:prstClr val="black"/>
                </a:solidFill>
                <a:latin typeface="ＭＳ Ｐゴシック" panose="020B0600070205080204" pitchFamily="50" charset="-128"/>
                <a:ea typeface="ＭＳ Ｐゴシック" panose="020B0600070205080204" pitchFamily="50" charset="-128"/>
              </a:rPr>
              <a:t>線維筋痛症、筋痛性脳脊髄炎（</a:t>
            </a:r>
            <a:r>
              <a:rPr lang="en-US" altLang="ja-JP" sz="1400" dirty="0">
                <a:solidFill>
                  <a:prstClr val="black"/>
                </a:solidFill>
                <a:latin typeface="ＭＳ Ｐゴシック" panose="020B0600070205080204" pitchFamily="50" charset="-128"/>
                <a:ea typeface="ＭＳ Ｐゴシック" panose="020B0600070205080204" pitchFamily="50" charset="-128"/>
              </a:rPr>
              <a:t>ME</a:t>
            </a:r>
            <a:r>
              <a:rPr lang="ja-JP" altLang="en-US" sz="1400" dirty="0">
                <a:solidFill>
                  <a:prstClr val="black"/>
                </a:solidFill>
                <a:latin typeface="ＭＳ Ｐゴシック" panose="020B0600070205080204" pitchFamily="50" charset="-128"/>
                <a:ea typeface="ＭＳ Ｐゴシック" panose="020B0600070205080204" pitchFamily="50" charset="-128"/>
              </a:rPr>
              <a:t>）、慢性疲労症候群（ＣＦＳ）、脳脊髄液減少症、化学物質過敏症等</a:t>
            </a:r>
          </a:p>
        </p:txBody>
      </p:sp>
      <p:sp>
        <p:nvSpPr>
          <p:cNvPr id="78" name="角丸四角形 77"/>
          <p:cNvSpPr/>
          <p:nvPr/>
        </p:nvSpPr>
        <p:spPr>
          <a:xfrm>
            <a:off x="6719146" y="5824875"/>
            <a:ext cx="4491398" cy="668002"/>
          </a:xfrm>
          <a:prstGeom prst="roundRect">
            <a:avLst>
              <a:gd name="adj" fmla="val 85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游ゴシック" panose="020F0502020204030204"/>
              <a:ea typeface="游ゴシック" panose="020B0400000000000000" pitchFamily="34" charset="-128"/>
            </a:endParaRPr>
          </a:p>
        </p:txBody>
      </p:sp>
      <p:sp>
        <p:nvSpPr>
          <p:cNvPr id="22" name="角丸四角形 21"/>
          <p:cNvSpPr/>
          <p:nvPr/>
        </p:nvSpPr>
        <p:spPr>
          <a:xfrm>
            <a:off x="1908700" y="837978"/>
            <a:ext cx="8520890" cy="402652"/>
          </a:xfrm>
          <a:prstGeom prst="roundRect">
            <a:avLst>
              <a:gd name="adj" fmla="val 120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r>
              <a:rPr lang="ja-JP" altLang="en-US" dirty="0">
                <a:solidFill>
                  <a:prstClr val="black"/>
                </a:solidFill>
                <a:latin typeface="ＭＳ Ｐゴシック" panose="020B0600070205080204" pitchFamily="50" charset="-128"/>
                <a:ea typeface="ＭＳ Ｐゴシック" panose="020B0600070205080204" pitchFamily="50" charset="-128"/>
              </a:rPr>
              <a:t>一口に「難病患者の就労困難性」と言っても、解決が必要な問題状況等は多様である。</a:t>
            </a:r>
          </a:p>
        </p:txBody>
      </p:sp>
      <p:sp>
        <p:nvSpPr>
          <p:cNvPr id="3" name="スライド番号プレースホルダー 2"/>
          <p:cNvSpPr>
            <a:spLocks noGrp="1"/>
          </p:cNvSpPr>
          <p:nvPr>
            <p:ph type="sldNum" sz="quarter" idx="12"/>
          </p:nvPr>
        </p:nvSpPr>
        <p:spPr>
          <a:xfrm>
            <a:off x="10184130" y="6492876"/>
            <a:ext cx="483870" cy="365125"/>
          </a:xfrm>
        </p:spPr>
        <p:txBody>
          <a:bodyPr/>
          <a:lstStyle/>
          <a:p>
            <a:pPr>
              <a:defRPr/>
            </a:pPr>
            <a:fld id="{0946259B-8396-46CD-AD42-FDEDA89DA278}" type="slidenum">
              <a:rPr lang="en-US">
                <a:solidFill>
                  <a:prstClr val="black"/>
                </a:solidFill>
              </a:rPr>
              <a:pPr>
                <a:defRPr/>
              </a:pPr>
              <a:t>14</a:t>
            </a:fld>
            <a:endParaRPr lang="en-US" dirty="0">
              <a:solidFill>
                <a:prstClr val="black"/>
              </a:solidFill>
            </a:endParaRPr>
          </a:p>
        </p:txBody>
      </p:sp>
      <p:pic>
        <p:nvPicPr>
          <p:cNvPr id="6" name="図 5">
            <a:extLst>
              <a:ext uri="{FF2B5EF4-FFF2-40B4-BE49-F238E27FC236}">
                <a16:creationId xmlns:a16="http://schemas.microsoft.com/office/drawing/2014/main" id="{39B9C893-9F30-CAE7-A904-5F5FFFDD0F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793" y="4268358"/>
            <a:ext cx="977900" cy="2362200"/>
          </a:xfrm>
          <a:prstGeom prst="rect">
            <a:avLst/>
          </a:prstGeom>
        </p:spPr>
      </p:pic>
      <p:pic>
        <p:nvPicPr>
          <p:cNvPr id="9" name="図 8">
            <a:extLst>
              <a:ext uri="{FF2B5EF4-FFF2-40B4-BE49-F238E27FC236}">
                <a16:creationId xmlns:a16="http://schemas.microsoft.com/office/drawing/2014/main" id="{194B2D50-2194-8CDF-AE27-0FB34887CD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0971" y="1724623"/>
            <a:ext cx="1447800" cy="2120900"/>
          </a:xfrm>
          <a:prstGeom prst="rect">
            <a:avLst/>
          </a:prstGeom>
        </p:spPr>
      </p:pic>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6162" y="2835652"/>
            <a:ext cx="947226" cy="1104702"/>
          </a:xfrm>
          <a:prstGeom prst="rect">
            <a:avLst/>
          </a:prstGeom>
        </p:spPr>
      </p:pic>
    </p:spTree>
    <p:extLst>
      <p:ext uri="{BB962C8B-B14F-4D97-AF65-F5344CB8AC3E}">
        <p14:creationId xmlns:p14="http://schemas.microsoft.com/office/powerpoint/2010/main" val="101084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397509" y="1371139"/>
            <a:ext cx="6384868" cy="5039092"/>
            <a:chOff x="372279" y="890102"/>
            <a:chExt cx="8536753" cy="5846302"/>
          </a:xfrm>
        </p:grpSpPr>
        <p:pic>
          <p:nvPicPr>
            <p:cNvPr id="93" name="Picture 2">
              <a:extLst>
                <a:ext uri="{FF2B5EF4-FFF2-40B4-BE49-F238E27FC236}">
                  <a16:creationId xmlns:a16="http://schemas.microsoft.com/office/drawing/2014/main" id="{A096D676-3776-46EE-ABB4-7AF068C14BD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2279" y="890102"/>
              <a:ext cx="6807454" cy="584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Line 6">
              <a:extLst>
                <a:ext uri="{FF2B5EF4-FFF2-40B4-BE49-F238E27FC236}">
                  <a16:creationId xmlns:a16="http://schemas.microsoft.com/office/drawing/2014/main" id="{A0F7793E-2E7F-4D94-A748-E22EDBDDDD16}"/>
                </a:ext>
              </a:extLst>
            </p:cNvPr>
            <p:cNvSpPr>
              <a:spLocks noChangeShapeType="1"/>
            </p:cNvSpPr>
            <p:nvPr/>
          </p:nvSpPr>
          <p:spPr bwMode="auto">
            <a:xfrm flipV="1">
              <a:off x="1047350" y="1015999"/>
              <a:ext cx="5922412" cy="5249334"/>
            </a:xfrm>
            <a:prstGeom prst="line">
              <a:avLst/>
            </a:prstGeom>
            <a:noFill/>
            <a:ln w="28575">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74" tIns="43310" rIns="86474" bIns="43310"/>
            <a:lstStyle/>
            <a:p>
              <a:pPr defTabSz="862989" fontAlgn="base">
                <a:spcBef>
                  <a:spcPct val="0"/>
                </a:spcBef>
                <a:spcAft>
                  <a:spcPct val="0"/>
                </a:spcAft>
                <a:defRPr/>
              </a:pPr>
              <a:endParaRPr lang="ja-JP" altLang="en-US" sz="1400">
                <a:solidFill>
                  <a:srgbClr val="000000"/>
                </a:solidFill>
                <a:latin typeface="Tahoma" pitchFamily="34" charset="0"/>
                <a:ea typeface="ＭＳ Ｐゴシック"/>
              </a:endParaRPr>
            </a:p>
          </p:txBody>
        </p:sp>
        <p:sp>
          <p:nvSpPr>
            <p:cNvPr id="80" name="Line 5">
              <a:extLst>
                <a:ext uri="{FF2B5EF4-FFF2-40B4-BE49-F238E27FC236}">
                  <a16:creationId xmlns:a16="http://schemas.microsoft.com/office/drawing/2014/main" id="{01E0813D-7A96-4744-9685-0EC59FCEAAD3}"/>
                </a:ext>
              </a:extLst>
            </p:cNvPr>
            <p:cNvSpPr>
              <a:spLocks noChangeShapeType="1"/>
            </p:cNvSpPr>
            <p:nvPr/>
          </p:nvSpPr>
          <p:spPr bwMode="auto">
            <a:xfrm flipV="1">
              <a:off x="1047350" y="2296827"/>
              <a:ext cx="5922411" cy="3984394"/>
            </a:xfrm>
            <a:prstGeom prst="line">
              <a:avLst/>
            </a:prstGeom>
            <a:noFill/>
            <a:ln w="28575">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74" tIns="43310" rIns="86474" bIns="43310"/>
            <a:lstStyle/>
            <a:p>
              <a:pPr defTabSz="862989" fontAlgn="base">
                <a:spcBef>
                  <a:spcPct val="0"/>
                </a:spcBef>
                <a:spcAft>
                  <a:spcPct val="0"/>
                </a:spcAft>
                <a:defRPr/>
              </a:pPr>
              <a:endParaRPr lang="ja-JP" altLang="en-US" sz="1400">
                <a:solidFill>
                  <a:srgbClr val="000000"/>
                </a:solidFill>
                <a:latin typeface="Tahoma" pitchFamily="34" charset="0"/>
                <a:ea typeface="ＭＳ Ｐゴシック"/>
              </a:endParaRPr>
            </a:p>
          </p:txBody>
        </p:sp>
        <p:sp>
          <p:nvSpPr>
            <p:cNvPr id="81" name="Line 7">
              <a:extLst>
                <a:ext uri="{FF2B5EF4-FFF2-40B4-BE49-F238E27FC236}">
                  <a16:creationId xmlns:a16="http://schemas.microsoft.com/office/drawing/2014/main" id="{F621F0C2-E082-454E-AAEC-8EC4A6B049A9}"/>
                </a:ext>
              </a:extLst>
            </p:cNvPr>
            <p:cNvSpPr>
              <a:spLocks noChangeShapeType="1"/>
            </p:cNvSpPr>
            <p:nvPr/>
          </p:nvSpPr>
          <p:spPr bwMode="auto">
            <a:xfrm flipV="1">
              <a:off x="1017421" y="3646730"/>
              <a:ext cx="5952340" cy="2618603"/>
            </a:xfrm>
            <a:prstGeom prst="line">
              <a:avLst/>
            </a:prstGeom>
            <a:noFill/>
            <a:ln w="28575">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74" tIns="43310" rIns="86474" bIns="43310"/>
            <a:lstStyle/>
            <a:p>
              <a:pPr defTabSz="862989" fontAlgn="base">
                <a:spcBef>
                  <a:spcPct val="0"/>
                </a:spcBef>
                <a:spcAft>
                  <a:spcPct val="0"/>
                </a:spcAft>
                <a:defRPr/>
              </a:pPr>
              <a:endParaRPr lang="ja-JP" altLang="en-US" sz="1400">
                <a:solidFill>
                  <a:srgbClr val="000000"/>
                </a:solidFill>
                <a:latin typeface="Tahoma" pitchFamily="34" charset="0"/>
                <a:ea typeface="ＭＳ Ｐゴシック"/>
              </a:endParaRPr>
            </a:p>
          </p:txBody>
        </p:sp>
        <p:sp>
          <p:nvSpPr>
            <p:cNvPr id="82" name="Text Box 8">
              <a:extLst>
                <a:ext uri="{FF2B5EF4-FFF2-40B4-BE49-F238E27FC236}">
                  <a16:creationId xmlns:a16="http://schemas.microsoft.com/office/drawing/2014/main" id="{B020A5A7-84BE-416A-B398-9C30B1FEC8BC}"/>
                </a:ext>
              </a:extLst>
            </p:cNvPr>
            <p:cNvSpPr txBox="1">
              <a:spLocks noChangeArrowheads="1"/>
            </p:cNvSpPr>
            <p:nvPr/>
          </p:nvSpPr>
          <p:spPr bwMode="auto">
            <a:xfrm>
              <a:off x="7000048" y="930390"/>
              <a:ext cx="522956" cy="21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defTabSz="862989" eaLnBrk="1" fontAlgn="base" hangingPunct="1">
                <a:spcBef>
                  <a:spcPct val="0"/>
                </a:spcBef>
                <a:spcAft>
                  <a:spcPct val="0"/>
                </a:spcAft>
                <a:defRPr/>
              </a:pPr>
              <a:r>
                <a:rPr lang="en-US" altLang="ja-JP" sz="1200" dirty="0">
                  <a:solidFill>
                    <a:srgbClr val="000000"/>
                  </a:solidFill>
                  <a:latin typeface="Arial" charset="0"/>
                </a:rPr>
                <a:t>100%</a:t>
              </a:r>
            </a:p>
          </p:txBody>
        </p:sp>
        <p:sp>
          <p:nvSpPr>
            <p:cNvPr id="83" name="Text Box 9">
              <a:extLst>
                <a:ext uri="{FF2B5EF4-FFF2-40B4-BE49-F238E27FC236}">
                  <a16:creationId xmlns:a16="http://schemas.microsoft.com/office/drawing/2014/main" id="{3CAAE3B3-82E8-4106-BE1F-16D6D12ACD98}"/>
                </a:ext>
              </a:extLst>
            </p:cNvPr>
            <p:cNvSpPr txBox="1">
              <a:spLocks noChangeArrowheads="1"/>
            </p:cNvSpPr>
            <p:nvPr/>
          </p:nvSpPr>
          <p:spPr bwMode="auto">
            <a:xfrm>
              <a:off x="7068684" y="2191628"/>
              <a:ext cx="409364" cy="21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defTabSz="862989" eaLnBrk="1" fontAlgn="base" hangingPunct="1">
                <a:spcBef>
                  <a:spcPct val="0"/>
                </a:spcBef>
                <a:spcAft>
                  <a:spcPct val="0"/>
                </a:spcAft>
                <a:defRPr/>
              </a:pPr>
              <a:r>
                <a:rPr lang="en-US" altLang="ja-JP" sz="1200" dirty="0">
                  <a:solidFill>
                    <a:srgbClr val="000000"/>
                  </a:solidFill>
                  <a:latin typeface="Arial" charset="0"/>
                </a:rPr>
                <a:t>75%</a:t>
              </a:r>
            </a:p>
          </p:txBody>
        </p:sp>
        <p:sp>
          <p:nvSpPr>
            <p:cNvPr id="84" name="Text Box 10">
              <a:extLst>
                <a:ext uri="{FF2B5EF4-FFF2-40B4-BE49-F238E27FC236}">
                  <a16:creationId xmlns:a16="http://schemas.microsoft.com/office/drawing/2014/main" id="{57337F41-ECCA-4D9F-95B0-DB1348E0FE76}"/>
                </a:ext>
              </a:extLst>
            </p:cNvPr>
            <p:cNvSpPr txBox="1">
              <a:spLocks noChangeArrowheads="1"/>
            </p:cNvSpPr>
            <p:nvPr/>
          </p:nvSpPr>
          <p:spPr bwMode="auto">
            <a:xfrm>
              <a:off x="7068686" y="3547915"/>
              <a:ext cx="409364" cy="21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defTabSz="862989" eaLnBrk="1" fontAlgn="base" hangingPunct="1">
                <a:spcBef>
                  <a:spcPct val="0"/>
                </a:spcBef>
                <a:spcAft>
                  <a:spcPct val="0"/>
                </a:spcAft>
                <a:defRPr/>
              </a:pPr>
              <a:r>
                <a:rPr lang="en-US" altLang="ja-JP" sz="1200" dirty="0">
                  <a:solidFill>
                    <a:srgbClr val="000000"/>
                  </a:solidFill>
                  <a:latin typeface="Arial" charset="0"/>
                </a:rPr>
                <a:t>50%</a:t>
              </a:r>
            </a:p>
          </p:txBody>
        </p:sp>
        <p:sp>
          <p:nvSpPr>
            <p:cNvPr id="85" name="Text Box 11">
              <a:extLst>
                <a:ext uri="{FF2B5EF4-FFF2-40B4-BE49-F238E27FC236}">
                  <a16:creationId xmlns:a16="http://schemas.microsoft.com/office/drawing/2014/main" id="{0622F91A-72B5-4D4A-A751-382355763E7A}"/>
                </a:ext>
              </a:extLst>
            </p:cNvPr>
            <p:cNvSpPr txBox="1">
              <a:spLocks noChangeArrowheads="1"/>
            </p:cNvSpPr>
            <p:nvPr/>
          </p:nvSpPr>
          <p:spPr bwMode="auto">
            <a:xfrm>
              <a:off x="1130987" y="3111549"/>
              <a:ext cx="2129282" cy="1011255"/>
            </a:xfrm>
            <a:prstGeom prst="rect">
              <a:avLst/>
            </a:prstGeom>
            <a:solidFill>
              <a:schemeClr val="bg1"/>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4" tIns="43310" rIns="86474" bIns="43310">
              <a:no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defTabSz="862989" eaLnBrk="1" fontAlgn="base" hangingPunct="1">
                <a:spcBef>
                  <a:spcPct val="0"/>
                </a:spcBef>
                <a:spcAft>
                  <a:spcPct val="0"/>
                </a:spcAft>
                <a:defRPr/>
              </a:pPr>
              <a:r>
                <a:rPr lang="en-US" altLang="ja-JP" sz="1200" dirty="0">
                  <a:solidFill>
                    <a:srgbClr val="3366FF"/>
                  </a:solidFill>
                  <a:latin typeface="Arial" charset="0"/>
                </a:rPr>
                <a:t>◆</a:t>
              </a:r>
              <a:r>
                <a:rPr lang="ja-JP" altLang="en-US" sz="1200" dirty="0">
                  <a:solidFill>
                    <a:srgbClr val="000000"/>
                  </a:solidFill>
                  <a:latin typeface="Arial" charset="0"/>
                </a:rPr>
                <a:t>：障害者手帳なし</a:t>
              </a:r>
              <a:endParaRPr lang="en-US" altLang="ja-JP" sz="1200" dirty="0">
                <a:solidFill>
                  <a:srgbClr val="000000"/>
                </a:solidFill>
                <a:latin typeface="Arial" charset="0"/>
              </a:endParaRPr>
            </a:p>
            <a:p>
              <a:pPr defTabSz="862989" eaLnBrk="1" fontAlgn="base" hangingPunct="1">
                <a:spcBef>
                  <a:spcPct val="0"/>
                </a:spcBef>
                <a:spcAft>
                  <a:spcPct val="0"/>
                </a:spcAft>
                <a:defRPr/>
              </a:pPr>
              <a:r>
                <a:rPr lang="ja-JP" altLang="en-US" sz="1200" dirty="0">
                  <a:solidFill>
                    <a:srgbClr val="FF0000"/>
                  </a:solidFill>
                  <a:latin typeface="Arial" charset="0"/>
                </a:rPr>
                <a:t>▲</a:t>
              </a:r>
              <a:r>
                <a:rPr lang="ja-JP" altLang="en-US" sz="1200" dirty="0">
                  <a:solidFill>
                    <a:srgbClr val="000000"/>
                  </a:solidFill>
                  <a:latin typeface="Arial" charset="0"/>
                </a:rPr>
                <a:t>：障害者手帳あり</a:t>
              </a:r>
            </a:p>
          </p:txBody>
        </p:sp>
        <p:sp>
          <p:nvSpPr>
            <p:cNvPr id="86" name="テキスト ボックス 1">
              <a:extLst>
                <a:ext uri="{FF2B5EF4-FFF2-40B4-BE49-F238E27FC236}">
                  <a16:creationId xmlns:a16="http://schemas.microsoft.com/office/drawing/2014/main" id="{1E8EAEE8-7377-454F-9763-62C8B7A6E75D}"/>
                </a:ext>
              </a:extLst>
            </p:cNvPr>
            <p:cNvSpPr txBox="1">
              <a:spLocks noChangeArrowheads="1"/>
            </p:cNvSpPr>
            <p:nvPr/>
          </p:nvSpPr>
          <p:spPr bwMode="auto">
            <a:xfrm>
              <a:off x="1250724" y="1059789"/>
              <a:ext cx="3470290" cy="494264"/>
            </a:xfrm>
            <a:prstGeom prst="rect">
              <a:avLst/>
            </a:prstGeom>
            <a:solidFill>
              <a:srgbClr val="FFDEB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6474" tIns="43310" rIns="86474" bIns="43310">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defTabSz="862989" eaLnBrk="1" fontAlgn="base" hangingPunct="1">
                <a:spcBef>
                  <a:spcPct val="0"/>
                </a:spcBef>
                <a:spcAft>
                  <a:spcPct val="0"/>
                </a:spcAft>
                <a:defRPr/>
              </a:pPr>
              <a:r>
                <a:rPr lang="ja-JP" altLang="en-US" sz="1100" dirty="0">
                  <a:solidFill>
                    <a:srgbClr val="000000"/>
                  </a:solidFill>
                </a:rPr>
                <a:t>障害認定の対象でない難病患者は、同じ性別・年齢の人の約</a:t>
              </a:r>
              <a:r>
                <a:rPr lang="en-US" altLang="ja-JP" sz="1100" dirty="0">
                  <a:solidFill>
                    <a:srgbClr val="000000"/>
                  </a:solidFill>
                </a:rPr>
                <a:t>75</a:t>
              </a:r>
              <a:r>
                <a:rPr lang="ja-JP" altLang="en-US" sz="1100" dirty="0">
                  <a:solidFill>
                    <a:srgbClr val="000000"/>
                  </a:solidFill>
                </a:rPr>
                <a:t>～</a:t>
              </a:r>
              <a:r>
                <a:rPr lang="en-US" altLang="ja-JP" sz="1100" dirty="0">
                  <a:solidFill>
                    <a:srgbClr val="000000"/>
                  </a:solidFill>
                </a:rPr>
                <a:t>100</a:t>
              </a:r>
              <a:r>
                <a:rPr lang="ja-JP" altLang="en-US" sz="1100" dirty="0">
                  <a:solidFill>
                    <a:srgbClr val="000000"/>
                  </a:solidFill>
                </a:rPr>
                <a:t>％の就業率</a:t>
              </a:r>
            </a:p>
          </p:txBody>
        </p:sp>
        <p:sp>
          <p:nvSpPr>
            <p:cNvPr id="87" name="テキスト ボックス 12">
              <a:extLst>
                <a:ext uri="{FF2B5EF4-FFF2-40B4-BE49-F238E27FC236}">
                  <a16:creationId xmlns:a16="http://schemas.microsoft.com/office/drawing/2014/main" id="{C2AD572A-8D4C-43BB-9B89-189E5D00A85B}"/>
                </a:ext>
              </a:extLst>
            </p:cNvPr>
            <p:cNvSpPr txBox="1">
              <a:spLocks noChangeArrowheads="1"/>
            </p:cNvSpPr>
            <p:nvPr/>
          </p:nvSpPr>
          <p:spPr bwMode="auto">
            <a:xfrm>
              <a:off x="1250724" y="1656790"/>
              <a:ext cx="3177024" cy="494264"/>
            </a:xfrm>
            <a:prstGeom prst="rect">
              <a:avLst/>
            </a:prstGeom>
            <a:solidFill>
              <a:srgbClr val="FFDEB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6474" tIns="43310" rIns="86474" bIns="43310">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defTabSz="862989" eaLnBrk="1" fontAlgn="base" hangingPunct="1">
                <a:spcBef>
                  <a:spcPct val="0"/>
                </a:spcBef>
                <a:spcAft>
                  <a:spcPct val="0"/>
                </a:spcAft>
                <a:defRPr/>
              </a:pPr>
              <a:r>
                <a:rPr lang="ja-JP" altLang="en-US" sz="1100" dirty="0">
                  <a:solidFill>
                    <a:srgbClr val="000000"/>
                  </a:solidFill>
                </a:rPr>
                <a:t>障害認定のある難病患者は、同じ性別・年齢の人の約</a:t>
              </a:r>
              <a:r>
                <a:rPr lang="en-US" altLang="ja-JP" sz="1100" dirty="0">
                  <a:solidFill>
                    <a:srgbClr val="000000"/>
                  </a:solidFill>
                </a:rPr>
                <a:t>75</a:t>
              </a:r>
              <a:r>
                <a:rPr lang="ja-JP" altLang="en-US" sz="1100" dirty="0">
                  <a:solidFill>
                    <a:srgbClr val="000000"/>
                  </a:solidFill>
                </a:rPr>
                <a:t>％未満の就業率</a:t>
              </a:r>
            </a:p>
          </p:txBody>
        </p:sp>
        <p:sp>
          <p:nvSpPr>
            <p:cNvPr id="88" name="テキスト ボックス 13">
              <a:extLst>
                <a:ext uri="{FF2B5EF4-FFF2-40B4-BE49-F238E27FC236}">
                  <a16:creationId xmlns:a16="http://schemas.microsoft.com/office/drawing/2014/main" id="{50B0FF5A-6519-4E57-AF63-2F70866FA4D5}"/>
                </a:ext>
              </a:extLst>
            </p:cNvPr>
            <p:cNvSpPr txBox="1">
              <a:spLocks noChangeArrowheads="1"/>
            </p:cNvSpPr>
            <p:nvPr/>
          </p:nvSpPr>
          <p:spPr bwMode="auto">
            <a:xfrm>
              <a:off x="1250724" y="2253791"/>
              <a:ext cx="2297519" cy="494264"/>
            </a:xfrm>
            <a:prstGeom prst="rect">
              <a:avLst/>
            </a:prstGeom>
            <a:solidFill>
              <a:srgbClr val="FFDEB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6474" tIns="43310" rIns="86474" bIns="43310">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defTabSz="862989" eaLnBrk="1" fontAlgn="base" hangingPunct="1">
                <a:spcBef>
                  <a:spcPct val="0"/>
                </a:spcBef>
                <a:spcAft>
                  <a:spcPct val="0"/>
                </a:spcAft>
                <a:defRPr/>
              </a:pPr>
              <a:r>
                <a:rPr lang="ja-JP" altLang="en-US" sz="1100" dirty="0">
                  <a:solidFill>
                    <a:srgbClr val="000000"/>
                  </a:solidFill>
                </a:rPr>
                <a:t>最重度の障害のある難病患者では、同約</a:t>
              </a:r>
              <a:r>
                <a:rPr lang="en-US" altLang="ja-JP" sz="1100" dirty="0">
                  <a:solidFill>
                    <a:srgbClr val="000000"/>
                  </a:solidFill>
                </a:rPr>
                <a:t>50</a:t>
              </a:r>
              <a:r>
                <a:rPr lang="ja-JP" altLang="en-US" sz="1100" dirty="0">
                  <a:solidFill>
                    <a:srgbClr val="000000"/>
                  </a:solidFill>
                </a:rPr>
                <a:t>％未満</a:t>
              </a:r>
            </a:p>
          </p:txBody>
        </p:sp>
        <p:sp>
          <p:nvSpPr>
            <p:cNvPr id="90" name="楕円 26">
              <a:extLst>
                <a:ext uri="{FF2B5EF4-FFF2-40B4-BE49-F238E27FC236}">
                  <a16:creationId xmlns:a16="http://schemas.microsoft.com/office/drawing/2014/main" id="{7451B42A-6322-4CBF-A687-9CD9082F97AE}"/>
                </a:ext>
              </a:extLst>
            </p:cNvPr>
            <p:cNvSpPr/>
            <p:nvPr/>
          </p:nvSpPr>
          <p:spPr>
            <a:xfrm>
              <a:off x="1250724" y="3804231"/>
              <a:ext cx="144016" cy="144016"/>
            </a:xfrm>
            <a:prstGeom prst="ellipse">
              <a:avLst/>
            </a:prstGeom>
            <a:solidFill>
              <a:srgbClr val="C0C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00">
                <a:ln>
                  <a:solidFill>
                    <a:srgbClr val="000000"/>
                  </a:solidFill>
                </a:ln>
                <a:solidFill>
                  <a:srgbClr val="C0C0C0"/>
                </a:solidFill>
                <a:latin typeface="Arial"/>
                <a:ea typeface="ＭＳ Ｐゴシック"/>
              </a:endParaRPr>
            </a:p>
          </p:txBody>
        </p:sp>
        <p:sp>
          <p:nvSpPr>
            <p:cNvPr id="91" name="テキスト ボックス 90">
              <a:extLst>
                <a:ext uri="{FF2B5EF4-FFF2-40B4-BE49-F238E27FC236}">
                  <a16:creationId xmlns:a16="http://schemas.microsoft.com/office/drawing/2014/main" id="{49DF92BB-F997-4DC6-A6A5-56C3E0B802EC}"/>
                </a:ext>
              </a:extLst>
            </p:cNvPr>
            <p:cNvSpPr txBox="1"/>
            <p:nvPr/>
          </p:nvSpPr>
          <p:spPr>
            <a:xfrm>
              <a:off x="1474260" y="3640748"/>
              <a:ext cx="1786009" cy="428495"/>
            </a:xfrm>
            <a:prstGeom prst="rect">
              <a:avLst/>
            </a:prstGeom>
            <a:noFill/>
          </p:spPr>
          <p:txBody>
            <a:bodyPr wrap="square" rtlCol="0">
              <a:spAutoFit/>
            </a:bodyPr>
            <a:lstStyle/>
            <a:p>
              <a:pPr>
                <a:defRPr/>
              </a:pPr>
              <a:r>
                <a:rPr lang="ja-JP" altLang="en-US" sz="900" dirty="0">
                  <a:solidFill>
                    <a:srgbClr val="000000"/>
                  </a:solidFill>
                  <a:latin typeface="Arial"/>
                  <a:ea typeface="ＭＳ Ｐゴシック"/>
                </a:rPr>
                <a:t>障害者手帳の有無別の比較可能なデータなし</a:t>
              </a:r>
            </a:p>
          </p:txBody>
        </p:sp>
        <p:sp>
          <p:nvSpPr>
            <p:cNvPr id="92" name="テキスト ボックス 91">
              <a:extLst>
                <a:ext uri="{FF2B5EF4-FFF2-40B4-BE49-F238E27FC236}">
                  <a16:creationId xmlns:a16="http://schemas.microsoft.com/office/drawing/2014/main" id="{55B2ECC3-0BEB-4CDC-AA99-DBD682D7B0D5}"/>
                </a:ext>
              </a:extLst>
            </p:cNvPr>
            <p:cNvSpPr txBox="1"/>
            <p:nvPr/>
          </p:nvSpPr>
          <p:spPr>
            <a:xfrm>
              <a:off x="1375333" y="3671027"/>
              <a:ext cx="313346" cy="357080"/>
            </a:xfrm>
            <a:prstGeom prst="rect">
              <a:avLst/>
            </a:prstGeom>
            <a:noFill/>
          </p:spPr>
          <p:txBody>
            <a:bodyPr wrap="none" rtlCol="0">
              <a:spAutoFit/>
            </a:bodyPr>
            <a:lstStyle/>
            <a:p>
              <a:pPr>
                <a:defRPr/>
              </a:pPr>
              <a:r>
                <a:rPr lang="en-US" altLang="ja-JP" sz="1400" dirty="0">
                  <a:solidFill>
                    <a:srgbClr val="000000"/>
                  </a:solidFill>
                  <a:latin typeface="Arial"/>
                  <a:ea typeface="ＭＳ Ｐゴシック"/>
                </a:rPr>
                <a:t>:</a:t>
              </a:r>
              <a:endParaRPr lang="ja-JP" altLang="en-US" sz="1400" dirty="0">
                <a:solidFill>
                  <a:srgbClr val="000000"/>
                </a:solidFill>
                <a:latin typeface="Arial"/>
                <a:ea typeface="ＭＳ Ｐゴシック"/>
              </a:endParaRPr>
            </a:p>
          </p:txBody>
        </p:sp>
        <p:sp>
          <p:nvSpPr>
            <p:cNvPr id="2" name="右中かっこ 1"/>
            <p:cNvSpPr/>
            <p:nvPr/>
          </p:nvSpPr>
          <p:spPr>
            <a:xfrm>
              <a:off x="7500830" y="929017"/>
              <a:ext cx="228145" cy="2879156"/>
            </a:xfrm>
            <a:prstGeom prst="rightBrace">
              <a:avLst>
                <a:gd name="adj1" fmla="val 3758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ja-JP" altLang="en-US" sz="1400">
                <a:solidFill>
                  <a:prstClr val="black"/>
                </a:solidFill>
                <a:latin typeface="游ゴシック" panose="020F0502020204030204"/>
                <a:ea typeface="游ゴシック" panose="020B0400000000000000" pitchFamily="34" charset="-128"/>
              </a:endParaRPr>
            </a:p>
          </p:txBody>
        </p:sp>
        <p:sp>
          <p:nvSpPr>
            <p:cNvPr id="3" name="テキスト ボックス 2"/>
            <p:cNvSpPr txBox="1"/>
            <p:nvPr/>
          </p:nvSpPr>
          <p:spPr>
            <a:xfrm>
              <a:off x="7699181" y="1369732"/>
              <a:ext cx="1209851" cy="2392430"/>
            </a:xfrm>
            <a:prstGeom prst="rect">
              <a:avLst/>
            </a:prstGeom>
            <a:noFill/>
          </p:spPr>
          <p:txBody>
            <a:bodyPr wrap="square" rtlCol="0">
              <a:spAutoFit/>
            </a:bodyPr>
            <a:lstStyle/>
            <a:p>
              <a:pPr>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同じ性別・年齢の一般人口と比較した就業率の割合</a:t>
              </a:r>
            </a:p>
          </p:txBody>
        </p:sp>
      </p:grpSp>
      <p:sp>
        <p:nvSpPr>
          <p:cNvPr id="22" name="角丸四角形 21"/>
          <p:cNvSpPr/>
          <p:nvPr/>
        </p:nvSpPr>
        <p:spPr>
          <a:xfrm>
            <a:off x="375895" y="157680"/>
            <a:ext cx="6170048" cy="1104852"/>
          </a:xfrm>
          <a:prstGeom prst="roundRect">
            <a:avLst>
              <a:gd name="adj" fmla="val 120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r>
              <a:rPr lang="ja-JP" altLang="en-US" dirty="0">
                <a:solidFill>
                  <a:prstClr val="black"/>
                </a:solidFill>
                <a:latin typeface="ＭＳ Ｐゴシック" panose="020B0600070205080204" pitchFamily="50" charset="-128"/>
                <a:ea typeface="ＭＳ Ｐゴシック" panose="020B0600070205080204" pitchFamily="50" charset="-128"/>
              </a:rPr>
              <a:t>難病患者の就業率：　疾患により</a:t>
            </a:r>
            <a:r>
              <a:rPr lang="en-US" altLang="ja-JP" dirty="0">
                <a:solidFill>
                  <a:prstClr val="black"/>
                </a:solidFill>
                <a:latin typeface="ＭＳ Ｐゴシック" panose="020B0600070205080204" pitchFamily="50" charset="-128"/>
                <a:ea typeface="ＭＳ Ｐゴシック" panose="020B0600070205080204" pitchFamily="50" charset="-128"/>
              </a:rPr>
              <a:t>15</a:t>
            </a:r>
            <a:r>
              <a:rPr lang="ja-JP" altLang="en-US" dirty="0">
                <a:solidFill>
                  <a:prstClr val="black"/>
                </a:solidFill>
                <a:latin typeface="ＭＳ Ｐゴシック" panose="020B0600070205080204" pitchFamily="50" charset="-128"/>
                <a:ea typeface="ＭＳ Ｐゴシック" panose="020B0600070205080204" pitchFamily="50" charset="-128"/>
              </a:rPr>
              <a:t>～</a:t>
            </a:r>
            <a:r>
              <a:rPr lang="en-US" altLang="ja-JP" dirty="0">
                <a:solidFill>
                  <a:prstClr val="black"/>
                </a:solidFill>
                <a:latin typeface="ＭＳ Ｐゴシック" panose="020B0600070205080204" pitchFamily="50" charset="-128"/>
                <a:ea typeface="ＭＳ Ｐゴシック" panose="020B0600070205080204" pitchFamily="50" charset="-128"/>
              </a:rPr>
              <a:t>75%</a:t>
            </a:r>
            <a:r>
              <a:rPr lang="ja-JP" altLang="en-US" dirty="0">
                <a:solidFill>
                  <a:prstClr val="black"/>
                </a:solidFill>
                <a:latin typeface="ＭＳ Ｐゴシック" panose="020B0600070205080204" pitchFamily="50" charset="-128"/>
                <a:ea typeface="ＭＳ Ｐゴシック" panose="020B0600070205080204" pitchFamily="50" charset="-128"/>
              </a:rPr>
              <a:t>の大きな違いがあり、疾患別の性・年齢の大きな偏りを補正すると、障害認定のない難病患者は健常者と障害者の中間程度。</a:t>
            </a:r>
          </a:p>
        </p:txBody>
      </p:sp>
      <p:sp>
        <p:nvSpPr>
          <p:cNvPr id="24" name="正方形/長方形 23"/>
          <p:cNvSpPr/>
          <p:nvPr/>
        </p:nvSpPr>
        <p:spPr>
          <a:xfrm>
            <a:off x="3319051" y="6414928"/>
            <a:ext cx="2558446" cy="276999"/>
          </a:xfrm>
          <a:prstGeom prst="rect">
            <a:avLst/>
          </a:prstGeom>
        </p:spPr>
        <p:txBody>
          <a:bodyPr wrap="square" lIns="0" tIns="0" rIns="0" bIns="0">
            <a:spAutoFit/>
          </a:bodyPr>
          <a:lstStyle/>
          <a:p>
            <a:pPr>
              <a:defRPr/>
            </a:pPr>
            <a:r>
              <a:rPr lang="ja-JP" altLang="en-US" sz="900" dirty="0">
                <a:solidFill>
                  <a:prstClr val="black"/>
                </a:solidFill>
                <a:latin typeface="ＭＳ Ｐゴシック" panose="020B0600070205080204" pitchFamily="50" charset="-128"/>
                <a:ea typeface="ＭＳ Ｐゴシック" panose="020B0600070205080204" pitchFamily="50" charset="-128"/>
              </a:rPr>
              <a:t>「難病のある人の雇用管理の課題と雇用支援のあり方に関する研究」調査研究報告書No.103, 2011.</a:t>
            </a:r>
          </a:p>
        </p:txBody>
      </p:sp>
      <p:sp>
        <p:nvSpPr>
          <p:cNvPr id="8" name="スライド番号プレースホルダー 7"/>
          <p:cNvSpPr>
            <a:spLocks noGrp="1"/>
          </p:cNvSpPr>
          <p:nvPr>
            <p:ph type="sldNum" sz="quarter" idx="12"/>
          </p:nvPr>
        </p:nvSpPr>
        <p:spPr>
          <a:xfrm>
            <a:off x="11535772" y="6360814"/>
            <a:ext cx="483870" cy="365125"/>
          </a:xfrm>
        </p:spPr>
        <p:txBody>
          <a:bodyPr/>
          <a:lstStyle/>
          <a:p>
            <a:pPr>
              <a:defRPr/>
            </a:pPr>
            <a:fld id="{0946259B-8396-46CD-AD42-FDEDA89DA278}" type="slidenum">
              <a:rPr lang="en-US">
                <a:solidFill>
                  <a:prstClr val="black"/>
                </a:solidFill>
              </a:rPr>
              <a:pPr>
                <a:defRPr/>
              </a:pPr>
              <a:t>15</a:t>
            </a:fld>
            <a:endParaRPr lang="en-US" dirty="0">
              <a:solidFill>
                <a:prstClr val="black"/>
              </a:solidFill>
            </a:endParaRPr>
          </a:p>
        </p:txBody>
      </p:sp>
      <p:sp>
        <p:nvSpPr>
          <p:cNvPr id="28" name="正方形/長方形 27"/>
          <p:cNvSpPr/>
          <p:nvPr/>
        </p:nvSpPr>
        <p:spPr>
          <a:xfrm>
            <a:off x="7077382" y="1465642"/>
            <a:ext cx="4882389" cy="289500"/>
          </a:xfrm>
          <a:prstGeom prst="rect">
            <a:avLst/>
          </a:prstGeom>
          <a:solidFill>
            <a:srgbClr val="E97132">
              <a:lumMod val="20000"/>
              <a:lumOff val="80000"/>
            </a:srgbClr>
          </a:solidFill>
          <a:ln w="19050" cap="flat" cmpd="sng" algn="ctr">
            <a:noFill/>
            <a:prstDash val="solid"/>
            <a:miter lim="800000"/>
          </a:ln>
          <a:effectLst/>
        </p:spPr>
        <p:txBody>
          <a:bodyPr rtlCol="0" anchor="ctr"/>
          <a:lstStyle/>
          <a:p>
            <a:pPr algn="ctr" defTabSz="457200">
              <a:defRPr/>
            </a:pPr>
            <a:endParaRPr kumimoji="0" lang="ja-JP" altLang="en-US" kern="0" smtClean="0">
              <a:solidFill>
                <a:prstClr val="white"/>
              </a:solidFill>
              <a:latin typeface="Aptos" panose="02110004020202020204"/>
            </a:endParaRPr>
          </a:p>
        </p:txBody>
      </p:sp>
      <p:sp>
        <p:nvSpPr>
          <p:cNvPr id="29" name="テキスト ボックス 28">
            <a:extLst>
              <a:ext uri="{FF2B5EF4-FFF2-40B4-BE49-F238E27FC236}">
                <a16:creationId xmlns:a16="http://schemas.microsoft.com/office/drawing/2014/main" id="{9DEA559C-8A62-8D1B-1FAC-A9B482C6258F}"/>
              </a:ext>
            </a:extLst>
          </p:cNvPr>
          <p:cNvSpPr txBox="1"/>
          <p:nvPr/>
        </p:nvSpPr>
        <p:spPr>
          <a:xfrm>
            <a:off x="7185786" y="1456094"/>
            <a:ext cx="5166372" cy="1338828"/>
          </a:xfrm>
          <a:prstGeom prst="rect">
            <a:avLst/>
          </a:prstGeom>
          <a:noFill/>
        </p:spPr>
        <p:txBody>
          <a:bodyPr wrap="square">
            <a:spAutoFit/>
          </a:bodyPr>
          <a:lstStyle/>
          <a:p>
            <a:pPr defTabSz="457200">
              <a:spcBef>
                <a:spcPts val="600"/>
              </a:spcBef>
              <a:defRPr/>
            </a:pPr>
            <a:r>
              <a:rPr kumimoji="0" lang="en-US" altLang="ja-JP" b="1" dirty="0">
                <a:solidFill>
                  <a:prstClr val="black"/>
                </a:solidFill>
                <a:latin typeface="Aptos" panose="02110004020202020204"/>
              </a:rPr>
              <a:t> </a:t>
            </a:r>
            <a:r>
              <a:rPr kumimoji="0" lang="ja-JP" altLang="en-US" b="1" dirty="0">
                <a:solidFill>
                  <a:prstClr val="black"/>
                </a:solidFill>
                <a:latin typeface="Aptos" panose="02110004020202020204"/>
              </a:rPr>
              <a:t>障害者手帳のない難病患者</a:t>
            </a:r>
            <a:endParaRPr kumimoji="0" lang="en-US" altLang="ja-JP" b="1" dirty="0">
              <a:solidFill>
                <a:prstClr val="black"/>
              </a:solidFill>
              <a:latin typeface="Aptos" panose="02110004020202020204"/>
            </a:endParaRPr>
          </a:p>
          <a:p>
            <a:pPr marL="401638" indent="-207963" defTabSz="457200">
              <a:spcBef>
                <a:spcPts val="600"/>
              </a:spcBef>
              <a:buFont typeface="Wingdings" pitchFamily="2" charset="2"/>
              <a:buChar char="Ø"/>
              <a:defRPr/>
            </a:pPr>
            <a:r>
              <a:rPr kumimoji="0" lang="ja-JP" altLang="en-US" sz="1600" dirty="0">
                <a:solidFill>
                  <a:prstClr val="black"/>
                </a:solidFill>
                <a:latin typeface="Aptos" panose="02110004020202020204"/>
              </a:rPr>
              <a:t>後遺症や症状は少ないが、体調が安定しない。</a:t>
            </a:r>
            <a:endParaRPr kumimoji="0" lang="en-US" altLang="ja-JP" sz="1600" dirty="0">
              <a:solidFill>
                <a:prstClr val="black"/>
              </a:solidFill>
              <a:latin typeface="Aptos" panose="02110004020202020204"/>
            </a:endParaRPr>
          </a:p>
          <a:p>
            <a:pPr marL="401638" indent="-207963" defTabSz="457200">
              <a:spcBef>
                <a:spcPts val="600"/>
              </a:spcBef>
              <a:buFont typeface="Wingdings" pitchFamily="2" charset="2"/>
              <a:buChar char="Ø"/>
              <a:defRPr/>
            </a:pPr>
            <a:r>
              <a:rPr kumimoji="0" lang="ja-JP" altLang="en-US" sz="1600" dirty="0">
                <a:solidFill>
                  <a:prstClr val="black"/>
                </a:solidFill>
                <a:latin typeface="Aptos" panose="02110004020202020204"/>
              </a:rPr>
              <a:t>疲労感、痛み等が周囲には分かりにくい。</a:t>
            </a:r>
            <a:endParaRPr kumimoji="0" lang="en-US" altLang="ja-JP" sz="1600" dirty="0">
              <a:solidFill>
                <a:prstClr val="black"/>
              </a:solidFill>
              <a:latin typeface="Aptos" panose="02110004020202020204"/>
            </a:endParaRPr>
          </a:p>
          <a:p>
            <a:pPr marL="401638" indent="-207963" defTabSz="457200">
              <a:spcBef>
                <a:spcPts val="600"/>
              </a:spcBef>
              <a:buFont typeface="Wingdings" pitchFamily="2" charset="2"/>
              <a:buChar char="Ø"/>
              <a:defRPr/>
            </a:pPr>
            <a:r>
              <a:rPr kumimoji="0" lang="ja-JP" altLang="en-US" sz="1600" dirty="0">
                <a:solidFill>
                  <a:prstClr val="black"/>
                </a:solidFill>
                <a:latin typeface="Aptos" panose="02110004020202020204"/>
              </a:rPr>
              <a:t>仕事で無理をすることで体調を崩しやすい。</a:t>
            </a:r>
            <a:endParaRPr kumimoji="0" lang="en-US" altLang="ja-JP" sz="1600" dirty="0">
              <a:solidFill>
                <a:prstClr val="black"/>
              </a:solidFill>
              <a:latin typeface="Aptos" panose="02110004020202020204"/>
            </a:endParaRPr>
          </a:p>
        </p:txBody>
      </p:sp>
      <p:sp>
        <p:nvSpPr>
          <p:cNvPr id="30" name="正方形/長方形 29">
            <a:extLst>
              <a:ext uri="{FF2B5EF4-FFF2-40B4-BE49-F238E27FC236}">
                <a16:creationId xmlns:a16="http://schemas.microsoft.com/office/drawing/2014/main" id="{14B83789-F1A1-C36D-6F7A-3F1C935114D8}"/>
              </a:ext>
            </a:extLst>
          </p:cNvPr>
          <p:cNvSpPr/>
          <p:nvPr/>
        </p:nvSpPr>
        <p:spPr>
          <a:xfrm>
            <a:off x="7077382" y="1464506"/>
            <a:ext cx="86284" cy="290636"/>
          </a:xfrm>
          <a:prstGeom prst="rect">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kern="0" smtClean="0">
              <a:solidFill>
                <a:prstClr val="white"/>
              </a:solidFill>
              <a:latin typeface="Aptos" panose="02110004020202020204"/>
            </a:endParaRPr>
          </a:p>
        </p:txBody>
      </p:sp>
      <p:sp>
        <p:nvSpPr>
          <p:cNvPr id="31" name="正方形/長方形 30"/>
          <p:cNvSpPr/>
          <p:nvPr/>
        </p:nvSpPr>
        <p:spPr>
          <a:xfrm>
            <a:off x="7064224" y="2910398"/>
            <a:ext cx="4895547" cy="567996"/>
          </a:xfrm>
          <a:prstGeom prst="rect">
            <a:avLst/>
          </a:prstGeom>
          <a:solidFill>
            <a:srgbClr val="E97132">
              <a:lumMod val="20000"/>
              <a:lumOff val="80000"/>
            </a:srgbClr>
          </a:solidFill>
          <a:ln w="190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ptos" panose="02110004020202020204"/>
              <a:ea typeface="游ゴシック" panose="020B0400000000000000" pitchFamily="50" charset="-128"/>
              <a:cs typeface="+mn-cs"/>
            </a:endParaRPr>
          </a:p>
        </p:txBody>
      </p:sp>
      <p:sp>
        <p:nvSpPr>
          <p:cNvPr id="32" name="正方形/長方形 31"/>
          <p:cNvSpPr/>
          <p:nvPr/>
        </p:nvSpPr>
        <p:spPr>
          <a:xfrm>
            <a:off x="7077382" y="5471447"/>
            <a:ext cx="4882389" cy="677516"/>
          </a:xfrm>
          <a:prstGeom prst="rect">
            <a:avLst/>
          </a:prstGeom>
          <a:solidFill>
            <a:srgbClr val="E97132">
              <a:lumMod val="20000"/>
              <a:lumOff val="80000"/>
            </a:srgbClr>
          </a:solidFill>
          <a:ln w="190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ptos" panose="0211000402020202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0E1F1428-7549-81C6-C25B-34DC71924743}"/>
              </a:ext>
            </a:extLst>
          </p:cNvPr>
          <p:cNvSpPr txBox="1"/>
          <p:nvPr/>
        </p:nvSpPr>
        <p:spPr>
          <a:xfrm>
            <a:off x="7185786" y="2895134"/>
            <a:ext cx="4773985" cy="3308598"/>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a:t>
            </a:r>
            <a:r>
              <a:rPr kumimoji="0" lang="ja-JP" altLang="en-US" sz="1800" b="1"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多くの難病患者は、体調の許す限り、希望の多様な仕事や働き方をしている</a:t>
            </a:r>
            <a:endParaRPr kumimoji="0" lang="en-US" altLang="ja-JP" sz="1800" b="1"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449263" marR="0" lvl="0" indent="-214313" algn="l" defTabSz="457200" rtl="0" eaLnBrk="1" fontAlgn="auto" latinLnBrk="0" hangingPunct="1">
              <a:lnSpc>
                <a:spcPct val="100000"/>
              </a:lnSpc>
              <a:spcBef>
                <a:spcPts val="600"/>
              </a:spcBef>
              <a:spcAft>
                <a:spcPts val="0"/>
              </a:spcAft>
              <a:buClrTx/>
              <a:buSzTx/>
              <a:buFont typeface="Wingdings" pitchFamily="2" charset="2"/>
              <a:buChar char="Ø"/>
              <a:tabLst/>
              <a:defRPr/>
            </a:pPr>
            <a:r>
              <a:rPr kumimoji="0" lang="ja-JP" altLang="en-US" sz="16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「軽症」患者も、ギリギリの治療と仕事の両立の困難を経験することがある</a:t>
            </a:r>
            <a:endParaRPr kumimoji="0" lang="en-US" altLang="ja-JP" sz="16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449263" marR="0" lvl="0" indent="-214313" algn="l" defTabSz="457200" rtl="0" eaLnBrk="1" fontAlgn="auto" latinLnBrk="0" hangingPunct="1">
              <a:lnSpc>
                <a:spcPct val="100000"/>
              </a:lnSpc>
              <a:spcBef>
                <a:spcPts val="600"/>
              </a:spcBef>
              <a:spcAft>
                <a:spcPts val="0"/>
              </a:spcAft>
              <a:buClrTx/>
              <a:buSzTx/>
              <a:buFont typeface="Wingdings" pitchFamily="2" charset="2"/>
              <a:buChar char="Ø"/>
              <a:tabLst/>
              <a:defRPr/>
            </a:pPr>
            <a:r>
              <a:rPr kumimoji="0" lang="ja-JP" altLang="en-US" sz="16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体調悪化時に休養や通院が困難では、一気に体調が悪化</a:t>
            </a:r>
            <a:endParaRPr kumimoji="0" lang="en-US" altLang="ja-JP" sz="16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449263" marR="0" lvl="0" indent="-214313" algn="l" defTabSz="457200" rtl="0" eaLnBrk="1" fontAlgn="auto" latinLnBrk="0" hangingPunct="1">
              <a:lnSpc>
                <a:spcPct val="100000"/>
              </a:lnSpc>
              <a:spcBef>
                <a:spcPts val="600"/>
              </a:spcBef>
              <a:spcAft>
                <a:spcPts val="0"/>
              </a:spcAft>
              <a:buClrTx/>
              <a:buSzTx/>
              <a:buFont typeface="Wingdings" pitchFamily="2" charset="2"/>
              <a:buChar char="Ø"/>
              <a:tabLst/>
              <a:defRPr/>
            </a:pPr>
            <a:r>
              <a:rPr kumimoji="0" lang="ja-JP" altLang="en-US" sz="16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試行錯誤で仕事での活躍を実現／失敗が重なり自信喪失や社会的</a:t>
            </a:r>
            <a:r>
              <a:rPr kumimoji="0" lang="ja-JP" altLang="en-US" sz="1600" b="0" i="0" u="none" strike="noStrike" kern="1200" cap="none" spc="0" normalizeH="0" baseline="0" noProof="0" dirty="0" smtClean="0">
                <a:ln>
                  <a:noFill/>
                </a:ln>
                <a:solidFill>
                  <a:prstClr val="black"/>
                </a:solidFill>
                <a:effectLst/>
                <a:uLnTx/>
                <a:uFillTx/>
                <a:latin typeface="Aptos" panose="02110004020202020204"/>
                <a:ea typeface="游ゴシック" panose="020B0400000000000000" pitchFamily="50" charset="-128"/>
                <a:cs typeface="+mn-cs"/>
              </a:rPr>
              <a:t>疎外感</a:t>
            </a:r>
            <a:endParaRPr kumimoji="0" lang="en-US" altLang="ja-JP" sz="1600" b="0" i="0" u="none" strike="noStrike" kern="1200" cap="none" spc="0" normalizeH="0" baseline="0" noProof="0" dirty="0" smtClean="0">
              <a:ln>
                <a:noFill/>
              </a:ln>
              <a:solidFill>
                <a:prstClr val="black"/>
              </a:solidFill>
              <a:effectLst/>
              <a:uLnTx/>
              <a:uFillTx/>
              <a:latin typeface="Aptos" panose="02110004020202020204"/>
              <a:ea typeface="游ゴシック" panose="020B0400000000000000" pitchFamily="50" charset="-128"/>
              <a:cs typeface="+mn-cs"/>
            </a:endParaRPr>
          </a:p>
          <a:p>
            <a:pPr marL="449263" marR="0" lvl="0" indent="-214313" algn="l" defTabSz="457200" rtl="0" eaLnBrk="1" fontAlgn="auto" latinLnBrk="0" hangingPunct="1">
              <a:lnSpc>
                <a:spcPct val="100000"/>
              </a:lnSpc>
              <a:spcBef>
                <a:spcPts val="600"/>
              </a:spcBef>
              <a:spcAft>
                <a:spcPts val="0"/>
              </a:spcAft>
              <a:buClrTx/>
              <a:buSzTx/>
              <a:buFont typeface="Wingdings" pitchFamily="2" charset="2"/>
              <a:buChar char="Ø"/>
              <a:tabLst/>
              <a:defRPr/>
            </a:pPr>
            <a:endParaRPr kumimoji="0" lang="en-US" altLang="ja-JP" sz="12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4445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一部の体調の悪い難病患者では、デスクワークや短時間勤務等に働き方が限定 </a:t>
            </a:r>
          </a:p>
        </p:txBody>
      </p:sp>
      <p:sp>
        <p:nvSpPr>
          <p:cNvPr id="34" name="テキスト ボックス 33">
            <a:extLst>
              <a:ext uri="{FF2B5EF4-FFF2-40B4-BE49-F238E27FC236}">
                <a16:creationId xmlns:a16="http://schemas.microsoft.com/office/drawing/2014/main" id="{AC6335B4-54CC-9BC7-C3CD-38C327C58154}"/>
              </a:ext>
            </a:extLst>
          </p:cNvPr>
          <p:cNvSpPr txBox="1"/>
          <p:nvPr/>
        </p:nvSpPr>
        <p:spPr>
          <a:xfrm>
            <a:off x="6928972" y="384610"/>
            <a:ext cx="503079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難病患者の多くは、社会の無理解と支援の不足の中で、治療と仕事の両立の試行錯誤で苦闘し、社会的疎外感や孤立感を経験している。</a:t>
            </a:r>
            <a:endParaRPr kumimoji="0" lang="en-US" altLang="ja-JP" sz="1800" b="1"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sp>
        <p:nvSpPr>
          <p:cNvPr id="35" name="正方形/長方形 34">
            <a:extLst>
              <a:ext uri="{FF2B5EF4-FFF2-40B4-BE49-F238E27FC236}">
                <a16:creationId xmlns:a16="http://schemas.microsoft.com/office/drawing/2014/main" id="{D922357C-A099-65CB-6FC9-4705CCDBF307}"/>
              </a:ext>
            </a:extLst>
          </p:cNvPr>
          <p:cNvSpPr/>
          <p:nvPr/>
        </p:nvSpPr>
        <p:spPr>
          <a:xfrm>
            <a:off x="7064224" y="2910397"/>
            <a:ext cx="86284" cy="563477"/>
          </a:xfrm>
          <a:prstGeom prst="rect">
            <a:avLst/>
          </a:prstGeom>
          <a:solidFill>
            <a:srgbClr val="E97132"/>
          </a:solidFill>
          <a:ln w="190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ptos" panose="02110004020202020204"/>
              <a:ea typeface="游ゴシック" panose="020B0400000000000000" pitchFamily="50" charset="-128"/>
              <a:cs typeface="+mn-cs"/>
            </a:endParaRPr>
          </a:p>
        </p:txBody>
      </p:sp>
      <p:sp>
        <p:nvSpPr>
          <p:cNvPr id="36" name="角丸四角形 35">
            <a:extLst>
              <a:ext uri="{FF2B5EF4-FFF2-40B4-BE49-F238E27FC236}">
                <a16:creationId xmlns:a16="http://schemas.microsoft.com/office/drawing/2014/main" id="{F534D183-07FB-B689-88A7-40455CC7D0CA}"/>
              </a:ext>
            </a:extLst>
          </p:cNvPr>
          <p:cNvSpPr/>
          <p:nvPr/>
        </p:nvSpPr>
        <p:spPr>
          <a:xfrm>
            <a:off x="6782377" y="225257"/>
            <a:ext cx="5295323" cy="6135557"/>
          </a:xfrm>
          <a:prstGeom prst="roundRect">
            <a:avLst>
              <a:gd name="adj" fmla="val 5650"/>
            </a:avLst>
          </a:prstGeom>
          <a:noFill/>
          <a:ln w="19050" cap="flat" cmpd="sng" algn="ctr">
            <a:solidFill>
              <a:srgbClr val="E9713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ptos" panose="02110004020202020204"/>
              <a:ea typeface="游ゴシック" panose="020B0400000000000000" pitchFamily="50" charset="-128"/>
              <a:cs typeface="+mn-cs"/>
            </a:endParaRPr>
          </a:p>
        </p:txBody>
      </p:sp>
      <p:sp>
        <p:nvSpPr>
          <p:cNvPr id="37" name="正方形/長方形 36">
            <a:extLst>
              <a:ext uri="{FF2B5EF4-FFF2-40B4-BE49-F238E27FC236}">
                <a16:creationId xmlns:a16="http://schemas.microsoft.com/office/drawing/2014/main" id="{1CC65529-6B25-7138-A53A-0BB02696472E}"/>
              </a:ext>
            </a:extLst>
          </p:cNvPr>
          <p:cNvSpPr/>
          <p:nvPr/>
        </p:nvSpPr>
        <p:spPr>
          <a:xfrm>
            <a:off x="7077382" y="5466927"/>
            <a:ext cx="86284" cy="682036"/>
          </a:xfrm>
          <a:prstGeom prst="rect">
            <a:avLst/>
          </a:prstGeom>
          <a:solidFill>
            <a:srgbClr val="E97132"/>
          </a:solidFill>
          <a:ln w="190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ptos"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73623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21E4A715-6408-9EEC-D0D1-430A72238F07}"/>
              </a:ext>
            </a:extLst>
          </p:cNvPr>
          <p:cNvSpPr txBox="1">
            <a:spLocks/>
          </p:cNvSpPr>
          <p:nvPr/>
        </p:nvSpPr>
        <p:spPr>
          <a:xfrm>
            <a:off x="173736" y="205534"/>
            <a:ext cx="11932920" cy="584884"/>
          </a:xfrm>
          <a:prstGeom prst="rect">
            <a:avLst/>
          </a:prstGeom>
          <a:solidFill>
            <a:schemeClr val="accent6">
              <a:lumMod val="20000"/>
              <a:lumOff val="80000"/>
            </a:schemeClr>
          </a:solidFill>
          <a:ln w="25400">
            <a:solidFill>
              <a:srgbClr val="E97132"/>
            </a:solidFill>
          </a:ln>
        </p:spPr>
        <p:txBody>
          <a:bodyPr vert="horz" lIns="108000" tIns="72000" rIns="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ja-JP" altLang="en-US" sz="3200" b="1" dirty="0">
                <a:solidFill>
                  <a:sysClr val="windowText" lastClr="000000"/>
                </a:solidFill>
                <a:latin typeface="游ゴシック" panose="020B0400000000000000" pitchFamily="50" charset="-128"/>
                <a:ea typeface="游ゴシック" panose="020B0400000000000000" pitchFamily="50" charset="-128"/>
              </a:rPr>
              <a:t>難病の</a:t>
            </a:r>
            <a:r>
              <a:rPr lang="ja-JP" altLang="en-US" sz="3200" b="1" dirty="0" smtClean="0">
                <a:solidFill>
                  <a:sysClr val="windowText" lastClr="000000"/>
                </a:solidFill>
                <a:latin typeface="游ゴシック" panose="020B0400000000000000" pitchFamily="50" charset="-128"/>
                <a:ea typeface="游ゴシック" panose="020B0400000000000000" pitchFamily="50" charset="-128"/>
              </a:rPr>
              <a:t>定義の説明不足での誤解と、実際の状態の理解促進の課題</a:t>
            </a:r>
            <a:endParaRPr lang="ja-JP" altLang="en-US" sz="3200" b="1" dirty="0">
              <a:solidFill>
                <a:sysClr val="windowText" lastClr="000000"/>
              </a:solidFill>
              <a:latin typeface="游ゴシック" panose="020B0400000000000000" pitchFamily="50" charset="-128"/>
              <a:ea typeface="游ゴシック" panose="020B0400000000000000" pitchFamily="50" charset="-128"/>
            </a:endParaRPr>
          </a:p>
        </p:txBody>
      </p:sp>
      <p:graphicFrame>
        <p:nvGraphicFramePr>
          <p:cNvPr id="5" name="表 4">
            <a:extLst>
              <a:ext uri="{FF2B5EF4-FFF2-40B4-BE49-F238E27FC236}">
                <a16:creationId xmlns:a16="http://schemas.microsoft.com/office/drawing/2014/main" id="{84E42DE1-AEF7-37E8-FA1C-0834F7AA466F}"/>
              </a:ext>
            </a:extLst>
          </p:cNvPr>
          <p:cNvGraphicFramePr>
            <a:graphicFrameLocks noGrp="1"/>
          </p:cNvGraphicFramePr>
          <p:nvPr>
            <p:extLst>
              <p:ext uri="{D42A27DB-BD31-4B8C-83A1-F6EECF244321}">
                <p14:modId xmlns:p14="http://schemas.microsoft.com/office/powerpoint/2010/main" val="1722839314"/>
              </p:ext>
            </p:extLst>
          </p:nvPr>
        </p:nvGraphicFramePr>
        <p:xfrm>
          <a:off x="420624" y="976475"/>
          <a:ext cx="11439144" cy="5662544"/>
        </p:xfrm>
        <a:graphic>
          <a:graphicData uri="http://schemas.openxmlformats.org/drawingml/2006/table">
            <a:tbl>
              <a:tblPr firstRow="1" bandRow="1"/>
              <a:tblGrid>
                <a:gridCol w="3319272">
                  <a:extLst>
                    <a:ext uri="{9D8B030D-6E8A-4147-A177-3AD203B41FA5}">
                      <a16:colId xmlns:a16="http://schemas.microsoft.com/office/drawing/2014/main" val="1146996056"/>
                    </a:ext>
                  </a:extLst>
                </a:gridCol>
                <a:gridCol w="8119872">
                  <a:extLst>
                    <a:ext uri="{9D8B030D-6E8A-4147-A177-3AD203B41FA5}">
                      <a16:colId xmlns:a16="http://schemas.microsoft.com/office/drawing/2014/main" val="3335483337"/>
                    </a:ext>
                  </a:extLst>
                </a:gridCol>
              </a:tblGrid>
              <a:tr h="685950">
                <a:tc>
                  <a:txBody>
                    <a:bodyPr/>
                    <a:lstStyle>
                      <a:lvl1pPr marL="0" algn="l" defTabSz="892378" rtl="0" eaLnBrk="1" latinLnBrk="0" hangingPunct="1">
                        <a:defRPr kumimoji="1" sz="1800" b="1" kern="1200">
                          <a:solidFill>
                            <a:schemeClr val="lt1"/>
                          </a:solidFill>
                          <a:latin typeface="Aptos" panose="02110004020202020204"/>
                        </a:defRPr>
                      </a:lvl1pPr>
                      <a:lvl2pPr marL="446156" algn="l" defTabSz="892378" rtl="0" eaLnBrk="1" latinLnBrk="0" hangingPunct="1">
                        <a:defRPr kumimoji="1" sz="1800" b="1" kern="1200">
                          <a:solidFill>
                            <a:schemeClr val="lt1"/>
                          </a:solidFill>
                          <a:latin typeface="Aptos" panose="02110004020202020204"/>
                        </a:defRPr>
                      </a:lvl2pPr>
                      <a:lvl3pPr marL="892378" algn="l" defTabSz="892378" rtl="0" eaLnBrk="1" latinLnBrk="0" hangingPunct="1">
                        <a:defRPr kumimoji="1" sz="1800" b="1" kern="1200">
                          <a:solidFill>
                            <a:schemeClr val="lt1"/>
                          </a:solidFill>
                          <a:latin typeface="Aptos" panose="02110004020202020204"/>
                        </a:defRPr>
                      </a:lvl3pPr>
                      <a:lvl4pPr marL="1338584" algn="l" defTabSz="892378" rtl="0" eaLnBrk="1" latinLnBrk="0" hangingPunct="1">
                        <a:defRPr kumimoji="1" sz="1800" b="1" kern="1200">
                          <a:solidFill>
                            <a:schemeClr val="lt1"/>
                          </a:solidFill>
                          <a:latin typeface="Aptos" panose="02110004020202020204"/>
                        </a:defRPr>
                      </a:lvl4pPr>
                      <a:lvl5pPr marL="1784782" algn="l" defTabSz="892378" rtl="0" eaLnBrk="1" latinLnBrk="0" hangingPunct="1">
                        <a:defRPr kumimoji="1" sz="1800" b="1" kern="1200">
                          <a:solidFill>
                            <a:schemeClr val="lt1"/>
                          </a:solidFill>
                          <a:latin typeface="Aptos" panose="02110004020202020204"/>
                        </a:defRPr>
                      </a:lvl5pPr>
                      <a:lvl6pPr marL="2230982" algn="l" defTabSz="892378" rtl="0" eaLnBrk="1" latinLnBrk="0" hangingPunct="1">
                        <a:defRPr kumimoji="1" sz="1800" b="1" kern="1200">
                          <a:solidFill>
                            <a:schemeClr val="lt1"/>
                          </a:solidFill>
                          <a:latin typeface="Aptos" panose="02110004020202020204"/>
                        </a:defRPr>
                      </a:lvl6pPr>
                      <a:lvl7pPr marL="2677178" algn="l" defTabSz="892378" rtl="0" eaLnBrk="1" latinLnBrk="0" hangingPunct="1">
                        <a:defRPr kumimoji="1" sz="1800" b="1" kern="1200">
                          <a:solidFill>
                            <a:schemeClr val="lt1"/>
                          </a:solidFill>
                          <a:latin typeface="Aptos" panose="02110004020202020204"/>
                        </a:defRPr>
                      </a:lvl7pPr>
                      <a:lvl8pPr marL="3123379" algn="l" defTabSz="892378" rtl="0" eaLnBrk="1" latinLnBrk="0" hangingPunct="1">
                        <a:defRPr kumimoji="1" sz="1800" b="1" kern="1200">
                          <a:solidFill>
                            <a:schemeClr val="lt1"/>
                          </a:solidFill>
                          <a:latin typeface="Aptos" panose="02110004020202020204"/>
                        </a:defRPr>
                      </a:lvl8pPr>
                      <a:lvl9pPr marL="3569576" algn="l" defTabSz="892378" rtl="0" eaLnBrk="1" latinLnBrk="0" hangingPunct="1">
                        <a:defRPr kumimoji="1" sz="1800" b="1" kern="1200">
                          <a:solidFill>
                            <a:schemeClr val="lt1"/>
                          </a:solidFill>
                          <a:latin typeface="Aptos" panose="02110004020202020204"/>
                        </a:defRPr>
                      </a:lvl9pPr>
                    </a:lstStyle>
                    <a:p>
                      <a:pPr algn="ctr"/>
                      <a:r>
                        <a:rPr kumimoji="1" lang="ja-JP" altLang="en-US" sz="2800"/>
                        <a:t>難病の定義</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6B24"/>
                    </a:solidFill>
                  </a:tcPr>
                </a:tc>
                <a:tc>
                  <a:txBody>
                    <a:bodyPr/>
                    <a:lstStyle>
                      <a:lvl1pPr marL="0" algn="l" defTabSz="892378" rtl="0" eaLnBrk="1" latinLnBrk="0" hangingPunct="1">
                        <a:defRPr kumimoji="1" sz="1800" b="1" kern="1200">
                          <a:solidFill>
                            <a:schemeClr val="lt1"/>
                          </a:solidFill>
                          <a:latin typeface="Aptos" panose="02110004020202020204"/>
                        </a:defRPr>
                      </a:lvl1pPr>
                      <a:lvl2pPr marL="446156" algn="l" defTabSz="892378" rtl="0" eaLnBrk="1" latinLnBrk="0" hangingPunct="1">
                        <a:defRPr kumimoji="1" sz="1800" b="1" kern="1200">
                          <a:solidFill>
                            <a:schemeClr val="lt1"/>
                          </a:solidFill>
                          <a:latin typeface="Aptos" panose="02110004020202020204"/>
                        </a:defRPr>
                      </a:lvl2pPr>
                      <a:lvl3pPr marL="892378" algn="l" defTabSz="892378" rtl="0" eaLnBrk="1" latinLnBrk="0" hangingPunct="1">
                        <a:defRPr kumimoji="1" sz="1800" b="1" kern="1200">
                          <a:solidFill>
                            <a:schemeClr val="lt1"/>
                          </a:solidFill>
                          <a:latin typeface="Aptos" panose="02110004020202020204"/>
                        </a:defRPr>
                      </a:lvl3pPr>
                      <a:lvl4pPr marL="1338584" algn="l" defTabSz="892378" rtl="0" eaLnBrk="1" latinLnBrk="0" hangingPunct="1">
                        <a:defRPr kumimoji="1" sz="1800" b="1" kern="1200">
                          <a:solidFill>
                            <a:schemeClr val="lt1"/>
                          </a:solidFill>
                          <a:latin typeface="Aptos" panose="02110004020202020204"/>
                        </a:defRPr>
                      </a:lvl4pPr>
                      <a:lvl5pPr marL="1784782" algn="l" defTabSz="892378" rtl="0" eaLnBrk="1" latinLnBrk="0" hangingPunct="1">
                        <a:defRPr kumimoji="1" sz="1800" b="1" kern="1200">
                          <a:solidFill>
                            <a:schemeClr val="lt1"/>
                          </a:solidFill>
                          <a:latin typeface="Aptos" panose="02110004020202020204"/>
                        </a:defRPr>
                      </a:lvl5pPr>
                      <a:lvl6pPr marL="2230982" algn="l" defTabSz="892378" rtl="0" eaLnBrk="1" latinLnBrk="0" hangingPunct="1">
                        <a:defRPr kumimoji="1" sz="1800" b="1" kern="1200">
                          <a:solidFill>
                            <a:schemeClr val="lt1"/>
                          </a:solidFill>
                          <a:latin typeface="Aptos" panose="02110004020202020204"/>
                        </a:defRPr>
                      </a:lvl6pPr>
                      <a:lvl7pPr marL="2677178" algn="l" defTabSz="892378" rtl="0" eaLnBrk="1" latinLnBrk="0" hangingPunct="1">
                        <a:defRPr kumimoji="1" sz="1800" b="1" kern="1200">
                          <a:solidFill>
                            <a:schemeClr val="lt1"/>
                          </a:solidFill>
                          <a:latin typeface="Aptos" panose="02110004020202020204"/>
                        </a:defRPr>
                      </a:lvl7pPr>
                      <a:lvl8pPr marL="3123379" algn="l" defTabSz="892378" rtl="0" eaLnBrk="1" latinLnBrk="0" hangingPunct="1">
                        <a:defRPr kumimoji="1" sz="1800" b="1" kern="1200">
                          <a:solidFill>
                            <a:schemeClr val="lt1"/>
                          </a:solidFill>
                          <a:latin typeface="Aptos" panose="02110004020202020204"/>
                        </a:defRPr>
                      </a:lvl8pPr>
                      <a:lvl9pPr marL="3569576" algn="l" defTabSz="892378" rtl="0" eaLnBrk="1" latinLnBrk="0" hangingPunct="1">
                        <a:defRPr kumimoji="1" sz="1800" b="1" kern="1200">
                          <a:solidFill>
                            <a:schemeClr val="lt1"/>
                          </a:solidFill>
                          <a:latin typeface="Aptos" panose="02110004020202020204"/>
                        </a:defRPr>
                      </a:lvl9pPr>
                    </a:lstStyle>
                    <a:p>
                      <a:pPr algn="ctr"/>
                      <a:r>
                        <a:rPr kumimoji="1" lang="ja-JP" altLang="en-US" sz="2800"/>
                        <a:t>実際の状況を踏まえた理解</a:t>
                      </a: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6B24"/>
                    </a:solidFill>
                  </a:tcPr>
                </a:tc>
                <a:extLst>
                  <a:ext uri="{0D108BD9-81ED-4DB2-BD59-A6C34878D82A}">
                    <a16:rowId xmlns:a16="http://schemas.microsoft.com/office/drawing/2014/main" val="3906471823"/>
                  </a:ext>
                </a:extLst>
              </a:tr>
              <a:tr h="869795">
                <a:tc>
                  <a:txBody>
                    <a:bodyPr/>
                    <a:lstStyle>
                      <a:lvl1pPr marL="0" algn="l" defTabSz="892378" rtl="0" eaLnBrk="1" latinLnBrk="0" hangingPunct="1">
                        <a:defRPr kumimoji="1" sz="1800" kern="1200">
                          <a:solidFill>
                            <a:schemeClr val="dk1"/>
                          </a:solidFill>
                          <a:latin typeface="Aptos" panose="02110004020202020204"/>
                        </a:defRPr>
                      </a:lvl1pPr>
                      <a:lvl2pPr marL="446156" algn="l" defTabSz="892378" rtl="0" eaLnBrk="1" latinLnBrk="0" hangingPunct="1">
                        <a:defRPr kumimoji="1" sz="1800" kern="1200">
                          <a:solidFill>
                            <a:schemeClr val="dk1"/>
                          </a:solidFill>
                          <a:latin typeface="Aptos" panose="02110004020202020204"/>
                        </a:defRPr>
                      </a:lvl2pPr>
                      <a:lvl3pPr marL="892378" algn="l" defTabSz="892378" rtl="0" eaLnBrk="1" latinLnBrk="0" hangingPunct="1">
                        <a:defRPr kumimoji="1" sz="1800" kern="1200">
                          <a:solidFill>
                            <a:schemeClr val="dk1"/>
                          </a:solidFill>
                          <a:latin typeface="Aptos" panose="02110004020202020204"/>
                        </a:defRPr>
                      </a:lvl3pPr>
                      <a:lvl4pPr marL="1338584" algn="l" defTabSz="892378" rtl="0" eaLnBrk="1" latinLnBrk="0" hangingPunct="1">
                        <a:defRPr kumimoji="1" sz="1800" kern="1200">
                          <a:solidFill>
                            <a:schemeClr val="dk1"/>
                          </a:solidFill>
                          <a:latin typeface="Aptos" panose="02110004020202020204"/>
                        </a:defRPr>
                      </a:lvl4pPr>
                      <a:lvl5pPr marL="1784782" algn="l" defTabSz="892378" rtl="0" eaLnBrk="1" latinLnBrk="0" hangingPunct="1">
                        <a:defRPr kumimoji="1" sz="1800" kern="1200">
                          <a:solidFill>
                            <a:schemeClr val="dk1"/>
                          </a:solidFill>
                          <a:latin typeface="Aptos" panose="02110004020202020204"/>
                        </a:defRPr>
                      </a:lvl5pPr>
                      <a:lvl6pPr marL="2230982" algn="l" defTabSz="892378" rtl="0" eaLnBrk="1" latinLnBrk="0" hangingPunct="1">
                        <a:defRPr kumimoji="1" sz="1800" kern="1200">
                          <a:solidFill>
                            <a:schemeClr val="dk1"/>
                          </a:solidFill>
                          <a:latin typeface="Aptos" panose="02110004020202020204"/>
                        </a:defRPr>
                      </a:lvl6pPr>
                      <a:lvl7pPr marL="2677178" algn="l" defTabSz="892378" rtl="0" eaLnBrk="1" latinLnBrk="0" hangingPunct="1">
                        <a:defRPr kumimoji="1" sz="1800" kern="1200">
                          <a:solidFill>
                            <a:schemeClr val="dk1"/>
                          </a:solidFill>
                          <a:latin typeface="Aptos" panose="02110004020202020204"/>
                        </a:defRPr>
                      </a:lvl7pPr>
                      <a:lvl8pPr marL="3123379" algn="l" defTabSz="892378" rtl="0" eaLnBrk="1" latinLnBrk="0" hangingPunct="1">
                        <a:defRPr kumimoji="1" sz="1800" kern="1200">
                          <a:solidFill>
                            <a:schemeClr val="dk1"/>
                          </a:solidFill>
                          <a:latin typeface="Aptos" panose="02110004020202020204"/>
                        </a:defRPr>
                      </a:lvl8pPr>
                      <a:lvl9pPr marL="3569576" algn="l" defTabSz="892378" rtl="0" eaLnBrk="1" latinLnBrk="0" hangingPunct="1">
                        <a:defRPr kumimoji="1" sz="1800" kern="1200">
                          <a:solidFill>
                            <a:schemeClr val="dk1"/>
                          </a:solidFill>
                          <a:latin typeface="Aptos" panose="0211000402020202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発症の機構（メカニズム）が明らかでない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96B24">
                        <a:tint val="40000"/>
                      </a:srgbClr>
                    </a:solidFill>
                  </a:tcPr>
                </a:tc>
                <a:tc rowSpan="2">
                  <a:txBody>
                    <a:bodyPr/>
                    <a:lstStyle>
                      <a:lvl1pPr marL="0" algn="l" defTabSz="892378" rtl="0" eaLnBrk="1" latinLnBrk="0" hangingPunct="1">
                        <a:defRPr kumimoji="1" sz="1800" kern="1200">
                          <a:solidFill>
                            <a:schemeClr val="dk1"/>
                          </a:solidFill>
                          <a:latin typeface="Aptos" panose="02110004020202020204"/>
                        </a:defRPr>
                      </a:lvl1pPr>
                      <a:lvl2pPr marL="446156" algn="l" defTabSz="892378" rtl="0" eaLnBrk="1" latinLnBrk="0" hangingPunct="1">
                        <a:defRPr kumimoji="1" sz="1800" kern="1200">
                          <a:solidFill>
                            <a:schemeClr val="dk1"/>
                          </a:solidFill>
                          <a:latin typeface="Aptos" panose="02110004020202020204"/>
                        </a:defRPr>
                      </a:lvl2pPr>
                      <a:lvl3pPr marL="892378" algn="l" defTabSz="892378" rtl="0" eaLnBrk="1" latinLnBrk="0" hangingPunct="1">
                        <a:defRPr kumimoji="1" sz="1800" kern="1200">
                          <a:solidFill>
                            <a:schemeClr val="dk1"/>
                          </a:solidFill>
                          <a:latin typeface="Aptos" panose="02110004020202020204"/>
                        </a:defRPr>
                      </a:lvl3pPr>
                      <a:lvl4pPr marL="1338584" algn="l" defTabSz="892378" rtl="0" eaLnBrk="1" latinLnBrk="0" hangingPunct="1">
                        <a:defRPr kumimoji="1" sz="1800" kern="1200">
                          <a:solidFill>
                            <a:schemeClr val="dk1"/>
                          </a:solidFill>
                          <a:latin typeface="Aptos" panose="02110004020202020204"/>
                        </a:defRPr>
                      </a:lvl4pPr>
                      <a:lvl5pPr marL="1784782" algn="l" defTabSz="892378" rtl="0" eaLnBrk="1" latinLnBrk="0" hangingPunct="1">
                        <a:defRPr kumimoji="1" sz="1800" kern="1200">
                          <a:solidFill>
                            <a:schemeClr val="dk1"/>
                          </a:solidFill>
                          <a:latin typeface="Aptos" panose="02110004020202020204"/>
                        </a:defRPr>
                      </a:lvl5pPr>
                      <a:lvl6pPr marL="2230982" algn="l" defTabSz="892378" rtl="0" eaLnBrk="1" latinLnBrk="0" hangingPunct="1">
                        <a:defRPr kumimoji="1" sz="1800" kern="1200">
                          <a:solidFill>
                            <a:schemeClr val="dk1"/>
                          </a:solidFill>
                          <a:latin typeface="Aptos" panose="02110004020202020204"/>
                        </a:defRPr>
                      </a:lvl6pPr>
                      <a:lvl7pPr marL="2677178" algn="l" defTabSz="892378" rtl="0" eaLnBrk="1" latinLnBrk="0" hangingPunct="1">
                        <a:defRPr kumimoji="1" sz="1800" kern="1200">
                          <a:solidFill>
                            <a:schemeClr val="dk1"/>
                          </a:solidFill>
                          <a:latin typeface="Aptos" panose="02110004020202020204"/>
                        </a:defRPr>
                      </a:lvl7pPr>
                      <a:lvl8pPr marL="3123379" algn="l" defTabSz="892378" rtl="0" eaLnBrk="1" latinLnBrk="0" hangingPunct="1">
                        <a:defRPr kumimoji="1" sz="1800" kern="1200">
                          <a:solidFill>
                            <a:schemeClr val="dk1"/>
                          </a:solidFill>
                          <a:latin typeface="Aptos" panose="02110004020202020204"/>
                        </a:defRPr>
                      </a:lvl8pPr>
                      <a:lvl9pPr marL="3569576" algn="l" defTabSz="892378" rtl="0" eaLnBrk="1" latinLnBrk="0" hangingPunct="1">
                        <a:defRPr kumimoji="1" sz="1800" kern="1200">
                          <a:solidFill>
                            <a:schemeClr val="dk1"/>
                          </a:solidFill>
                          <a:latin typeface="Aptos" panose="0211000402020202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多くの難病は、診断が可能になり、治療により症状を一定程度抑えることができるようになっている。</a:t>
                      </a:r>
                      <a:endParaRPr kumimoji="1" lang="en-US" altLang="ja-JP" sz="24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しかし、根治治療は未だ困難で医学研究が続けられている。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14591342"/>
                  </a:ext>
                </a:extLst>
              </a:tr>
              <a:tr h="659036">
                <a:tc>
                  <a:txBody>
                    <a:bodyPr/>
                    <a:lstStyle>
                      <a:lvl1pPr marL="0" algn="l" defTabSz="892378" rtl="0" eaLnBrk="1" latinLnBrk="0" hangingPunct="1">
                        <a:defRPr kumimoji="1" sz="1800" kern="1200">
                          <a:solidFill>
                            <a:schemeClr val="dk1"/>
                          </a:solidFill>
                          <a:latin typeface="Aptos" panose="02110004020202020204"/>
                        </a:defRPr>
                      </a:lvl1pPr>
                      <a:lvl2pPr marL="446156" algn="l" defTabSz="892378" rtl="0" eaLnBrk="1" latinLnBrk="0" hangingPunct="1">
                        <a:defRPr kumimoji="1" sz="1800" kern="1200">
                          <a:solidFill>
                            <a:schemeClr val="dk1"/>
                          </a:solidFill>
                          <a:latin typeface="Aptos" panose="02110004020202020204"/>
                        </a:defRPr>
                      </a:lvl2pPr>
                      <a:lvl3pPr marL="892378" algn="l" defTabSz="892378" rtl="0" eaLnBrk="1" latinLnBrk="0" hangingPunct="1">
                        <a:defRPr kumimoji="1" sz="1800" kern="1200">
                          <a:solidFill>
                            <a:schemeClr val="dk1"/>
                          </a:solidFill>
                          <a:latin typeface="Aptos" panose="02110004020202020204"/>
                        </a:defRPr>
                      </a:lvl3pPr>
                      <a:lvl4pPr marL="1338584" algn="l" defTabSz="892378" rtl="0" eaLnBrk="1" latinLnBrk="0" hangingPunct="1">
                        <a:defRPr kumimoji="1" sz="1800" kern="1200">
                          <a:solidFill>
                            <a:schemeClr val="dk1"/>
                          </a:solidFill>
                          <a:latin typeface="Aptos" panose="02110004020202020204"/>
                        </a:defRPr>
                      </a:lvl4pPr>
                      <a:lvl5pPr marL="1784782" algn="l" defTabSz="892378" rtl="0" eaLnBrk="1" latinLnBrk="0" hangingPunct="1">
                        <a:defRPr kumimoji="1" sz="1800" kern="1200">
                          <a:solidFill>
                            <a:schemeClr val="dk1"/>
                          </a:solidFill>
                          <a:latin typeface="Aptos" panose="02110004020202020204"/>
                        </a:defRPr>
                      </a:lvl5pPr>
                      <a:lvl6pPr marL="2230982" algn="l" defTabSz="892378" rtl="0" eaLnBrk="1" latinLnBrk="0" hangingPunct="1">
                        <a:defRPr kumimoji="1" sz="1800" kern="1200">
                          <a:solidFill>
                            <a:schemeClr val="dk1"/>
                          </a:solidFill>
                          <a:latin typeface="Aptos" panose="02110004020202020204"/>
                        </a:defRPr>
                      </a:lvl6pPr>
                      <a:lvl7pPr marL="2677178" algn="l" defTabSz="892378" rtl="0" eaLnBrk="1" latinLnBrk="0" hangingPunct="1">
                        <a:defRPr kumimoji="1" sz="1800" kern="1200">
                          <a:solidFill>
                            <a:schemeClr val="dk1"/>
                          </a:solidFill>
                          <a:latin typeface="Aptos" panose="02110004020202020204"/>
                        </a:defRPr>
                      </a:lvl7pPr>
                      <a:lvl8pPr marL="3123379" algn="l" defTabSz="892378" rtl="0" eaLnBrk="1" latinLnBrk="0" hangingPunct="1">
                        <a:defRPr kumimoji="1" sz="1800" kern="1200">
                          <a:solidFill>
                            <a:schemeClr val="dk1"/>
                          </a:solidFill>
                          <a:latin typeface="Aptos" panose="02110004020202020204"/>
                        </a:defRPr>
                      </a:lvl8pPr>
                      <a:lvl9pPr marL="3569576" algn="l" defTabSz="892378" rtl="0" eaLnBrk="1" latinLnBrk="0" hangingPunct="1">
                        <a:defRPr kumimoji="1" sz="1800" kern="1200">
                          <a:solidFill>
                            <a:schemeClr val="dk1"/>
                          </a:solidFill>
                          <a:latin typeface="Aptos" panose="0211000402020202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a:t>治療方法が確立していない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96B24">
                        <a:tint val="20000"/>
                      </a:srgbClr>
                    </a:solidFill>
                  </a:tcPr>
                </a:tc>
                <a:tc vMerge="1">
                  <a:txBody>
                    <a:bodyPr/>
                    <a:lstStyle/>
                    <a:p>
                      <a:endParaRPr kumimoji="1" lang="ja-JP" altLang="en-US"/>
                    </a:p>
                  </a:txBody>
                  <a:tcPr anchor="ctr"/>
                </a:tc>
                <a:extLst>
                  <a:ext uri="{0D108BD9-81ED-4DB2-BD59-A6C34878D82A}">
                    <a16:rowId xmlns:a16="http://schemas.microsoft.com/office/drawing/2014/main" val="2783729382"/>
                  </a:ext>
                </a:extLst>
              </a:tr>
              <a:tr h="1872208">
                <a:tc>
                  <a:txBody>
                    <a:bodyPr/>
                    <a:lstStyle>
                      <a:lvl1pPr marL="0" algn="l" defTabSz="892378" rtl="0" eaLnBrk="1" latinLnBrk="0" hangingPunct="1">
                        <a:defRPr kumimoji="1" sz="1800" kern="1200">
                          <a:solidFill>
                            <a:schemeClr val="dk1"/>
                          </a:solidFill>
                          <a:latin typeface="Aptos" panose="02110004020202020204"/>
                        </a:defRPr>
                      </a:lvl1pPr>
                      <a:lvl2pPr marL="446156" algn="l" defTabSz="892378" rtl="0" eaLnBrk="1" latinLnBrk="0" hangingPunct="1">
                        <a:defRPr kumimoji="1" sz="1800" kern="1200">
                          <a:solidFill>
                            <a:schemeClr val="dk1"/>
                          </a:solidFill>
                          <a:latin typeface="Aptos" panose="02110004020202020204"/>
                        </a:defRPr>
                      </a:lvl2pPr>
                      <a:lvl3pPr marL="892378" algn="l" defTabSz="892378" rtl="0" eaLnBrk="1" latinLnBrk="0" hangingPunct="1">
                        <a:defRPr kumimoji="1" sz="1800" kern="1200">
                          <a:solidFill>
                            <a:schemeClr val="dk1"/>
                          </a:solidFill>
                          <a:latin typeface="Aptos" panose="02110004020202020204"/>
                        </a:defRPr>
                      </a:lvl3pPr>
                      <a:lvl4pPr marL="1338584" algn="l" defTabSz="892378" rtl="0" eaLnBrk="1" latinLnBrk="0" hangingPunct="1">
                        <a:defRPr kumimoji="1" sz="1800" kern="1200">
                          <a:solidFill>
                            <a:schemeClr val="dk1"/>
                          </a:solidFill>
                          <a:latin typeface="Aptos" panose="02110004020202020204"/>
                        </a:defRPr>
                      </a:lvl4pPr>
                      <a:lvl5pPr marL="1784782" algn="l" defTabSz="892378" rtl="0" eaLnBrk="1" latinLnBrk="0" hangingPunct="1">
                        <a:defRPr kumimoji="1" sz="1800" kern="1200">
                          <a:solidFill>
                            <a:schemeClr val="dk1"/>
                          </a:solidFill>
                          <a:latin typeface="Aptos" panose="02110004020202020204"/>
                        </a:defRPr>
                      </a:lvl5pPr>
                      <a:lvl6pPr marL="2230982" algn="l" defTabSz="892378" rtl="0" eaLnBrk="1" latinLnBrk="0" hangingPunct="1">
                        <a:defRPr kumimoji="1" sz="1800" kern="1200">
                          <a:solidFill>
                            <a:schemeClr val="dk1"/>
                          </a:solidFill>
                          <a:latin typeface="Aptos" panose="02110004020202020204"/>
                        </a:defRPr>
                      </a:lvl6pPr>
                      <a:lvl7pPr marL="2677178" algn="l" defTabSz="892378" rtl="0" eaLnBrk="1" latinLnBrk="0" hangingPunct="1">
                        <a:defRPr kumimoji="1" sz="1800" kern="1200">
                          <a:solidFill>
                            <a:schemeClr val="dk1"/>
                          </a:solidFill>
                          <a:latin typeface="Aptos" panose="02110004020202020204"/>
                        </a:defRPr>
                      </a:lvl7pPr>
                      <a:lvl8pPr marL="3123379" algn="l" defTabSz="892378" rtl="0" eaLnBrk="1" latinLnBrk="0" hangingPunct="1">
                        <a:defRPr kumimoji="1" sz="1800" kern="1200">
                          <a:solidFill>
                            <a:schemeClr val="dk1"/>
                          </a:solidFill>
                          <a:latin typeface="Aptos" panose="02110004020202020204"/>
                        </a:defRPr>
                      </a:lvl8pPr>
                      <a:lvl9pPr marL="3569576" algn="l" defTabSz="892378" rtl="0" eaLnBrk="1" latinLnBrk="0" hangingPunct="1">
                        <a:defRPr kumimoji="1" sz="1800" kern="1200">
                          <a:solidFill>
                            <a:schemeClr val="dk1"/>
                          </a:solidFill>
                          <a:latin typeface="Aptos" panose="02110004020202020204"/>
                        </a:defRPr>
                      </a:lvl9pPr>
                    </a:lstStyle>
                    <a:p>
                      <a:r>
                        <a:rPr kumimoji="1" lang="ja-JP" altLang="en-US" sz="2400"/>
                        <a:t>希少な疾病</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96B24">
                        <a:tint val="40000"/>
                      </a:srgbClr>
                    </a:solidFill>
                  </a:tcPr>
                </a:tc>
                <a:tc>
                  <a:txBody>
                    <a:bodyPr/>
                    <a:lstStyle>
                      <a:lvl1pPr marL="0" algn="l" defTabSz="892378" rtl="0" eaLnBrk="1" latinLnBrk="0" hangingPunct="1">
                        <a:defRPr kumimoji="1" sz="1800" kern="1200">
                          <a:solidFill>
                            <a:schemeClr val="dk1"/>
                          </a:solidFill>
                          <a:latin typeface="Aptos" panose="02110004020202020204"/>
                        </a:defRPr>
                      </a:lvl1pPr>
                      <a:lvl2pPr marL="446156" algn="l" defTabSz="892378" rtl="0" eaLnBrk="1" latinLnBrk="0" hangingPunct="1">
                        <a:defRPr kumimoji="1" sz="1800" kern="1200">
                          <a:solidFill>
                            <a:schemeClr val="dk1"/>
                          </a:solidFill>
                          <a:latin typeface="Aptos" panose="02110004020202020204"/>
                        </a:defRPr>
                      </a:lvl2pPr>
                      <a:lvl3pPr marL="892378" algn="l" defTabSz="892378" rtl="0" eaLnBrk="1" latinLnBrk="0" hangingPunct="1">
                        <a:defRPr kumimoji="1" sz="1800" kern="1200">
                          <a:solidFill>
                            <a:schemeClr val="dk1"/>
                          </a:solidFill>
                          <a:latin typeface="Aptos" panose="02110004020202020204"/>
                        </a:defRPr>
                      </a:lvl3pPr>
                      <a:lvl4pPr marL="1338584" algn="l" defTabSz="892378" rtl="0" eaLnBrk="1" latinLnBrk="0" hangingPunct="1">
                        <a:defRPr kumimoji="1" sz="1800" kern="1200">
                          <a:solidFill>
                            <a:schemeClr val="dk1"/>
                          </a:solidFill>
                          <a:latin typeface="Aptos" panose="02110004020202020204"/>
                        </a:defRPr>
                      </a:lvl4pPr>
                      <a:lvl5pPr marL="1784782" algn="l" defTabSz="892378" rtl="0" eaLnBrk="1" latinLnBrk="0" hangingPunct="1">
                        <a:defRPr kumimoji="1" sz="1800" kern="1200">
                          <a:solidFill>
                            <a:schemeClr val="dk1"/>
                          </a:solidFill>
                          <a:latin typeface="Aptos" panose="02110004020202020204"/>
                        </a:defRPr>
                      </a:lvl5pPr>
                      <a:lvl6pPr marL="2230982" algn="l" defTabSz="892378" rtl="0" eaLnBrk="1" latinLnBrk="0" hangingPunct="1">
                        <a:defRPr kumimoji="1" sz="1800" kern="1200">
                          <a:solidFill>
                            <a:schemeClr val="dk1"/>
                          </a:solidFill>
                          <a:latin typeface="Aptos" panose="02110004020202020204"/>
                        </a:defRPr>
                      </a:lvl6pPr>
                      <a:lvl7pPr marL="2677178" algn="l" defTabSz="892378" rtl="0" eaLnBrk="1" latinLnBrk="0" hangingPunct="1">
                        <a:defRPr kumimoji="1" sz="1800" kern="1200">
                          <a:solidFill>
                            <a:schemeClr val="dk1"/>
                          </a:solidFill>
                          <a:latin typeface="Aptos" panose="02110004020202020204"/>
                        </a:defRPr>
                      </a:lvl7pPr>
                      <a:lvl8pPr marL="3123379" algn="l" defTabSz="892378" rtl="0" eaLnBrk="1" latinLnBrk="0" hangingPunct="1">
                        <a:defRPr kumimoji="1" sz="1800" kern="1200">
                          <a:solidFill>
                            <a:schemeClr val="dk1"/>
                          </a:solidFill>
                          <a:latin typeface="Aptos" panose="02110004020202020204"/>
                        </a:defRPr>
                      </a:lvl8pPr>
                      <a:lvl9pPr marL="3569576" algn="l" defTabSz="892378" rtl="0" eaLnBrk="1" latinLnBrk="0" hangingPunct="1">
                        <a:defRPr kumimoji="1" sz="1800" kern="1200">
                          <a:solidFill>
                            <a:schemeClr val="dk1"/>
                          </a:solidFill>
                          <a:latin typeface="Aptos" panose="0211000402020202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潰瘍性大腸炎、全身性エリテマトーデス、パーキンソン病等、国内の患者数が数万人を超える難病もある。</a:t>
                      </a:r>
                      <a:endParaRPr kumimoji="1" lang="en-US" altLang="ja-JP" sz="24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しかし</a:t>
                      </a:r>
                      <a:r>
                        <a:rPr kumimoji="1" lang="ja-JP" altLang="en-US" sz="2400" dirty="0" smtClean="0"/>
                        <a:t>、高血圧や二型糖尿病のような一般的な慢性疾患、</a:t>
                      </a:r>
                      <a:r>
                        <a:rPr lang="ja-JP" altLang="ja-JP" sz="2400" dirty="0" smtClean="0"/>
                        <a:t>がんや精神疾患、感染症、アレルギー疾患等、個別の施策体系が樹立されているものは</a:t>
                      </a:r>
                      <a:r>
                        <a:rPr kumimoji="1" lang="ja-JP" altLang="en-US" sz="2400" dirty="0" smtClean="0"/>
                        <a:t>難病とは区別される。 </a:t>
                      </a:r>
                      <a:endParaRPr kumimoji="1" lang="ja-JP" alt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2E6E2"/>
                    </a:solidFill>
                  </a:tcPr>
                </a:tc>
                <a:extLst>
                  <a:ext uri="{0D108BD9-81ED-4DB2-BD59-A6C34878D82A}">
                    <a16:rowId xmlns:a16="http://schemas.microsoft.com/office/drawing/2014/main" val="2310585365"/>
                  </a:ext>
                </a:extLst>
              </a:tr>
              <a:tr h="1363599">
                <a:tc>
                  <a:txBody>
                    <a:bodyPr/>
                    <a:lstStyle>
                      <a:lvl1pPr marL="0" algn="l" defTabSz="892378" rtl="0" eaLnBrk="1" latinLnBrk="0" hangingPunct="1">
                        <a:defRPr kumimoji="1" sz="1800" kern="1200">
                          <a:solidFill>
                            <a:schemeClr val="dk1"/>
                          </a:solidFill>
                          <a:latin typeface="Aptos" panose="02110004020202020204"/>
                        </a:defRPr>
                      </a:lvl1pPr>
                      <a:lvl2pPr marL="446156" algn="l" defTabSz="892378" rtl="0" eaLnBrk="1" latinLnBrk="0" hangingPunct="1">
                        <a:defRPr kumimoji="1" sz="1800" kern="1200">
                          <a:solidFill>
                            <a:schemeClr val="dk1"/>
                          </a:solidFill>
                          <a:latin typeface="Aptos" panose="02110004020202020204"/>
                        </a:defRPr>
                      </a:lvl2pPr>
                      <a:lvl3pPr marL="892378" algn="l" defTabSz="892378" rtl="0" eaLnBrk="1" latinLnBrk="0" hangingPunct="1">
                        <a:defRPr kumimoji="1" sz="1800" kern="1200">
                          <a:solidFill>
                            <a:schemeClr val="dk1"/>
                          </a:solidFill>
                          <a:latin typeface="Aptos" panose="02110004020202020204"/>
                        </a:defRPr>
                      </a:lvl3pPr>
                      <a:lvl4pPr marL="1338584" algn="l" defTabSz="892378" rtl="0" eaLnBrk="1" latinLnBrk="0" hangingPunct="1">
                        <a:defRPr kumimoji="1" sz="1800" kern="1200">
                          <a:solidFill>
                            <a:schemeClr val="dk1"/>
                          </a:solidFill>
                          <a:latin typeface="Aptos" panose="02110004020202020204"/>
                        </a:defRPr>
                      </a:lvl4pPr>
                      <a:lvl5pPr marL="1784782" algn="l" defTabSz="892378" rtl="0" eaLnBrk="1" latinLnBrk="0" hangingPunct="1">
                        <a:defRPr kumimoji="1" sz="1800" kern="1200">
                          <a:solidFill>
                            <a:schemeClr val="dk1"/>
                          </a:solidFill>
                          <a:latin typeface="Aptos" panose="02110004020202020204"/>
                        </a:defRPr>
                      </a:lvl5pPr>
                      <a:lvl6pPr marL="2230982" algn="l" defTabSz="892378" rtl="0" eaLnBrk="1" latinLnBrk="0" hangingPunct="1">
                        <a:defRPr kumimoji="1" sz="1800" kern="1200">
                          <a:solidFill>
                            <a:schemeClr val="dk1"/>
                          </a:solidFill>
                          <a:latin typeface="Aptos" panose="02110004020202020204"/>
                        </a:defRPr>
                      </a:lvl6pPr>
                      <a:lvl7pPr marL="2677178" algn="l" defTabSz="892378" rtl="0" eaLnBrk="1" latinLnBrk="0" hangingPunct="1">
                        <a:defRPr kumimoji="1" sz="1800" kern="1200">
                          <a:solidFill>
                            <a:schemeClr val="dk1"/>
                          </a:solidFill>
                          <a:latin typeface="Aptos" panose="02110004020202020204"/>
                        </a:defRPr>
                      </a:lvl7pPr>
                      <a:lvl8pPr marL="3123379" algn="l" defTabSz="892378" rtl="0" eaLnBrk="1" latinLnBrk="0" hangingPunct="1">
                        <a:defRPr kumimoji="1" sz="1800" kern="1200">
                          <a:solidFill>
                            <a:schemeClr val="dk1"/>
                          </a:solidFill>
                          <a:latin typeface="Aptos" panose="02110004020202020204"/>
                        </a:defRPr>
                      </a:lvl8pPr>
                      <a:lvl9pPr marL="3569576" algn="l" defTabSz="892378" rtl="0" eaLnBrk="1" latinLnBrk="0" hangingPunct="1">
                        <a:defRPr kumimoji="1" sz="1800" kern="1200">
                          <a:solidFill>
                            <a:schemeClr val="dk1"/>
                          </a:solidFill>
                          <a:latin typeface="Aptos" panose="02110004020202020204"/>
                        </a:defRPr>
                      </a:lvl9pPr>
                    </a:lstStyle>
                    <a:p>
                      <a:r>
                        <a:rPr kumimoji="1" lang="ja-JP" altLang="en-US" sz="2400"/>
                        <a:t>長期の療養を必要とする</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96B24">
                        <a:tint val="20000"/>
                      </a:srgbClr>
                    </a:solidFill>
                  </a:tcPr>
                </a:tc>
                <a:tc>
                  <a:txBody>
                    <a:bodyPr/>
                    <a:lstStyle>
                      <a:lvl1pPr marL="0" algn="l" defTabSz="892378" rtl="0" eaLnBrk="1" latinLnBrk="0" hangingPunct="1">
                        <a:defRPr kumimoji="1" sz="1800" kern="1200">
                          <a:solidFill>
                            <a:schemeClr val="dk1"/>
                          </a:solidFill>
                          <a:latin typeface="Aptos" panose="02110004020202020204"/>
                        </a:defRPr>
                      </a:lvl1pPr>
                      <a:lvl2pPr marL="446156" algn="l" defTabSz="892378" rtl="0" eaLnBrk="1" latinLnBrk="0" hangingPunct="1">
                        <a:defRPr kumimoji="1" sz="1800" kern="1200">
                          <a:solidFill>
                            <a:schemeClr val="dk1"/>
                          </a:solidFill>
                          <a:latin typeface="Aptos" panose="02110004020202020204"/>
                        </a:defRPr>
                      </a:lvl2pPr>
                      <a:lvl3pPr marL="892378" algn="l" defTabSz="892378" rtl="0" eaLnBrk="1" latinLnBrk="0" hangingPunct="1">
                        <a:defRPr kumimoji="1" sz="1800" kern="1200">
                          <a:solidFill>
                            <a:schemeClr val="dk1"/>
                          </a:solidFill>
                          <a:latin typeface="Aptos" panose="02110004020202020204"/>
                        </a:defRPr>
                      </a:lvl3pPr>
                      <a:lvl4pPr marL="1338584" algn="l" defTabSz="892378" rtl="0" eaLnBrk="1" latinLnBrk="0" hangingPunct="1">
                        <a:defRPr kumimoji="1" sz="1800" kern="1200">
                          <a:solidFill>
                            <a:schemeClr val="dk1"/>
                          </a:solidFill>
                          <a:latin typeface="Aptos" panose="02110004020202020204"/>
                        </a:defRPr>
                      </a:lvl4pPr>
                      <a:lvl5pPr marL="1784782" algn="l" defTabSz="892378" rtl="0" eaLnBrk="1" latinLnBrk="0" hangingPunct="1">
                        <a:defRPr kumimoji="1" sz="1800" kern="1200">
                          <a:solidFill>
                            <a:schemeClr val="dk1"/>
                          </a:solidFill>
                          <a:latin typeface="Aptos" panose="02110004020202020204"/>
                        </a:defRPr>
                      </a:lvl5pPr>
                      <a:lvl6pPr marL="2230982" algn="l" defTabSz="892378" rtl="0" eaLnBrk="1" latinLnBrk="0" hangingPunct="1">
                        <a:defRPr kumimoji="1" sz="1800" kern="1200">
                          <a:solidFill>
                            <a:schemeClr val="dk1"/>
                          </a:solidFill>
                          <a:latin typeface="Aptos" panose="02110004020202020204"/>
                        </a:defRPr>
                      </a:lvl6pPr>
                      <a:lvl7pPr marL="2677178" algn="l" defTabSz="892378" rtl="0" eaLnBrk="1" latinLnBrk="0" hangingPunct="1">
                        <a:defRPr kumimoji="1" sz="1800" kern="1200">
                          <a:solidFill>
                            <a:schemeClr val="dk1"/>
                          </a:solidFill>
                          <a:latin typeface="Aptos" panose="02110004020202020204"/>
                        </a:defRPr>
                      </a:lvl7pPr>
                      <a:lvl8pPr marL="3123379" algn="l" defTabSz="892378" rtl="0" eaLnBrk="1" latinLnBrk="0" hangingPunct="1">
                        <a:defRPr kumimoji="1" sz="1800" kern="1200">
                          <a:solidFill>
                            <a:schemeClr val="dk1"/>
                          </a:solidFill>
                          <a:latin typeface="Aptos" panose="02110004020202020204"/>
                        </a:defRPr>
                      </a:lvl8pPr>
                      <a:lvl9pPr marL="3569576" algn="l" defTabSz="892378" rtl="0" eaLnBrk="1" latinLnBrk="0" hangingPunct="1">
                        <a:defRPr kumimoji="1" sz="1800" kern="1200">
                          <a:solidFill>
                            <a:schemeClr val="dk1"/>
                          </a:solidFill>
                          <a:latin typeface="Aptos" panose="0211000402020202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治療と両立しながら仕事を含む社会参加に挑戦する難病患者が増えているが、依然として、長期にわたって適切な治療や自己管理を続けることが必要であることには変わりがない。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1769546561"/>
                  </a:ext>
                </a:extLst>
              </a:tr>
            </a:tbl>
          </a:graphicData>
        </a:graphic>
      </p:graphicFrame>
    </p:spTree>
    <p:extLst>
      <p:ext uri="{BB962C8B-B14F-4D97-AF65-F5344CB8AC3E}">
        <p14:creationId xmlns:p14="http://schemas.microsoft.com/office/powerpoint/2010/main" val="2153851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294967295"/>
          </p:nvPr>
        </p:nvSpPr>
        <p:spPr>
          <a:xfrm>
            <a:off x="11539036" y="6337338"/>
            <a:ext cx="482600" cy="296862"/>
          </a:xfrm>
          <a:prstGeom prst="rect">
            <a:avLst/>
          </a:prstGeom>
        </p:spPr>
        <p:txBody>
          <a:bodyPr/>
          <a:lstStyle/>
          <a:p>
            <a:pPr algn="r" defTabSz="914364" fontAlgn="base">
              <a:spcBef>
                <a:spcPct val="0"/>
              </a:spcBef>
              <a:spcAft>
                <a:spcPct val="0"/>
              </a:spcAft>
              <a:defRPr/>
            </a:pPr>
            <a:fld id="{563FAB07-CBF0-44A0-8339-0502A02B78A1}" type="slidenum">
              <a:rPr lang="en-US" altLang="ja-JP">
                <a:solidFill>
                  <a:srgbClr val="000000"/>
                </a:solidFill>
                <a:latin typeface="Arial"/>
                <a:ea typeface="ＭＳ Ｐゴシック"/>
              </a:rPr>
              <a:pPr algn="r" defTabSz="914364" fontAlgn="base">
                <a:spcBef>
                  <a:spcPct val="0"/>
                </a:spcBef>
                <a:spcAft>
                  <a:spcPct val="0"/>
                </a:spcAft>
                <a:defRPr/>
              </a:pPr>
              <a:t>17</a:t>
            </a:fld>
            <a:endParaRPr lang="en-US" altLang="ja-JP" dirty="0">
              <a:solidFill>
                <a:srgbClr val="000000"/>
              </a:solidFill>
              <a:latin typeface="Arial"/>
              <a:ea typeface="ＭＳ Ｐゴシック"/>
            </a:endParaRP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8353" y="789880"/>
            <a:ext cx="4528401" cy="582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532120" y="1171094"/>
            <a:ext cx="6281928" cy="954107"/>
          </a:xfrm>
          <a:prstGeom prst="rect">
            <a:avLst/>
          </a:prstGeom>
          <a:noFill/>
        </p:spPr>
        <p:txBody>
          <a:bodyPr wrap="square" rtlCol="0">
            <a:spAutoFit/>
          </a:bodyPr>
          <a:lstStyle/>
          <a:p>
            <a:pPr defTabSz="914364" fontAlgn="base">
              <a:spcBef>
                <a:spcPct val="0"/>
              </a:spcBef>
              <a:spcAft>
                <a:spcPct val="0"/>
              </a:spcAft>
              <a:defRPr/>
            </a:pPr>
            <a:r>
              <a:rPr lang="ja-JP" altLang="en-US" sz="2800" dirty="0">
                <a:solidFill>
                  <a:srgbClr val="000000"/>
                </a:solidFill>
                <a:latin typeface="Arial"/>
                <a:ea typeface="ＭＳ Ｐゴシック"/>
              </a:rPr>
              <a:t>体調の崩れやすさによる生活上の支障という共通性</a:t>
            </a:r>
          </a:p>
        </p:txBody>
      </p:sp>
      <p:sp>
        <p:nvSpPr>
          <p:cNvPr id="8" name="テキスト ボックス 7">
            <a:extLst>
              <a:ext uri="{FF2B5EF4-FFF2-40B4-BE49-F238E27FC236}">
                <a16:creationId xmlns:a16="http://schemas.microsoft.com/office/drawing/2014/main" id="{036D586D-979E-4ACE-92EF-F975DEC04FA5}"/>
              </a:ext>
            </a:extLst>
          </p:cNvPr>
          <p:cNvSpPr txBox="1"/>
          <p:nvPr/>
        </p:nvSpPr>
        <p:spPr>
          <a:xfrm>
            <a:off x="5537352" y="3438967"/>
            <a:ext cx="6242984" cy="523220"/>
          </a:xfrm>
          <a:prstGeom prst="rect">
            <a:avLst/>
          </a:prstGeom>
          <a:noFill/>
        </p:spPr>
        <p:txBody>
          <a:bodyPr wrap="square" rtlCol="0">
            <a:spAutoFit/>
          </a:bodyPr>
          <a:lstStyle/>
          <a:p>
            <a:pPr defTabSz="914364" fontAlgn="base">
              <a:spcBef>
                <a:spcPct val="0"/>
              </a:spcBef>
              <a:spcAft>
                <a:spcPct val="0"/>
              </a:spcAft>
              <a:defRPr/>
            </a:pPr>
            <a:r>
              <a:rPr lang="ja-JP" altLang="en-US" sz="2800" dirty="0">
                <a:solidFill>
                  <a:srgbClr val="000000"/>
                </a:solidFill>
                <a:latin typeface="Arial"/>
                <a:ea typeface="ＭＳ Ｐゴシック"/>
              </a:rPr>
              <a:t>疾病による機能障害の多様性</a:t>
            </a:r>
          </a:p>
        </p:txBody>
      </p:sp>
      <p:sp>
        <p:nvSpPr>
          <p:cNvPr id="10" name="テキスト ボックス 9">
            <a:extLst>
              <a:ext uri="{FF2B5EF4-FFF2-40B4-BE49-F238E27FC236}">
                <a16:creationId xmlns:a16="http://schemas.microsoft.com/office/drawing/2014/main" id="{8BD9C4A2-FBCE-4396-8674-2354421AAA69}"/>
              </a:ext>
            </a:extLst>
          </p:cNvPr>
          <p:cNvSpPr txBox="1"/>
          <p:nvPr/>
        </p:nvSpPr>
        <p:spPr>
          <a:xfrm>
            <a:off x="5646661" y="5820094"/>
            <a:ext cx="6025612" cy="523220"/>
          </a:xfrm>
          <a:prstGeom prst="rect">
            <a:avLst/>
          </a:prstGeom>
          <a:noFill/>
        </p:spPr>
        <p:txBody>
          <a:bodyPr wrap="square" rtlCol="0">
            <a:spAutoFit/>
          </a:bodyPr>
          <a:lstStyle/>
          <a:p>
            <a:pPr defTabSz="914364" fontAlgn="base">
              <a:spcBef>
                <a:spcPct val="0"/>
              </a:spcBef>
              <a:spcAft>
                <a:spcPct val="0"/>
              </a:spcAft>
              <a:defRPr/>
            </a:pPr>
            <a:r>
              <a:rPr lang="ja-JP" altLang="en-US" sz="2800" dirty="0">
                <a:solidFill>
                  <a:srgbClr val="000000"/>
                </a:solidFill>
                <a:latin typeface="Arial"/>
                <a:ea typeface="ＭＳ Ｐゴシック"/>
              </a:rPr>
              <a:t>治療や仕事等による個別性</a:t>
            </a:r>
          </a:p>
        </p:txBody>
      </p:sp>
      <p:sp>
        <p:nvSpPr>
          <p:cNvPr id="6" name="テキスト ボックス 5">
            <a:extLst>
              <a:ext uri="{FF2B5EF4-FFF2-40B4-BE49-F238E27FC236}">
                <a16:creationId xmlns:a16="http://schemas.microsoft.com/office/drawing/2014/main" id="{022D6C54-CA29-4F55-97E9-4488BDB26D11}"/>
              </a:ext>
            </a:extLst>
          </p:cNvPr>
          <p:cNvSpPr txBox="1"/>
          <p:nvPr/>
        </p:nvSpPr>
        <p:spPr>
          <a:xfrm>
            <a:off x="6453206" y="3982025"/>
            <a:ext cx="5510525" cy="923330"/>
          </a:xfrm>
          <a:prstGeom prst="rect">
            <a:avLst/>
          </a:prstGeom>
          <a:noFill/>
        </p:spPr>
        <p:txBody>
          <a:bodyPr wrap="square" rtlCol="0">
            <a:spAutoFit/>
          </a:bodyPr>
          <a:lstStyle/>
          <a:p>
            <a:pPr>
              <a:defRPr/>
            </a:pPr>
            <a:r>
              <a:rPr lang="ja-JP" altLang="en-US" dirty="0">
                <a:solidFill>
                  <a:srgbClr val="000000"/>
                </a:solidFill>
                <a:latin typeface="Arial"/>
                <a:ea typeface="ＭＳ Ｐゴシック"/>
              </a:rPr>
              <a:t>症状が進行したり体調が悪化した時の症状や機能障害は疾病により多様。</a:t>
            </a:r>
            <a:endParaRPr lang="en-US" altLang="ja-JP" dirty="0">
              <a:solidFill>
                <a:srgbClr val="000000"/>
              </a:solidFill>
              <a:latin typeface="Arial"/>
              <a:ea typeface="ＭＳ Ｐゴシック"/>
            </a:endParaRPr>
          </a:p>
          <a:p>
            <a:pPr>
              <a:defRPr/>
            </a:pPr>
            <a:r>
              <a:rPr lang="en-US" altLang="ja-JP" u="sng" dirty="0">
                <a:solidFill>
                  <a:srgbClr val="000000"/>
                </a:solidFill>
                <a:latin typeface="Arial"/>
                <a:ea typeface="ＭＳ Ｐゴシック"/>
              </a:rPr>
              <a:t>※</a:t>
            </a:r>
            <a:r>
              <a:rPr lang="ja-JP" altLang="en-US" u="sng" dirty="0">
                <a:solidFill>
                  <a:srgbClr val="000000"/>
                </a:solidFill>
                <a:latin typeface="Arial"/>
                <a:ea typeface="ＭＳ Ｐゴシック"/>
              </a:rPr>
              <a:t>治療により、これらの症状等は抑えられることが多い</a:t>
            </a:r>
          </a:p>
        </p:txBody>
      </p:sp>
      <p:sp>
        <p:nvSpPr>
          <p:cNvPr id="13" name="テキスト ボックス 12">
            <a:extLst>
              <a:ext uri="{FF2B5EF4-FFF2-40B4-BE49-F238E27FC236}">
                <a16:creationId xmlns:a16="http://schemas.microsoft.com/office/drawing/2014/main" id="{AD1C9C09-ED1E-4635-B90C-25CB8DACB118}"/>
              </a:ext>
            </a:extLst>
          </p:cNvPr>
          <p:cNvSpPr txBox="1"/>
          <p:nvPr/>
        </p:nvSpPr>
        <p:spPr>
          <a:xfrm>
            <a:off x="6453206" y="2104769"/>
            <a:ext cx="5510525" cy="646331"/>
          </a:xfrm>
          <a:prstGeom prst="rect">
            <a:avLst/>
          </a:prstGeom>
          <a:noFill/>
        </p:spPr>
        <p:txBody>
          <a:bodyPr wrap="square" rtlCol="0">
            <a:spAutoFit/>
          </a:bodyPr>
          <a:lstStyle/>
          <a:p>
            <a:pPr>
              <a:defRPr/>
            </a:pPr>
            <a:r>
              <a:rPr lang="ja-JP" altLang="en-US" u="sng" dirty="0">
                <a:solidFill>
                  <a:srgbClr val="000000"/>
                </a:solidFill>
                <a:latin typeface="Arial"/>
                <a:ea typeface="ＭＳ Ｐゴシック"/>
              </a:rPr>
              <a:t>治療と仕事の両立のための支援課題は、疾病によらず共通性が大きい。</a:t>
            </a:r>
          </a:p>
        </p:txBody>
      </p:sp>
      <p:sp>
        <p:nvSpPr>
          <p:cNvPr id="11" name="矢印: 下 10">
            <a:extLst>
              <a:ext uri="{FF2B5EF4-FFF2-40B4-BE49-F238E27FC236}">
                <a16:creationId xmlns:a16="http://schemas.microsoft.com/office/drawing/2014/main" id="{78BEFE79-4A92-408A-AEF5-D0ACE51023C2}"/>
              </a:ext>
            </a:extLst>
          </p:cNvPr>
          <p:cNvSpPr/>
          <p:nvPr/>
        </p:nvSpPr>
        <p:spPr bwMode="auto">
          <a:xfrm>
            <a:off x="8245755" y="2813068"/>
            <a:ext cx="842871" cy="629829"/>
          </a:xfrm>
          <a:prstGeom prst="downArrow">
            <a:avLst/>
          </a:prstGeom>
          <a:solidFill>
            <a:srgbClr val="FFC000"/>
          </a:solidFill>
          <a:ln>
            <a:noFill/>
          </a:ln>
          <a:effectLst/>
        </p:spPr>
        <p:txBody>
          <a:bodyPr vert="horz" wrap="square" lIns="0" tIns="0" rIns="0" bIns="0" numCol="1" rtlCol="0" anchor="t" anchorCtr="0" compatLnSpc="1">
            <a:prstTxWarp prst="textNoShape">
              <a:avLst/>
            </a:prstTxWarp>
            <a:spAutoFit/>
          </a:bodyPr>
          <a:lstStyle/>
          <a:p>
            <a:pPr fontAlgn="base">
              <a:lnSpc>
                <a:spcPct val="140000"/>
              </a:lnSpc>
              <a:spcBef>
                <a:spcPct val="10000"/>
              </a:spcBef>
              <a:spcAft>
                <a:spcPct val="0"/>
              </a:spcAft>
              <a:defRPr/>
            </a:pPr>
            <a:endParaRPr lang="ja-JP" altLang="en-US" sz="2200">
              <a:solidFill>
                <a:srgbClr val="4D4D4D"/>
              </a:solidFill>
              <a:latin typeface="Arial" charset="0"/>
              <a:ea typeface="メイリオ" pitchFamily="50" charset="-128"/>
              <a:cs typeface="メイリオ" pitchFamily="50" charset="-128"/>
            </a:endParaRPr>
          </a:p>
        </p:txBody>
      </p:sp>
      <p:sp>
        <p:nvSpPr>
          <p:cNvPr id="16" name="矢印: 下 15">
            <a:extLst>
              <a:ext uri="{FF2B5EF4-FFF2-40B4-BE49-F238E27FC236}">
                <a16:creationId xmlns:a16="http://schemas.microsoft.com/office/drawing/2014/main" id="{97BE7B0F-564C-4929-A469-64F215E2289A}"/>
              </a:ext>
            </a:extLst>
          </p:cNvPr>
          <p:cNvSpPr/>
          <p:nvPr/>
        </p:nvSpPr>
        <p:spPr bwMode="auto">
          <a:xfrm>
            <a:off x="8328260" y="5047810"/>
            <a:ext cx="842871" cy="629829"/>
          </a:xfrm>
          <a:prstGeom prst="downArrow">
            <a:avLst/>
          </a:prstGeom>
          <a:solidFill>
            <a:srgbClr val="FFC000"/>
          </a:solidFill>
          <a:ln>
            <a:noFill/>
          </a:ln>
          <a:effectLst/>
        </p:spPr>
        <p:txBody>
          <a:bodyPr vert="horz" wrap="square" lIns="0" tIns="0" rIns="0" bIns="0" numCol="1" rtlCol="0" anchor="t" anchorCtr="0" compatLnSpc="1">
            <a:prstTxWarp prst="textNoShape">
              <a:avLst/>
            </a:prstTxWarp>
            <a:spAutoFit/>
          </a:bodyPr>
          <a:lstStyle/>
          <a:p>
            <a:pPr fontAlgn="base">
              <a:lnSpc>
                <a:spcPct val="140000"/>
              </a:lnSpc>
              <a:spcBef>
                <a:spcPct val="10000"/>
              </a:spcBef>
              <a:spcAft>
                <a:spcPct val="0"/>
              </a:spcAft>
              <a:defRPr/>
            </a:pPr>
            <a:endParaRPr lang="ja-JP" altLang="en-US" sz="2200">
              <a:solidFill>
                <a:srgbClr val="4D4D4D"/>
              </a:solidFill>
              <a:latin typeface="Arial" charset="0"/>
              <a:ea typeface="メイリオ" pitchFamily="50" charset="-128"/>
              <a:cs typeface="メイリオ" pitchFamily="50" charset="-128"/>
            </a:endParaRPr>
          </a:p>
        </p:txBody>
      </p:sp>
      <p:sp>
        <p:nvSpPr>
          <p:cNvPr id="12" name="タイトル 4"/>
          <p:cNvSpPr txBox="1">
            <a:spLocks/>
          </p:cNvSpPr>
          <p:nvPr/>
        </p:nvSpPr>
        <p:spPr>
          <a:xfrm>
            <a:off x="576072" y="113721"/>
            <a:ext cx="11387659" cy="459298"/>
          </a:xfrm>
          <a:prstGeom prst="rect">
            <a:avLst/>
          </a:prstGeom>
        </p:spPr>
        <p:txBody>
          <a:bodyP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r>
              <a:rPr lang="ja-JP" altLang="en-US" sz="3200" b="1" kern="0" dirty="0">
                <a:latin typeface="メイリオ"/>
                <a:ea typeface="メイリオ"/>
              </a:rPr>
              <a:t>就労支援担当者や企業・職場での「難病の理解」のポイント</a:t>
            </a:r>
            <a:endParaRPr lang="ja-JP" altLang="en-US" sz="4000" b="1" kern="0" dirty="0">
              <a:solidFill>
                <a:srgbClr val="000000"/>
              </a:solidFill>
              <a:latin typeface="メイリオ"/>
              <a:ea typeface="メイリオ"/>
            </a:endParaRPr>
          </a:p>
        </p:txBody>
      </p:sp>
    </p:spTree>
    <p:extLst>
      <p:ext uri="{BB962C8B-B14F-4D97-AF65-F5344CB8AC3E}">
        <p14:creationId xmlns:p14="http://schemas.microsoft.com/office/powerpoint/2010/main" val="1374869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721310" y="298368"/>
            <a:ext cx="9672114" cy="938752"/>
          </a:xfrm>
        </p:spPr>
        <p:txBody>
          <a:bodyPr/>
          <a:lstStyle/>
          <a:p>
            <a:r>
              <a:rPr kumimoji="1" lang="ja-JP" altLang="en-US" sz="3600" dirty="0" smtClean="0"/>
              <a:t>障害認定基準に含まれない「その他の心身機能の障害」による難病患者の就労困難性</a:t>
            </a:r>
            <a:endParaRPr kumimoji="1" lang="ja-JP" altLang="en-US" sz="3600" dirty="0"/>
          </a:p>
        </p:txBody>
      </p:sp>
      <p:graphicFrame>
        <p:nvGraphicFramePr>
          <p:cNvPr id="7" name="表 6"/>
          <p:cNvGraphicFramePr>
            <a:graphicFrameLocks noGrp="1"/>
          </p:cNvGraphicFramePr>
          <p:nvPr>
            <p:extLst>
              <p:ext uri="{D42A27DB-BD31-4B8C-83A1-F6EECF244321}">
                <p14:modId xmlns:p14="http://schemas.microsoft.com/office/powerpoint/2010/main" val="1975030243"/>
              </p:ext>
            </p:extLst>
          </p:nvPr>
        </p:nvGraphicFramePr>
        <p:xfrm>
          <a:off x="456882" y="1321821"/>
          <a:ext cx="11238294" cy="5353300"/>
        </p:xfrm>
        <a:graphic>
          <a:graphicData uri="http://schemas.openxmlformats.org/drawingml/2006/table">
            <a:tbl>
              <a:tblPr/>
              <a:tblGrid>
                <a:gridCol w="2716086">
                  <a:extLst>
                    <a:ext uri="{9D8B030D-6E8A-4147-A177-3AD203B41FA5}">
                      <a16:colId xmlns:a16="http://schemas.microsoft.com/office/drawing/2014/main" val="2872822527"/>
                    </a:ext>
                  </a:extLst>
                </a:gridCol>
                <a:gridCol w="8522208">
                  <a:extLst>
                    <a:ext uri="{9D8B030D-6E8A-4147-A177-3AD203B41FA5}">
                      <a16:colId xmlns:a16="http://schemas.microsoft.com/office/drawing/2014/main" val="2275603119"/>
                    </a:ext>
                  </a:extLst>
                </a:gridCol>
              </a:tblGrid>
              <a:tr h="340383">
                <a:tc>
                  <a:txBody>
                    <a:bodyPr/>
                    <a:lstStyle/>
                    <a:p>
                      <a:pPr algn="ctr" fontAlgn="ctr"/>
                      <a:r>
                        <a:rPr lang="ja-JP" altLang="en-US" sz="16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「その他」の</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心身機能の障害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就労困難状況の具体例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609217380"/>
                  </a:ext>
                </a:extLst>
              </a:tr>
              <a:tr h="1330589">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病状が進行するおそれ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病状の不確実性による将来不安があり、支障が</a:t>
                      </a:r>
                      <a:r>
                        <a:rPr lang="ja-JP" altLang="en-US"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増すと、</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実際の体調の不安定さ等の病状の悪化により職務遂行や仕事の予定を組むことが困難になり、有給休暇が不足する状況で、経済面を含む将来不安が増大し、離職後の再就職意欲の低下が顕著になる。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91998"/>
                  </a:ext>
                </a:extLst>
              </a:tr>
              <a:tr h="670452">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少しの無理で体調が崩れること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体調の崩れやすさは理解されにくく、支障が増すとフルタイム勤務や残業を負担と感じ、業務調整の困難や突発休の増加で離職のリスクが増加する。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054189"/>
                  </a:ext>
                </a:extLst>
              </a:tr>
              <a:tr h="670452">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全身的な疲れや体調変動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外見から分かりにくい全身的な倦怠感があり、支障が増すと仕事の活動時間や集中力が低下し、職場の人間関係等に課題が生じ、安定した就業が困難になる。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230760"/>
                  </a:ext>
                </a:extLst>
              </a:tr>
              <a:tr h="1000520">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活力や集中力の低下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軽度でも効率や仕事の完遂に影響が出る場合があり、支障の程度が増すとフルタイムの勤務や業務遂行の困難が増し、重度では日常の仕事の遂行が困難となる。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81868"/>
                  </a:ext>
                </a:extLst>
              </a:tr>
              <a:tr h="670452">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身体の痛み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全身の関節痛や頭痛等による支障が増すと日常生活や仕事が困難になり、労働やストレス等による悪化もあるが、病状の説明や理解を得るのが難しい。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4272521"/>
                  </a:ext>
                </a:extLst>
              </a:tr>
              <a:tr h="670452">
                <a:tc>
                  <a:txBody>
                    <a:bodyPr/>
                    <a:lstStyle/>
                    <a:p>
                      <a:pPr algn="l" fontAlgn="ctr"/>
                      <a:r>
                        <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rPr>
                        <a:t>免疫機能の低下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外出に支障が出ることや医療職での業務制限があり、支障が増すと風邪や感染症にかかりやすくなり、仕事の制限や欠勤が多くなり、仕事の継続が困難となる。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365595"/>
                  </a:ext>
                </a:extLst>
              </a:tr>
            </a:tbl>
          </a:graphicData>
        </a:graphic>
      </p:graphicFrame>
    </p:spTree>
    <p:extLst>
      <p:ext uri="{BB962C8B-B14F-4D97-AF65-F5344CB8AC3E}">
        <p14:creationId xmlns:p14="http://schemas.microsoft.com/office/powerpoint/2010/main" val="974828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21E4A715-6408-9EEC-D0D1-430A72238F07}"/>
              </a:ext>
            </a:extLst>
          </p:cNvPr>
          <p:cNvSpPr txBox="1">
            <a:spLocks/>
          </p:cNvSpPr>
          <p:nvPr/>
        </p:nvSpPr>
        <p:spPr>
          <a:xfrm>
            <a:off x="101600" y="132382"/>
            <a:ext cx="7798816" cy="584884"/>
          </a:xfrm>
          <a:prstGeom prst="rect">
            <a:avLst/>
          </a:prstGeom>
          <a:solidFill>
            <a:schemeClr val="accent6">
              <a:lumMod val="20000"/>
              <a:lumOff val="80000"/>
            </a:schemeClr>
          </a:solidFill>
          <a:ln w="25400">
            <a:solidFill>
              <a:srgbClr val="E97132"/>
            </a:solidFill>
          </a:ln>
        </p:spPr>
        <p:txBody>
          <a:bodyPr vert="horz" lIns="108000" tIns="72000" rIns="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Bef>
                <a:spcPts val="1800"/>
              </a:spcBef>
              <a:defRPr/>
            </a:pPr>
            <a:r>
              <a:rPr lang="ja-JP" altLang="en-US" sz="3200" b="1" dirty="0" smtClean="0">
                <a:solidFill>
                  <a:sysClr val="windowText" lastClr="000000"/>
                </a:solidFill>
                <a:latin typeface="游ゴシック" panose="020B0400000000000000" pitchFamily="50" charset="-128"/>
                <a:ea typeface="游ゴシック" panose="020B0400000000000000" pitchFamily="50" charset="-128"/>
              </a:rPr>
              <a:t>難病患者の就労支援ニーズの理解</a:t>
            </a:r>
            <a:endParaRPr lang="en-US" altLang="ja-JP" sz="3200" b="1" dirty="0">
              <a:solidFill>
                <a:sysClr val="windowText" lastClr="000000"/>
              </a:solidFill>
              <a:latin typeface="游ゴシック" panose="020B0400000000000000" pitchFamily="50" charset="-128"/>
              <a:ea typeface="游ゴシック" panose="020B0400000000000000" pitchFamily="50" charset="-128"/>
            </a:endParaRPr>
          </a:p>
        </p:txBody>
      </p:sp>
      <p:sp>
        <p:nvSpPr>
          <p:cNvPr id="24" name="正方形/長方形 23"/>
          <p:cNvSpPr>
            <a:spLocks/>
          </p:cNvSpPr>
          <p:nvPr/>
        </p:nvSpPr>
        <p:spPr>
          <a:xfrm>
            <a:off x="91618" y="795281"/>
            <a:ext cx="7740582" cy="4096759"/>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25" name="正方形/長方形 24"/>
          <p:cNvSpPr/>
          <p:nvPr/>
        </p:nvSpPr>
        <p:spPr>
          <a:xfrm>
            <a:off x="155275" y="853861"/>
            <a:ext cx="7585485" cy="369332"/>
          </a:xfrm>
          <a:prstGeom prst="rect">
            <a:avLst/>
          </a:prstGeom>
          <a:solidFill>
            <a:srgbClr val="E97132">
              <a:lumMod val="20000"/>
              <a:lumOff val="80000"/>
            </a:srgbClr>
          </a:solidFill>
        </p:spPr>
        <p:txBody>
          <a:bodyPr wrap="square">
            <a:spAutoFit/>
          </a:bodyPr>
          <a:lstStyle/>
          <a:p>
            <a:pPr defTabSz="457200">
              <a:defRPr/>
            </a:pPr>
            <a:r>
              <a:rPr kumimoji="0" lang="ja-JP" altLang="en-US" b="1" kern="0" dirty="0">
                <a:solidFill>
                  <a:prstClr val="black"/>
                </a:solidFill>
                <a:latin typeface="Aptos" panose="02110004020202020204"/>
                <a:ea typeface="游ゴシック" panose="020B0400000000000000" pitchFamily="50" charset="-128"/>
              </a:rPr>
              <a:t>　難病患者は、様々な就労上の失敗や成功の末の支援機関の利用が多い</a:t>
            </a:r>
          </a:p>
        </p:txBody>
      </p:sp>
      <p:sp>
        <p:nvSpPr>
          <p:cNvPr id="26" name="角丸四角形 25">
            <a:extLst>
              <a:ext uri="{FF2B5EF4-FFF2-40B4-BE49-F238E27FC236}">
                <a16:creationId xmlns:a16="http://schemas.microsoft.com/office/drawing/2014/main" id="{702DFFAA-1967-9D15-2A96-1F55BB5388E9}"/>
              </a:ext>
            </a:extLst>
          </p:cNvPr>
          <p:cNvSpPr/>
          <p:nvPr/>
        </p:nvSpPr>
        <p:spPr>
          <a:xfrm>
            <a:off x="155274" y="1265561"/>
            <a:ext cx="3697775" cy="1657641"/>
          </a:xfrm>
          <a:prstGeom prst="roundRect">
            <a:avLst/>
          </a:prstGeom>
          <a:solidFill>
            <a:sysClr val="window" lastClr="FFFFFF">
              <a:lumMod val="95000"/>
            </a:sysClr>
          </a:solidFill>
          <a:ln w="19050" cap="flat" cmpd="sng" algn="ctr">
            <a:solidFill>
              <a:srgbClr val="196B24">
                <a:shade val="15000"/>
              </a:srgbClr>
            </a:solidFill>
            <a:prstDash val="solid"/>
            <a:miter lim="800000"/>
          </a:ln>
          <a:effectLst>
            <a:outerShdw blurRad="50800" dist="38100" dir="2700000" algn="tl" rotWithShape="0">
              <a:prstClr val="black">
                <a:alpha val="40000"/>
              </a:prstClr>
            </a:outerShdw>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27" name="角丸四角形 26">
            <a:extLst>
              <a:ext uri="{FF2B5EF4-FFF2-40B4-BE49-F238E27FC236}">
                <a16:creationId xmlns:a16="http://schemas.microsoft.com/office/drawing/2014/main" id="{2F542586-7F25-0C8C-E8B0-A2035D072853}"/>
              </a:ext>
            </a:extLst>
          </p:cNvPr>
          <p:cNvSpPr/>
          <p:nvPr/>
        </p:nvSpPr>
        <p:spPr>
          <a:xfrm>
            <a:off x="4009805" y="1265561"/>
            <a:ext cx="3730955" cy="1657641"/>
          </a:xfrm>
          <a:prstGeom prst="roundRect">
            <a:avLst/>
          </a:prstGeom>
          <a:solidFill>
            <a:sysClr val="window" lastClr="FFFFFF">
              <a:lumMod val="95000"/>
            </a:sysClr>
          </a:solidFill>
          <a:ln w="19050" cap="flat" cmpd="sng" algn="ctr">
            <a:solidFill>
              <a:srgbClr val="196B24">
                <a:shade val="15000"/>
              </a:srgbClr>
            </a:solidFill>
            <a:prstDash val="solid"/>
            <a:miter lim="800000"/>
          </a:ln>
          <a:effectLst>
            <a:outerShdw blurRad="50800" dist="38100" dir="2700000" algn="tl" rotWithShape="0">
              <a:prstClr val="black">
                <a:alpha val="40000"/>
              </a:prstClr>
            </a:outerShdw>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28" name="角丸四角形 27">
            <a:extLst>
              <a:ext uri="{FF2B5EF4-FFF2-40B4-BE49-F238E27FC236}">
                <a16:creationId xmlns:a16="http://schemas.microsoft.com/office/drawing/2014/main" id="{9BF76A89-0EDA-3B36-E013-40DD1D5E8B51}"/>
              </a:ext>
            </a:extLst>
          </p:cNvPr>
          <p:cNvSpPr/>
          <p:nvPr/>
        </p:nvSpPr>
        <p:spPr>
          <a:xfrm>
            <a:off x="155274" y="3054021"/>
            <a:ext cx="3697775" cy="1754520"/>
          </a:xfrm>
          <a:prstGeom prst="roundRect">
            <a:avLst/>
          </a:prstGeom>
          <a:solidFill>
            <a:sysClr val="window" lastClr="FFFFFF">
              <a:lumMod val="95000"/>
            </a:sysClr>
          </a:solidFill>
          <a:ln w="19050" cap="flat" cmpd="sng" algn="ctr">
            <a:solidFill>
              <a:srgbClr val="196B24">
                <a:shade val="15000"/>
              </a:srgbClr>
            </a:solidFill>
            <a:prstDash val="solid"/>
            <a:miter lim="800000"/>
          </a:ln>
          <a:effectLst>
            <a:outerShdw blurRad="50800" dist="38100" dir="2700000" algn="tl" rotWithShape="0">
              <a:prstClr val="black">
                <a:alpha val="40000"/>
              </a:prstClr>
            </a:outerShdw>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29" name="角丸四角形 28">
            <a:extLst>
              <a:ext uri="{FF2B5EF4-FFF2-40B4-BE49-F238E27FC236}">
                <a16:creationId xmlns:a16="http://schemas.microsoft.com/office/drawing/2014/main" id="{58C914D9-61BC-1C0D-6750-73ABB7311FE3}"/>
              </a:ext>
            </a:extLst>
          </p:cNvPr>
          <p:cNvSpPr/>
          <p:nvPr/>
        </p:nvSpPr>
        <p:spPr>
          <a:xfrm>
            <a:off x="4009805" y="3054021"/>
            <a:ext cx="3730955" cy="1754520"/>
          </a:xfrm>
          <a:prstGeom prst="roundRect">
            <a:avLst/>
          </a:prstGeom>
          <a:solidFill>
            <a:sysClr val="window" lastClr="FFFFFF">
              <a:lumMod val="95000"/>
            </a:sysClr>
          </a:solidFill>
          <a:ln w="19050" cap="flat" cmpd="sng" algn="ctr">
            <a:solidFill>
              <a:srgbClr val="196B24">
                <a:shade val="15000"/>
              </a:srgbClr>
            </a:solidFill>
            <a:prstDash val="solid"/>
            <a:miter lim="800000"/>
          </a:ln>
          <a:effectLst>
            <a:outerShdw blurRad="50800" dist="38100" dir="2700000" algn="tl" rotWithShape="0">
              <a:prstClr val="black">
                <a:alpha val="40000"/>
              </a:prstClr>
            </a:outerShdw>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C6929767-4260-42BC-43C6-C2640D691E35}"/>
              </a:ext>
            </a:extLst>
          </p:cNvPr>
          <p:cNvSpPr txBox="1"/>
          <p:nvPr/>
        </p:nvSpPr>
        <p:spPr>
          <a:xfrm>
            <a:off x="1160845" y="1360597"/>
            <a:ext cx="1377963" cy="276999"/>
          </a:xfrm>
          <a:prstGeom prst="rect">
            <a:avLst/>
          </a:prstGeom>
          <a:noFill/>
        </p:spPr>
        <p:txBody>
          <a:bodyPr wrap="square" lIns="0" tIns="0" rIns="0" bIns="0" rtlCol="0">
            <a:spAutoFit/>
          </a:bodyPr>
          <a:lstStyle/>
          <a:p>
            <a:pPr algn="ctr" defTabSz="457200">
              <a:defRPr/>
            </a:pPr>
            <a:r>
              <a:rPr lang="ja-JP" altLang="en-US" b="1" dirty="0">
                <a:solidFill>
                  <a:prstClr val="black"/>
                </a:solidFill>
                <a:latin typeface="Aptos" panose="02110004020202020204"/>
                <a:ea typeface="游ゴシック" panose="020B0400000000000000" pitchFamily="50" charset="-128"/>
              </a:rPr>
              <a:t>就職活動</a:t>
            </a:r>
            <a:endParaRPr lang="en-US" altLang="ja-JP" b="1" dirty="0">
              <a:solidFill>
                <a:prstClr val="black"/>
              </a:solidFill>
              <a:latin typeface="Aptos" panose="02110004020202020204"/>
              <a:ea typeface="游ゴシック" panose="020B0400000000000000" pitchFamily="50" charset="-128"/>
            </a:endParaRPr>
          </a:p>
        </p:txBody>
      </p:sp>
      <p:sp>
        <p:nvSpPr>
          <p:cNvPr id="31" name="テキスト ボックス 30">
            <a:extLst>
              <a:ext uri="{FF2B5EF4-FFF2-40B4-BE49-F238E27FC236}">
                <a16:creationId xmlns:a16="http://schemas.microsoft.com/office/drawing/2014/main" id="{44DFE952-D7F2-792B-F80C-5A9CB2650A86}"/>
              </a:ext>
            </a:extLst>
          </p:cNvPr>
          <p:cNvSpPr txBox="1"/>
          <p:nvPr/>
        </p:nvSpPr>
        <p:spPr>
          <a:xfrm>
            <a:off x="264818" y="1666779"/>
            <a:ext cx="3149104" cy="1231106"/>
          </a:xfrm>
          <a:prstGeom prst="rect">
            <a:avLst/>
          </a:prstGeom>
          <a:noFill/>
        </p:spPr>
        <p:txBody>
          <a:bodyPr wrap="square" lIns="0" tIns="0" rIns="0" bIns="0" rtlCol="0">
            <a:spAutoFit/>
          </a:bodyPr>
          <a:lstStyle/>
          <a:p>
            <a:pPr marL="179388" indent="-157163" defTabSz="457200">
              <a:buFont typeface="Wingdings" pitchFamily="2" charset="2"/>
              <a:buChar char="p"/>
              <a:defRPr/>
            </a:pPr>
            <a:r>
              <a:rPr lang="ja-JP" altLang="en-US" sz="1600" dirty="0">
                <a:solidFill>
                  <a:prstClr val="black"/>
                </a:solidFill>
                <a:latin typeface="Aptos" panose="02110004020202020204"/>
                <a:ea typeface="游ゴシック" panose="020B0400000000000000" pitchFamily="50" charset="-128"/>
              </a:rPr>
              <a:t>難病や必要な配慮の伝え方</a:t>
            </a:r>
          </a:p>
          <a:p>
            <a:pPr marL="179388" indent="-157163" defTabSz="457200">
              <a:buFont typeface="Wingdings" pitchFamily="2" charset="2"/>
              <a:buChar char="p"/>
              <a:defRPr/>
            </a:pPr>
            <a:r>
              <a:rPr lang="ja-JP" altLang="en-US" sz="1600" dirty="0">
                <a:solidFill>
                  <a:prstClr val="black"/>
                </a:solidFill>
                <a:latin typeface="Aptos" panose="02110004020202020204"/>
                <a:ea typeface="游ゴシック" panose="020B0400000000000000" pitchFamily="50" charset="-128"/>
              </a:rPr>
              <a:t>障害者手帳の有無と応募求人</a:t>
            </a:r>
            <a:endParaRPr lang="en-US" altLang="ja-JP" sz="1600" dirty="0">
              <a:solidFill>
                <a:prstClr val="black"/>
              </a:solidFill>
              <a:latin typeface="Aptos" panose="02110004020202020204"/>
              <a:ea typeface="游ゴシック" panose="020B0400000000000000" pitchFamily="50" charset="-128"/>
            </a:endParaRPr>
          </a:p>
          <a:p>
            <a:pPr marL="179388" indent="-157163" defTabSz="457200">
              <a:buFont typeface="Wingdings" pitchFamily="2" charset="2"/>
              <a:buChar char="p"/>
              <a:defRPr/>
            </a:pPr>
            <a:r>
              <a:rPr lang="ja-JP" altLang="en-US" sz="1600" dirty="0">
                <a:solidFill>
                  <a:prstClr val="black"/>
                </a:solidFill>
                <a:latin typeface="Aptos" panose="02110004020202020204"/>
                <a:ea typeface="游ゴシック" panose="020B0400000000000000" pitchFamily="50" charset="-128"/>
              </a:rPr>
              <a:t>体調が整わないまま就職を急ぐ</a:t>
            </a:r>
            <a:endParaRPr lang="en-US" altLang="ja-JP" sz="1600" dirty="0">
              <a:solidFill>
                <a:prstClr val="black"/>
              </a:solidFill>
              <a:latin typeface="Aptos" panose="02110004020202020204"/>
              <a:ea typeface="游ゴシック" panose="020B0400000000000000" pitchFamily="50" charset="-128"/>
            </a:endParaRPr>
          </a:p>
          <a:p>
            <a:pPr marL="179388" indent="-157163" defTabSz="457200">
              <a:buFont typeface="Wingdings" pitchFamily="2" charset="2"/>
              <a:buChar char="p"/>
              <a:defRPr/>
            </a:pPr>
            <a:r>
              <a:rPr lang="ja-JP" altLang="en-US" sz="1600" dirty="0">
                <a:solidFill>
                  <a:prstClr val="black"/>
                </a:solidFill>
                <a:latin typeface="Aptos" panose="02110004020202020204"/>
                <a:ea typeface="游ゴシック" panose="020B0400000000000000" pitchFamily="50" charset="-128"/>
              </a:rPr>
              <a:t>希望の条件</a:t>
            </a:r>
            <a:r>
              <a:rPr lang="ja-JP" altLang="en-US" sz="1400" dirty="0">
                <a:solidFill>
                  <a:prstClr val="black"/>
                </a:solidFill>
                <a:latin typeface="Aptos" panose="02110004020202020204"/>
                <a:ea typeface="游ゴシック" panose="020B0400000000000000" pitchFamily="50" charset="-128"/>
              </a:rPr>
              <a:t>（働く理由、所得、職種、働き方等）</a:t>
            </a:r>
            <a:r>
              <a:rPr lang="ja-JP" altLang="en-US" sz="1600" dirty="0">
                <a:solidFill>
                  <a:prstClr val="black"/>
                </a:solidFill>
                <a:latin typeface="Aptos" panose="02110004020202020204"/>
                <a:ea typeface="游ゴシック" panose="020B0400000000000000" pitchFamily="50" charset="-128"/>
              </a:rPr>
              <a:t>の検討</a:t>
            </a:r>
          </a:p>
        </p:txBody>
      </p:sp>
      <p:sp>
        <p:nvSpPr>
          <p:cNvPr id="32" name="テキスト ボックス 31">
            <a:extLst>
              <a:ext uri="{FF2B5EF4-FFF2-40B4-BE49-F238E27FC236}">
                <a16:creationId xmlns:a16="http://schemas.microsoft.com/office/drawing/2014/main" id="{1DDBA02F-9756-92AB-0A9A-1E55CE6115AB}"/>
              </a:ext>
            </a:extLst>
          </p:cNvPr>
          <p:cNvSpPr txBox="1"/>
          <p:nvPr/>
        </p:nvSpPr>
        <p:spPr>
          <a:xfrm>
            <a:off x="4763373" y="1360597"/>
            <a:ext cx="2073593" cy="276999"/>
          </a:xfrm>
          <a:prstGeom prst="rect">
            <a:avLst/>
          </a:prstGeom>
          <a:noFill/>
        </p:spPr>
        <p:txBody>
          <a:bodyPr wrap="square" lIns="0" tIns="0" rIns="0" bIns="0" rtlCol="0">
            <a:spAutoFit/>
          </a:bodyPr>
          <a:lstStyle/>
          <a:p>
            <a:pPr algn="ctr" defTabSz="457200">
              <a:defRPr/>
            </a:pPr>
            <a:r>
              <a:rPr lang="ja-JP" altLang="en-US" b="1">
                <a:solidFill>
                  <a:prstClr val="black"/>
                </a:solidFill>
                <a:latin typeface="Aptos" panose="02110004020202020204"/>
                <a:ea typeface="游ゴシック" panose="020B0400000000000000" pitchFamily="50" charset="-128"/>
              </a:rPr>
              <a:t>就職後の職場適応</a:t>
            </a:r>
            <a:endParaRPr lang="en-US" altLang="ja-JP" b="1" dirty="0">
              <a:solidFill>
                <a:prstClr val="black"/>
              </a:solidFill>
              <a:latin typeface="Aptos" panose="02110004020202020204"/>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96F161A5-8535-9620-5DB7-379FAC83C9D3}"/>
              </a:ext>
            </a:extLst>
          </p:cNvPr>
          <p:cNvSpPr txBox="1"/>
          <p:nvPr/>
        </p:nvSpPr>
        <p:spPr>
          <a:xfrm>
            <a:off x="4150875" y="1678161"/>
            <a:ext cx="3296037" cy="984885"/>
          </a:xfrm>
          <a:prstGeom prst="rect">
            <a:avLst/>
          </a:prstGeom>
          <a:noFill/>
        </p:spPr>
        <p:txBody>
          <a:bodyPr wrap="square" lIns="0" tIns="0" rIns="0" bIns="0" rtlCol="0">
            <a:spAutoFit/>
          </a:bodyPr>
          <a:lstStyle/>
          <a:p>
            <a:pPr marL="168275" indent="-168275" defTabSz="457200">
              <a:buFont typeface="Wingdings" pitchFamily="2" charset="2"/>
              <a:buChar char="p"/>
              <a:defRPr/>
            </a:pPr>
            <a:r>
              <a:rPr lang="ja-JP" altLang="en-US" sz="1600">
                <a:solidFill>
                  <a:prstClr val="black"/>
                </a:solidFill>
                <a:latin typeface="Aptos" panose="02110004020202020204"/>
                <a:ea typeface="游ゴシック" panose="020B0400000000000000" pitchFamily="50" charset="-128"/>
              </a:rPr>
              <a:t>仕事内容や働き方と体調管理</a:t>
            </a:r>
            <a:endParaRPr lang="en-US" altLang="ja-JP" sz="1600" dirty="0">
              <a:solidFill>
                <a:prstClr val="black"/>
              </a:solidFill>
              <a:latin typeface="Aptos" panose="02110004020202020204"/>
              <a:ea typeface="游ゴシック" panose="020B0400000000000000" pitchFamily="50" charset="-128"/>
            </a:endParaRPr>
          </a:p>
          <a:p>
            <a:pPr marL="168275" indent="-168275" defTabSz="457200">
              <a:buFont typeface="Wingdings" pitchFamily="2" charset="2"/>
              <a:buChar char="p"/>
              <a:defRPr/>
            </a:pPr>
            <a:r>
              <a:rPr lang="ja-JP" altLang="en-US" sz="1600">
                <a:solidFill>
                  <a:prstClr val="black"/>
                </a:solidFill>
                <a:latin typeface="Aptos" panose="02110004020202020204"/>
                <a:ea typeface="游ゴシック" panose="020B0400000000000000" pitchFamily="50" charset="-128"/>
              </a:rPr>
              <a:t>病気のせいで職場の負担と感じる</a:t>
            </a:r>
            <a:endParaRPr lang="en-US" altLang="ja-JP" sz="1600" dirty="0">
              <a:solidFill>
                <a:prstClr val="black"/>
              </a:solidFill>
              <a:latin typeface="Aptos" panose="02110004020202020204"/>
              <a:ea typeface="游ゴシック" panose="020B0400000000000000" pitchFamily="50" charset="-128"/>
            </a:endParaRPr>
          </a:p>
          <a:p>
            <a:pPr marL="168275" indent="-168275" defTabSz="457200">
              <a:buFont typeface="Wingdings" pitchFamily="2" charset="2"/>
              <a:buChar char="p"/>
              <a:defRPr/>
            </a:pPr>
            <a:r>
              <a:rPr lang="ja-JP" altLang="en-US" sz="1600">
                <a:solidFill>
                  <a:prstClr val="black"/>
                </a:solidFill>
                <a:latin typeface="Aptos" panose="02110004020202020204"/>
                <a:ea typeface="游ゴシック" panose="020B0400000000000000" pitchFamily="50" charset="-128"/>
              </a:rPr>
              <a:t>職場の人間関係等のストレス</a:t>
            </a:r>
            <a:endParaRPr lang="en-US" altLang="ja-JP" sz="1600" dirty="0">
              <a:solidFill>
                <a:prstClr val="black"/>
              </a:solidFill>
              <a:latin typeface="Aptos" panose="02110004020202020204"/>
              <a:ea typeface="游ゴシック" panose="020B0400000000000000" pitchFamily="50" charset="-128"/>
            </a:endParaRPr>
          </a:p>
          <a:p>
            <a:pPr marL="168275" indent="-168275" defTabSz="457200">
              <a:buFont typeface="Wingdings" pitchFamily="2" charset="2"/>
              <a:buChar char="p"/>
              <a:defRPr/>
            </a:pPr>
            <a:r>
              <a:rPr lang="ja-JP" altLang="en-US" sz="1600">
                <a:solidFill>
                  <a:prstClr val="black"/>
                </a:solidFill>
                <a:latin typeface="Aptos" panose="02110004020202020204"/>
                <a:ea typeface="游ゴシック" panose="020B0400000000000000" pitchFamily="50" charset="-128"/>
              </a:rPr>
              <a:t>治療と仕事の両立の葛藤</a:t>
            </a:r>
          </a:p>
        </p:txBody>
      </p:sp>
      <p:sp>
        <p:nvSpPr>
          <p:cNvPr id="34" name="テキスト ボックス 33">
            <a:extLst>
              <a:ext uri="{FF2B5EF4-FFF2-40B4-BE49-F238E27FC236}">
                <a16:creationId xmlns:a16="http://schemas.microsoft.com/office/drawing/2014/main" id="{DA360C7A-613C-312B-128E-BAA117D08235}"/>
              </a:ext>
            </a:extLst>
          </p:cNvPr>
          <p:cNvSpPr txBox="1"/>
          <p:nvPr/>
        </p:nvSpPr>
        <p:spPr>
          <a:xfrm>
            <a:off x="4570266" y="3145420"/>
            <a:ext cx="2459804" cy="276999"/>
          </a:xfrm>
          <a:prstGeom prst="rect">
            <a:avLst/>
          </a:prstGeom>
          <a:noFill/>
        </p:spPr>
        <p:txBody>
          <a:bodyPr wrap="square" lIns="0" tIns="0" rIns="0" bIns="0" rtlCol="0">
            <a:spAutoFit/>
          </a:bodyPr>
          <a:lstStyle/>
          <a:p>
            <a:pPr algn="ctr" defTabSz="457200">
              <a:defRPr/>
            </a:pPr>
            <a:r>
              <a:rPr lang="ja-JP" altLang="en-US" b="1" dirty="0">
                <a:solidFill>
                  <a:prstClr val="black"/>
                </a:solidFill>
                <a:latin typeface="Aptos" panose="02110004020202020204"/>
                <a:ea typeface="游ゴシック" panose="020B0400000000000000" pitchFamily="50" charset="-128"/>
              </a:rPr>
              <a:t>離職につながる状況</a:t>
            </a:r>
            <a:endParaRPr lang="en-US" altLang="ja-JP" b="1" dirty="0">
              <a:solidFill>
                <a:prstClr val="black"/>
              </a:solidFill>
              <a:latin typeface="Aptos" panose="02110004020202020204"/>
              <a:ea typeface="游ゴシック" panose="020B0400000000000000" pitchFamily="50" charset="-128"/>
            </a:endParaRPr>
          </a:p>
        </p:txBody>
      </p:sp>
      <p:sp>
        <p:nvSpPr>
          <p:cNvPr id="35" name="テキスト ボックス 34">
            <a:extLst>
              <a:ext uri="{FF2B5EF4-FFF2-40B4-BE49-F238E27FC236}">
                <a16:creationId xmlns:a16="http://schemas.microsoft.com/office/drawing/2014/main" id="{C1C39A17-FBCD-09AD-7761-D56537B95B08}"/>
              </a:ext>
            </a:extLst>
          </p:cNvPr>
          <p:cNvSpPr txBox="1"/>
          <p:nvPr/>
        </p:nvSpPr>
        <p:spPr>
          <a:xfrm>
            <a:off x="4143175" y="3448015"/>
            <a:ext cx="3454570" cy="1231106"/>
          </a:xfrm>
          <a:prstGeom prst="rect">
            <a:avLst/>
          </a:prstGeom>
          <a:noFill/>
        </p:spPr>
        <p:txBody>
          <a:bodyPr wrap="square" lIns="0" tIns="0" rIns="0" bIns="0" rtlCol="0">
            <a:spAutoFit/>
          </a:bodyPr>
          <a:lstStyle/>
          <a:p>
            <a:pPr marL="168275" indent="-168275" defTabSz="457200">
              <a:buFont typeface="Wingdings" pitchFamily="2" charset="2"/>
              <a:buChar char="p"/>
              <a:defRPr/>
            </a:pPr>
            <a:r>
              <a:rPr lang="ja-JP" altLang="en-US" sz="1600">
                <a:solidFill>
                  <a:prstClr val="black"/>
                </a:solidFill>
                <a:latin typeface="Aptos" panose="02110004020202020204"/>
                <a:ea typeface="游ゴシック" panose="020B0400000000000000" pitchFamily="50" charset="-128"/>
              </a:rPr>
              <a:t>仕事を続けながらの疾患管理の限界</a:t>
            </a:r>
            <a:endParaRPr lang="en-US" altLang="ja-JP" sz="1600" dirty="0">
              <a:solidFill>
                <a:prstClr val="black"/>
              </a:solidFill>
              <a:latin typeface="Aptos" panose="02110004020202020204"/>
              <a:ea typeface="游ゴシック" panose="020B0400000000000000" pitchFamily="50" charset="-128"/>
            </a:endParaRPr>
          </a:p>
          <a:p>
            <a:pPr marL="168275" indent="-168275" defTabSz="457200">
              <a:buFont typeface="Wingdings" pitchFamily="2" charset="2"/>
              <a:buChar char="p"/>
              <a:defRPr/>
            </a:pPr>
            <a:r>
              <a:rPr lang="ja-JP" altLang="en-US" sz="1600">
                <a:solidFill>
                  <a:prstClr val="black"/>
                </a:solidFill>
                <a:latin typeface="Aptos" panose="02110004020202020204"/>
                <a:ea typeface="游ゴシック" panose="020B0400000000000000" pitchFamily="50" charset="-128"/>
              </a:rPr>
              <a:t>障害進行や病状悪化での通勤や職務遂行の困難</a:t>
            </a:r>
            <a:endParaRPr lang="en-US" altLang="ja-JP" sz="1600" dirty="0">
              <a:solidFill>
                <a:prstClr val="black"/>
              </a:solidFill>
              <a:latin typeface="Aptos" panose="02110004020202020204"/>
              <a:ea typeface="游ゴシック" panose="020B0400000000000000" pitchFamily="50" charset="-128"/>
            </a:endParaRPr>
          </a:p>
          <a:p>
            <a:pPr marL="168275" indent="-168275" defTabSz="457200">
              <a:buFont typeface="Wingdings" pitchFamily="2" charset="2"/>
              <a:buChar char="p"/>
              <a:defRPr/>
            </a:pPr>
            <a:r>
              <a:rPr lang="ja-JP" altLang="en-US" sz="1600">
                <a:solidFill>
                  <a:prstClr val="black"/>
                </a:solidFill>
                <a:latin typeface="Aptos" panose="02110004020202020204"/>
                <a:ea typeface="游ゴシック" panose="020B0400000000000000" pitchFamily="50" charset="-128"/>
              </a:rPr>
              <a:t>集中力や意欲の低下</a:t>
            </a:r>
            <a:endParaRPr lang="en-US" altLang="ja-JP" sz="1600" dirty="0">
              <a:solidFill>
                <a:prstClr val="black"/>
              </a:solidFill>
              <a:latin typeface="Aptos" panose="02110004020202020204"/>
              <a:ea typeface="游ゴシック" panose="020B0400000000000000" pitchFamily="50" charset="-128"/>
            </a:endParaRPr>
          </a:p>
          <a:p>
            <a:pPr marL="168275" indent="-168275" defTabSz="457200">
              <a:buFont typeface="Wingdings" pitchFamily="2" charset="2"/>
              <a:buChar char="p"/>
              <a:defRPr/>
            </a:pPr>
            <a:r>
              <a:rPr lang="ja-JP" altLang="en-US" sz="1600">
                <a:solidFill>
                  <a:prstClr val="black"/>
                </a:solidFill>
                <a:latin typeface="Aptos" panose="02110004020202020204"/>
                <a:ea typeface="游ゴシック" panose="020B0400000000000000" pitchFamily="50" charset="-128"/>
              </a:rPr>
              <a:t>休職期間の超過</a:t>
            </a:r>
          </a:p>
        </p:txBody>
      </p:sp>
      <p:sp>
        <p:nvSpPr>
          <p:cNvPr id="36" name="テキスト ボックス 35">
            <a:extLst>
              <a:ext uri="{FF2B5EF4-FFF2-40B4-BE49-F238E27FC236}">
                <a16:creationId xmlns:a16="http://schemas.microsoft.com/office/drawing/2014/main" id="{B07DD892-300F-8204-AB71-484AA5E04CAC}"/>
              </a:ext>
            </a:extLst>
          </p:cNvPr>
          <p:cNvSpPr txBox="1"/>
          <p:nvPr/>
        </p:nvSpPr>
        <p:spPr>
          <a:xfrm>
            <a:off x="742243" y="3145420"/>
            <a:ext cx="2459804" cy="276999"/>
          </a:xfrm>
          <a:prstGeom prst="rect">
            <a:avLst/>
          </a:prstGeom>
          <a:noFill/>
        </p:spPr>
        <p:txBody>
          <a:bodyPr wrap="square" lIns="0" tIns="0" rIns="0" bIns="0" rtlCol="0">
            <a:spAutoFit/>
          </a:bodyPr>
          <a:lstStyle/>
          <a:p>
            <a:pPr algn="ctr" defTabSz="457200">
              <a:defRPr/>
            </a:pPr>
            <a:r>
              <a:rPr lang="ja-JP" altLang="en-US" b="1" dirty="0">
                <a:solidFill>
                  <a:prstClr val="black"/>
                </a:solidFill>
                <a:latin typeface="Aptos" panose="02110004020202020204"/>
                <a:ea typeface="游ゴシック" panose="020B0400000000000000" pitchFamily="50" charset="-128"/>
              </a:rPr>
              <a:t>就労への自信や意欲</a:t>
            </a:r>
            <a:endParaRPr lang="en-US" altLang="ja-JP" b="1" dirty="0">
              <a:solidFill>
                <a:prstClr val="black"/>
              </a:solidFill>
              <a:latin typeface="Aptos" panose="02110004020202020204"/>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2DC39378-D21C-9C8C-66B1-3F713E54D259}"/>
              </a:ext>
            </a:extLst>
          </p:cNvPr>
          <p:cNvSpPr txBox="1"/>
          <p:nvPr/>
        </p:nvSpPr>
        <p:spPr>
          <a:xfrm>
            <a:off x="282672" y="3500400"/>
            <a:ext cx="3344641" cy="1231106"/>
          </a:xfrm>
          <a:prstGeom prst="rect">
            <a:avLst/>
          </a:prstGeom>
          <a:noFill/>
        </p:spPr>
        <p:txBody>
          <a:bodyPr wrap="square" lIns="0" tIns="0" rIns="0" bIns="0" rtlCol="0">
            <a:spAutoFit/>
          </a:bodyPr>
          <a:lstStyle/>
          <a:p>
            <a:pPr marL="179388" indent="-179388" defTabSz="457200">
              <a:buFont typeface="Wingdings" pitchFamily="2" charset="2"/>
              <a:buChar char="p"/>
              <a:defRPr/>
            </a:pPr>
            <a:r>
              <a:rPr lang="ja-JP" altLang="en-US" sz="1600">
                <a:solidFill>
                  <a:prstClr val="black"/>
                </a:solidFill>
                <a:latin typeface="Aptos" panose="02110004020202020204"/>
                <a:ea typeface="游ゴシック" panose="020B0400000000000000" pitchFamily="50" charset="-128"/>
              </a:rPr>
              <a:t>難病と歩む</a:t>
            </a:r>
            <a:r>
              <a:rPr lang="ja-JP" altLang="en-US" sz="1600" dirty="0">
                <a:solidFill>
                  <a:prstClr val="black"/>
                </a:solidFill>
                <a:latin typeface="Aptos" panose="02110004020202020204"/>
                <a:ea typeface="游ゴシック" panose="020B0400000000000000" pitchFamily="50" charset="-128"/>
              </a:rPr>
              <a:t>人生の先の見えなさ</a:t>
            </a:r>
            <a:endParaRPr lang="en-US" altLang="ja-JP" sz="1600" dirty="0">
              <a:solidFill>
                <a:prstClr val="black"/>
              </a:solidFill>
              <a:latin typeface="Aptos" panose="02110004020202020204"/>
              <a:ea typeface="游ゴシック" panose="020B0400000000000000" pitchFamily="50" charset="-128"/>
            </a:endParaRPr>
          </a:p>
          <a:p>
            <a:pPr marL="179388" indent="-179388" defTabSz="457200">
              <a:buFont typeface="Wingdings" pitchFamily="2" charset="2"/>
              <a:buChar char="p"/>
              <a:defRPr/>
            </a:pPr>
            <a:r>
              <a:rPr lang="ja-JP" altLang="en-US" sz="1600" dirty="0">
                <a:solidFill>
                  <a:prstClr val="black"/>
                </a:solidFill>
                <a:latin typeface="Aptos" panose="02110004020202020204"/>
                <a:ea typeface="游ゴシック" panose="020B0400000000000000" pitchFamily="50" charset="-128"/>
              </a:rPr>
              <a:t>仕事の方向性の悩み</a:t>
            </a:r>
            <a:endParaRPr lang="en-US" altLang="ja-JP" sz="1600" dirty="0">
              <a:solidFill>
                <a:prstClr val="black"/>
              </a:solidFill>
              <a:latin typeface="Aptos" panose="02110004020202020204"/>
              <a:ea typeface="游ゴシック" panose="020B0400000000000000" pitchFamily="50" charset="-128"/>
            </a:endParaRPr>
          </a:p>
          <a:p>
            <a:pPr marL="179388" indent="-179388" defTabSz="457200">
              <a:buFont typeface="Wingdings" pitchFamily="2" charset="2"/>
              <a:buChar char="p"/>
              <a:defRPr/>
            </a:pPr>
            <a:r>
              <a:rPr lang="ja-JP" altLang="en-US" sz="1600" dirty="0">
                <a:solidFill>
                  <a:prstClr val="black"/>
                </a:solidFill>
                <a:latin typeface="Aptos" panose="02110004020202020204"/>
                <a:ea typeface="游ゴシック" panose="020B0400000000000000" pitchFamily="50" charset="-128"/>
              </a:rPr>
              <a:t>治療と仕事の両立の自信喪失</a:t>
            </a:r>
            <a:endParaRPr lang="en-US" altLang="ja-JP" sz="1600" dirty="0">
              <a:solidFill>
                <a:prstClr val="black"/>
              </a:solidFill>
              <a:latin typeface="Aptos" panose="02110004020202020204"/>
              <a:ea typeface="游ゴシック" panose="020B0400000000000000" pitchFamily="50" charset="-128"/>
            </a:endParaRPr>
          </a:p>
          <a:p>
            <a:pPr marL="179388" indent="-179388" defTabSz="457200">
              <a:buFont typeface="Wingdings" pitchFamily="2" charset="2"/>
              <a:buChar char="p"/>
              <a:defRPr/>
            </a:pPr>
            <a:r>
              <a:rPr lang="ja-JP" altLang="en-US" sz="1600" dirty="0">
                <a:solidFill>
                  <a:prstClr val="black"/>
                </a:solidFill>
                <a:latin typeface="Aptos" panose="02110004020202020204"/>
                <a:ea typeface="游ゴシック" panose="020B0400000000000000" pitchFamily="50" charset="-128"/>
              </a:rPr>
              <a:t>治療をしながら働く希望への社会的疎外感や孤立感</a:t>
            </a:r>
          </a:p>
        </p:txBody>
      </p:sp>
      <p:sp>
        <p:nvSpPr>
          <p:cNvPr id="38" name="右矢印 37">
            <a:extLst>
              <a:ext uri="{FF2B5EF4-FFF2-40B4-BE49-F238E27FC236}">
                <a16:creationId xmlns:a16="http://schemas.microsoft.com/office/drawing/2014/main" id="{3904447B-F0A5-1F73-F37B-B1E5A4B51C9D}"/>
              </a:ext>
            </a:extLst>
          </p:cNvPr>
          <p:cNvSpPr/>
          <p:nvPr/>
        </p:nvSpPr>
        <p:spPr>
          <a:xfrm>
            <a:off x="3733630" y="2347655"/>
            <a:ext cx="423677" cy="450799"/>
          </a:xfrm>
          <a:prstGeom prst="rightArrow">
            <a:avLst>
              <a:gd name="adj1" fmla="val 50000"/>
              <a:gd name="adj2" fmla="val 50000"/>
            </a:avLst>
          </a:prstGeom>
          <a:solidFill>
            <a:srgbClr val="A02B93">
              <a:lumMod val="60000"/>
              <a:lumOff val="40000"/>
            </a:srgbClr>
          </a:solidFill>
          <a:ln w="19050" cap="flat" cmpd="sng" algn="ctr">
            <a:solidFill>
              <a:srgbClr val="196B24">
                <a:shade val="15000"/>
              </a:srgbClr>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39" name="右矢印 38">
            <a:extLst>
              <a:ext uri="{FF2B5EF4-FFF2-40B4-BE49-F238E27FC236}">
                <a16:creationId xmlns:a16="http://schemas.microsoft.com/office/drawing/2014/main" id="{CD5C8A1A-4439-E6FB-2916-843DBB8B2EBF}"/>
              </a:ext>
            </a:extLst>
          </p:cNvPr>
          <p:cNvSpPr/>
          <p:nvPr/>
        </p:nvSpPr>
        <p:spPr>
          <a:xfrm rot="16200000">
            <a:off x="3369615" y="2709492"/>
            <a:ext cx="402126" cy="450799"/>
          </a:xfrm>
          <a:prstGeom prst="rightArrow">
            <a:avLst/>
          </a:prstGeom>
          <a:solidFill>
            <a:srgbClr val="A02B93">
              <a:lumMod val="60000"/>
              <a:lumOff val="40000"/>
            </a:srgbClr>
          </a:solidFill>
          <a:ln w="19050" cap="flat" cmpd="sng" algn="ctr">
            <a:solidFill>
              <a:srgbClr val="196B24">
                <a:shade val="15000"/>
              </a:srgbClr>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graphicFrame>
        <p:nvGraphicFramePr>
          <p:cNvPr id="40" name="表 39">
            <a:extLst>
              <a:ext uri="{FF2B5EF4-FFF2-40B4-BE49-F238E27FC236}">
                <a16:creationId xmlns:a16="http://schemas.microsoft.com/office/drawing/2014/main" id="{2C9FB27E-6EB6-4846-3068-807F9FC83158}"/>
              </a:ext>
            </a:extLst>
          </p:cNvPr>
          <p:cNvGraphicFramePr>
            <a:graphicFrameLocks noGrp="1"/>
          </p:cNvGraphicFramePr>
          <p:nvPr>
            <p:extLst>
              <p:ext uri="{D42A27DB-BD31-4B8C-83A1-F6EECF244321}">
                <p14:modId xmlns:p14="http://schemas.microsoft.com/office/powerpoint/2010/main" val="1093606075"/>
              </p:ext>
            </p:extLst>
          </p:nvPr>
        </p:nvGraphicFramePr>
        <p:xfrm>
          <a:off x="91619" y="4906754"/>
          <a:ext cx="7740581" cy="1889760"/>
        </p:xfrm>
        <a:graphic>
          <a:graphicData uri="http://schemas.openxmlformats.org/drawingml/2006/table">
            <a:tbl>
              <a:tblPr firstRow="1" bandRow="1"/>
              <a:tblGrid>
                <a:gridCol w="1956637">
                  <a:extLst>
                    <a:ext uri="{9D8B030D-6E8A-4147-A177-3AD203B41FA5}">
                      <a16:colId xmlns:a16="http://schemas.microsoft.com/office/drawing/2014/main" val="452698680"/>
                    </a:ext>
                  </a:extLst>
                </a:gridCol>
                <a:gridCol w="5783944">
                  <a:extLst>
                    <a:ext uri="{9D8B030D-6E8A-4147-A177-3AD203B41FA5}">
                      <a16:colId xmlns:a16="http://schemas.microsoft.com/office/drawing/2014/main" val="3328681415"/>
                    </a:ext>
                  </a:extLst>
                </a:gridCol>
              </a:tblGrid>
              <a:tr h="911141">
                <a:tc>
                  <a:txBody>
                    <a:bodyPr/>
                    <a:lstStyle>
                      <a:lvl1pPr marL="0" algn="l" defTabSz="892378" rtl="0" eaLnBrk="1" latinLnBrk="0" hangingPunct="1">
                        <a:defRPr kumimoji="1" sz="1800" b="1" kern="1200">
                          <a:solidFill>
                            <a:schemeClr val="lt1"/>
                          </a:solidFill>
                          <a:latin typeface="Aptos" panose="02110004020202020204"/>
                        </a:defRPr>
                      </a:lvl1pPr>
                      <a:lvl2pPr marL="446156" algn="l" defTabSz="892378" rtl="0" eaLnBrk="1" latinLnBrk="0" hangingPunct="1">
                        <a:defRPr kumimoji="1" sz="1800" b="1" kern="1200">
                          <a:solidFill>
                            <a:schemeClr val="lt1"/>
                          </a:solidFill>
                          <a:latin typeface="Aptos" panose="02110004020202020204"/>
                        </a:defRPr>
                      </a:lvl2pPr>
                      <a:lvl3pPr marL="892378" algn="l" defTabSz="892378" rtl="0" eaLnBrk="1" latinLnBrk="0" hangingPunct="1">
                        <a:defRPr kumimoji="1" sz="1800" b="1" kern="1200">
                          <a:solidFill>
                            <a:schemeClr val="lt1"/>
                          </a:solidFill>
                          <a:latin typeface="Aptos" panose="02110004020202020204"/>
                        </a:defRPr>
                      </a:lvl3pPr>
                      <a:lvl4pPr marL="1338584" algn="l" defTabSz="892378" rtl="0" eaLnBrk="1" latinLnBrk="0" hangingPunct="1">
                        <a:defRPr kumimoji="1" sz="1800" b="1" kern="1200">
                          <a:solidFill>
                            <a:schemeClr val="lt1"/>
                          </a:solidFill>
                          <a:latin typeface="Aptos" panose="02110004020202020204"/>
                        </a:defRPr>
                      </a:lvl4pPr>
                      <a:lvl5pPr marL="1784782" algn="l" defTabSz="892378" rtl="0" eaLnBrk="1" latinLnBrk="0" hangingPunct="1">
                        <a:defRPr kumimoji="1" sz="1800" b="1" kern="1200">
                          <a:solidFill>
                            <a:schemeClr val="lt1"/>
                          </a:solidFill>
                          <a:latin typeface="Aptos" panose="02110004020202020204"/>
                        </a:defRPr>
                      </a:lvl5pPr>
                      <a:lvl6pPr marL="2230982" algn="l" defTabSz="892378" rtl="0" eaLnBrk="1" latinLnBrk="0" hangingPunct="1">
                        <a:defRPr kumimoji="1" sz="1800" b="1" kern="1200">
                          <a:solidFill>
                            <a:schemeClr val="lt1"/>
                          </a:solidFill>
                          <a:latin typeface="Aptos" panose="02110004020202020204"/>
                        </a:defRPr>
                      </a:lvl6pPr>
                      <a:lvl7pPr marL="2677178" algn="l" defTabSz="892378" rtl="0" eaLnBrk="1" latinLnBrk="0" hangingPunct="1">
                        <a:defRPr kumimoji="1" sz="1800" b="1" kern="1200">
                          <a:solidFill>
                            <a:schemeClr val="lt1"/>
                          </a:solidFill>
                          <a:latin typeface="Aptos" panose="02110004020202020204"/>
                        </a:defRPr>
                      </a:lvl7pPr>
                      <a:lvl8pPr marL="3123379" algn="l" defTabSz="892378" rtl="0" eaLnBrk="1" latinLnBrk="0" hangingPunct="1">
                        <a:defRPr kumimoji="1" sz="1800" b="1" kern="1200">
                          <a:solidFill>
                            <a:schemeClr val="lt1"/>
                          </a:solidFill>
                          <a:latin typeface="Aptos" panose="02110004020202020204"/>
                        </a:defRPr>
                      </a:lvl8pPr>
                      <a:lvl9pPr marL="3569576" algn="l" defTabSz="892378" rtl="0" eaLnBrk="1" latinLnBrk="0" hangingPunct="1">
                        <a:defRPr kumimoji="1" sz="1800" b="1" kern="1200">
                          <a:solidFill>
                            <a:schemeClr val="lt1"/>
                          </a:solidFill>
                          <a:latin typeface="Aptos" panose="021100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a:solidFill>
                            <a:schemeClr val="tx1"/>
                          </a:solidFill>
                        </a:rPr>
                        <a:t>積極性・楽観性と対処スキルの両面の重要性</a:t>
                      </a:r>
                      <a:endParaRPr lang="ja-JP" altLang="ja-JP" sz="1600" b="1">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97132">
                        <a:lumMod val="20000"/>
                        <a:lumOff val="80000"/>
                      </a:srgbClr>
                    </a:solidFill>
                  </a:tcPr>
                </a:tc>
                <a:tc>
                  <a:txBody>
                    <a:bodyPr/>
                    <a:lstStyle>
                      <a:lvl1pPr marL="0" algn="l" defTabSz="892378" rtl="0" eaLnBrk="1" latinLnBrk="0" hangingPunct="1">
                        <a:defRPr kumimoji="1" sz="1800" b="1" kern="1200">
                          <a:solidFill>
                            <a:schemeClr val="lt1"/>
                          </a:solidFill>
                          <a:latin typeface="Aptos" panose="02110004020202020204"/>
                        </a:defRPr>
                      </a:lvl1pPr>
                      <a:lvl2pPr marL="446156" algn="l" defTabSz="892378" rtl="0" eaLnBrk="1" latinLnBrk="0" hangingPunct="1">
                        <a:defRPr kumimoji="1" sz="1800" b="1" kern="1200">
                          <a:solidFill>
                            <a:schemeClr val="lt1"/>
                          </a:solidFill>
                          <a:latin typeface="Aptos" panose="02110004020202020204"/>
                        </a:defRPr>
                      </a:lvl2pPr>
                      <a:lvl3pPr marL="892378" algn="l" defTabSz="892378" rtl="0" eaLnBrk="1" latinLnBrk="0" hangingPunct="1">
                        <a:defRPr kumimoji="1" sz="1800" b="1" kern="1200">
                          <a:solidFill>
                            <a:schemeClr val="lt1"/>
                          </a:solidFill>
                          <a:latin typeface="Aptos" panose="02110004020202020204"/>
                        </a:defRPr>
                      </a:lvl3pPr>
                      <a:lvl4pPr marL="1338584" algn="l" defTabSz="892378" rtl="0" eaLnBrk="1" latinLnBrk="0" hangingPunct="1">
                        <a:defRPr kumimoji="1" sz="1800" b="1" kern="1200">
                          <a:solidFill>
                            <a:schemeClr val="lt1"/>
                          </a:solidFill>
                          <a:latin typeface="Aptos" panose="02110004020202020204"/>
                        </a:defRPr>
                      </a:lvl4pPr>
                      <a:lvl5pPr marL="1784782" algn="l" defTabSz="892378" rtl="0" eaLnBrk="1" latinLnBrk="0" hangingPunct="1">
                        <a:defRPr kumimoji="1" sz="1800" b="1" kern="1200">
                          <a:solidFill>
                            <a:schemeClr val="lt1"/>
                          </a:solidFill>
                          <a:latin typeface="Aptos" panose="02110004020202020204"/>
                        </a:defRPr>
                      </a:lvl5pPr>
                      <a:lvl6pPr marL="2230982" algn="l" defTabSz="892378" rtl="0" eaLnBrk="1" latinLnBrk="0" hangingPunct="1">
                        <a:defRPr kumimoji="1" sz="1800" b="1" kern="1200">
                          <a:solidFill>
                            <a:schemeClr val="lt1"/>
                          </a:solidFill>
                          <a:latin typeface="Aptos" panose="02110004020202020204"/>
                        </a:defRPr>
                      </a:lvl6pPr>
                      <a:lvl7pPr marL="2677178" algn="l" defTabSz="892378" rtl="0" eaLnBrk="1" latinLnBrk="0" hangingPunct="1">
                        <a:defRPr kumimoji="1" sz="1800" b="1" kern="1200">
                          <a:solidFill>
                            <a:schemeClr val="lt1"/>
                          </a:solidFill>
                          <a:latin typeface="Aptos" panose="02110004020202020204"/>
                        </a:defRPr>
                      </a:lvl7pPr>
                      <a:lvl8pPr marL="3123379" algn="l" defTabSz="892378" rtl="0" eaLnBrk="1" latinLnBrk="0" hangingPunct="1">
                        <a:defRPr kumimoji="1" sz="1800" b="1" kern="1200">
                          <a:solidFill>
                            <a:schemeClr val="lt1"/>
                          </a:solidFill>
                          <a:latin typeface="Aptos" panose="02110004020202020204"/>
                        </a:defRPr>
                      </a:lvl8pPr>
                      <a:lvl9pPr marL="3569576" algn="l" defTabSz="892378" rtl="0" eaLnBrk="1" latinLnBrk="0" hangingPunct="1">
                        <a:defRPr kumimoji="1" sz="1800" b="1" kern="1200">
                          <a:solidFill>
                            <a:schemeClr val="lt1"/>
                          </a:solidFill>
                          <a:latin typeface="Aptos" panose="02110004020202020204"/>
                        </a:defRPr>
                      </a:lvl9pPr>
                    </a:lstStyle>
                    <a:p>
                      <a:pPr marL="195263" marR="0" lvl="0" indent="-195263"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600" b="0" dirty="0">
                          <a:solidFill>
                            <a:schemeClr val="tx1"/>
                          </a:solidFill>
                        </a:rPr>
                        <a:t>比較的体調が安定していれば、自分の希望する仕事や働き方での活躍に挑戦する意欲も高くなる。</a:t>
                      </a:r>
                      <a:endParaRPr lang="en-US" altLang="ja-JP" sz="1600" b="0" dirty="0">
                        <a:solidFill>
                          <a:schemeClr val="tx1"/>
                        </a:solidFill>
                      </a:endParaRPr>
                    </a:p>
                    <a:p>
                      <a:pPr marL="195263" marR="0" lvl="0" indent="-195263"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600" b="0" dirty="0">
                          <a:solidFill>
                            <a:schemeClr val="tx1"/>
                          </a:solidFill>
                        </a:rPr>
                        <a:t>そんな時こそ、治療と両立して働けることや、職場の理解と合理的配慮を確保していくことが一層重要</a:t>
                      </a:r>
                      <a:endParaRPr lang="en-US" altLang="ja-JP" sz="1600" b="0"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99039906"/>
                  </a:ext>
                </a:extLst>
              </a:tr>
              <a:tr h="691930">
                <a:tc>
                  <a:txBody>
                    <a:bodyPr/>
                    <a:lstStyle>
                      <a:lvl1pPr marL="0" algn="l" defTabSz="892378" rtl="0" eaLnBrk="1" latinLnBrk="0" hangingPunct="1">
                        <a:defRPr kumimoji="1" sz="1800" kern="1200">
                          <a:solidFill>
                            <a:schemeClr val="dk1"/>
                          </a:solidFill>
                          <a:latin typeface="Aptos" panose="02110004020202020204"/>
                        </a:defRPr>
                      </a:lvl1pPr>
                      <a:lvl2pPr marL="446156" algn="l" defTabSz="892378" rtl="0" eaLnBrk="1" latinLnBrk="0" hangingPunct="1">
                        <a:defRPr kumimoji="1" sz="1800" kern="1200">
                          <a:solidFill>
                            <a:schemeClr val="dk1"/>
                          </a:solidFill>
                          <a:latin typeface="Aptos" panose="02110004020202020204"/>
                        </a:defRPr>
                      </a:lvl2pPr>
                      <a:lvl3pPr marL="892378" algn="l" defTabSz="892378" rtl="0" eaLnBrk="1" latinLnBrk="0" hangingPunct="1">
                        <a:defRPr kumimoji="1" sz="1800" kern="1200">
                          <a:solidFill>
                            <a:schemeClr val="dk1"/>
                          </a:solidFill>
                          <a:latin typeface="Aptos" panose="02110004020202020204"/>
                        </a:defRPr>
                      </a:lvl3pPr>
                      <a:lvl4pPr marL="1338584" algn="l" defTabSz="892378" rtl="0" eaLnBrk="1" latinLnBrk="0" hangingPunct="1">
                        <a:defRPr kumimoji="1" sz="1800" kern="1200">
                          <a:solidFill>
                            <a:schemeClr val="dk1"/>
                          </a:solidFill>
                          <a:latin typeface="Aptos" panose="02110004020202020204"/>
                        </a:defRPr>
                      </a:lvl4pPr>
                      <a:lvl5pPr marL="1784782" algn="l" defTabSz="892378" rtl="0" eaLnBrk="1" latinLnBrk="0" hangingPunct="1">
                        <a:defRPr kumimoji="1" sz="1800" kern="1200">
                          <a:solidFill>
                            <a:schemeClr val="dk1"/>
                          </a:solidFill>
                          <a:latin typeface="Aptos" panose="02110004020202020204"/>
                        </a:defRPr>
                      </a:lvl5pPr>
                      <a:lvl6pPr marL="2230982" algn="l" defTabSz="892378" rtl="0" eaLnBrk="1" latinLnBrk="0" hangingPunct="1">
                        <a:defRPr kumimoji="1" sz="1800" kern="1200">
                          <a:solidFill>
                            <a:schemeClr val="dk1"/>
                          </a:solidFill>
                          <a:latin typeface="Aptos" panose="02110004020202020204"/>
                        </a:defRPr>
                      </a:lvl6pPr>
                      <a:lvl7pPr marL="2677178" algn="l" defTabSz="892378" rtl="0" eaLnBrk="1" latinLnBrk="0" hangingPunct="1">
                        <a:defRPr kumimoji="1" sz="1800" kern="1200">
                          <a:solidFill>
                            <a:schemeClr val="dk1"/>
                          </a:solidFill>
                          <a:latin typeface="Aptos" panose="02110004020202020204"/>
                        </a:defRPr>
                      </a:lvl7pPr>
                      <a:lvl8pPr marL="3123379" algn="l" defTabSz="892378" rtl="0" eaLnBrk="1" latinLnBrk="0" hangingPunct="1">
                        <a:defRPr kumimoji="1" sz="1800" kern="1200">
                          <a:solidFill>
                            <a:schemeClr val="dk1"/>
                          </a:solidFill>
                          <a:latin typeface="Aptos" panose="02110004020202020204"/>
                        </a:defRPr>
                      </a:lvl8pPr>
                      <a:lvl9pPr marL="3569576" algn="l" defTabSz="892378" rtl="0" eaLnBrk="1" latinLnBrk="0" hangingPunct="1">
                        <a:defRPr kumimoji="1" sz="1800" kern="1200">
                          <a:solidFill>
                            <a:schemeClr val="dk1"/>
                          </a:solidFill>
                          <a:latin typeface="Aptos" panose="021100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600" b="1">
                          <a:solidFill>
                            <a:schemeClr val="tx1"/>
                          </a:solidFill>
                        </a:rPr>
                        <a:t>体調が整わないまま就職を急ぐ難病患者</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97132">
                        <a:lumMod val="20000"/>
                        <a:lumOff val="80000"/>
                      </a:srgbClr>
                    </a:solidFill>
                  </a:tcPr>
                </a:tc>
                <a:tc>
                  <a:txBody>
                    <a:bodyPr/>
                    <a:lstStyle>
                      <a:lvl1pPr marL="0" algn="l" defTabSz="892378" rtl="0" eaLnBrk="1" latinLnBrk="0" hangingPunct="1">
                        <a:defRPr kumimoji="1" sz="1800" kern="1200">
                          <a:solidFill>
                            <a:schemeClr val="dk1"/>
                          </a:solidFill>
                          <a:latin typeface="Aptos" panose="02110004020202020204"/>
                        </a:defRPr>
                      </a:lvl1pPr>
                      <a:lvl2pPr marL="446156" algn="l" defTabSz="892378" rtl="0" eaLnBrk="1" latinLnBrk="0" hangingPunct="1">
                        <a:defRPr kumimoji="1" sz="1800" kern="1200">
                          <a:solidFill>
                            <a:schemeClr val="dk1"/>
                          </a:solidFill>
                          <a:latin typeface="Aptos" panose="02110004020202020204"/>
                        </a:defRPr>
                      </a:lvl2pPr>
                      <a:lvl3pPr marL="892378" algn="l" defTabSz="892378" rtl="0" eaLnBrk="1" latinLnBrk="0" hangingPunct="1">
                        <a:defRPr kumimoji="1" sz="1800" kern="1200">
                          <a:solidFill>
                            <a:schemeClr val="dk1"/>
                          </a:solidFill>
                          <a:latin typeface="Aptos" panose="02110004020202020204"/>
                        </a:defRPr>
                      </a:lvl3pPr>
                      <a:lvl4pPr marL="1338584" algn="l" defTabSz="892378" rtl="0" eaLnBrk="1" latinLnBrk="0" hangingPunct="1">
                        <a:defRPr kumimoji="1" sz="1800" kern="1200">
                          <a:solidFill>
                            <a:schemeClr val="dk1"/>
                          </a:solidFill>
                          <a:latin typeface="Aptos" panose="02110004020202020204"/>
                        </a:defRPr>
                      </a:lvl4pPr>
                      <a:lvl5pPr marL="1784782" algn="l" defTabSz="892378" rtl="0" eaLnBrk="1" latinLnBrk="0" hangingPunct="1">
                        <a:defRPr kumimoji="1" sz="1800" kern="1200">
                          <a:solidFill>
                            <a:schemeClr val="dk1"/>
                          </a:solidFill>
                          <a:latin typeface="Aptos" panose="02110004020202020204"/>
                        </a:defRPr>
                      </a:lvl5pPr>
                      <a:lvl6pPr marL="2230982" algn="l" defTabSz="892378" rtl="0" eaLnBrk="1" latinLnBrk="0" hangingPunct="1">
                        <a:defRPr kumimoji="1" sz="1800" kern="1200">
                          <a:solidFill>
                            <a:schemeClr val="dk1"/>
                          </a:solidFill>
                          <a:latin typeface="Aptos" panose="02110004020202020204"/>
                        </a:defRPr>
                      </a:lvl6pPr>
                      <a:lvl7pPr marL="2677178" algn="l" defTabSz="892378" rtl="0" eaLnBrk="1" latinLnBrk="0" hangingPunct="1">
                        <a:defRPr kumimoji="1" sz="1800" kern="1200">
                          <a:solidFill>
                            <a:schemeClr val="dk1"/>
                          </a:solidFill>
                          <a:latin typeface="Aptos" panose="02110004020202020204"/>
                        </a:defRPr>
                      </a:lvl7pPr>
                      <a:lvl8pPr marL="3123379" algn="l" defTabSz="892378" rtl="0" eaLnBrk="1" latinLnBrk="0" hangingPunct="1">
                        <a:defRPr kumimoji="1" sz="1800" kern="1200">
                          <a:solidFill>
                            <a:schemeClr val="dk1"/>
                          </a:solidFill>
                          <a:latin typeface="Aptos" panose="02110004020202020204"/>
                        </a:defRPr>
                      </a:lvl8pPr>
                      <a:lvl9pPr marL="3569576" algn="l" defTabSz="892378" rtl="0" eaLnBrk="1" latinLnBrk="0" hangingPunct="1">
                        <a:defRPr kumimoji="1" sz="1800" kern="1200">
                          <a:solidFill>
                            <a:schemeClr val="dk1"/>
                          </a:solidFill>
                          <a:latin typeface="Aptos" panose="02110004020202020204"/>
                        </a:defRPr>
                      </a:lvl9pPr>
                    </a:lstStyle>
                    <a:p>
                      <a:pPr marL="196850" marR="0" lvl="0" indent="-1968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600" b="0" dirty="0"/>
                        <a:t>障害者手帳がないと失業給付期間が短く、経済的必要性から焦る。</a:t>
                      </a:r>
                      <a:endParaRPr lang="en-US" altLang="ja-JP" sz="1600" b="0" dirty="0"/>
                    </a:p>
                    <a:p>
                      <a:pPr marL="196850" marR="0" lvl="0" indent="-1968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600" b="0" dirty="0"/>
                        <a:t>病気等の理由での失業給付の延長等の情報提供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75291627"/>
                  </a:ext>
                </a:extLst>
              </a:tr>
            </a:tbl>
          </a:graphicData>
        </a:graphic>
      </p:graphicFrame>
      <p:sp>
        <p:nvSpPr>
          <p:cNvPr id="41" name="右矢印 40">
            <a:extLst>
              <a:ext uri="{FF2B5EF4-FFF2-40B4-BE49-F238E27FC236}">
                <a16:creationId xmlns:a16="http://schemas.microsoft.com/office/drawing/2014/main" id="{F8B3FBA2-EF21-2378-6E04-27E4888C2FDB}"/>
              </a:ext>
            </a:extLst>
          </p:cNvPr>
          <p:cNvSpPr/>
          <p:nvPr/>
        </p:nvSpPr>
        <p:spPr>
          <a:xfrm flipH="1">
            <a:off x="3660399" y="3135955"/>
            <a:ext cx="450118" cy="450799"/>
          </a:xfrm>
          <a:prstGeom prst="rightArrow">
            <a:avLst/>
          </a:prstGeom>
          <a:solidFill>
            <a:srgbClr val="A02B93">
              <a:lumMod val="60000"/>
              <a:lumOff val="40000"/>
            </a:srgbClr>
          </a:solidFill>
          <a:ln w="19050" cap="flat" cmpd="sng" algn="ctr">
            <a:solidFill>
              <a:srgbClr val="196B24">
                <a:shade val="15000"/>
              </a:srgbClr>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42" name="右矢印 41">
            <a:extLst>
              <a:ext uri="{FF2B5EF4-FFF2-40B4-BE49-F238E27FC236}">
                <a16:creationId xmlns:a16="http://schemas.microsoft.com/office/drawing/2014/main" id="{E69FCC92-58AD-B1CF-9401-E50CBF995E7A}"/>
              </a:ext>
            </a:extLst>
          </p:cNvPr>
          <p:cNvSpPr/>
          <p:nvPr/>
        </p:nvSpPr>
        <p:spPr>
          <a:xfrm rot="5400000">
            <a:off x="4009800" y="2793608"/>
            <a:ext cx="402126" cy="450799"/>
          </a:xfrm>
          <a:prstGeom prst="rightArrow">
            <a:avLst/>
          </a:prstGeom>
          <a:solidFill>
            <a:srgbClr val="A02B93">
              <a:lumMod val="60000"/>
              <a:lumOff val="40000"/>
            </a:srgbClr>
          </a:solidFill>
          <a:ln w="19050" cap="flat" cmpd="sng" algn="ctr">
            <a:solidFill>
              <a:srgbClr val="196B24">
                <a:shade val="15000"/>
              </a:srgbClr>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43" name="正方形/長方形 42">
            <a:extLst>
              <a:ext uri="{FF2B5EF4-FFF2-40B4-BE49-F238E27FC236}">
                <a16:creationId xmlns:a16="http://schemas.microsoft.com/office/drawing/2014/main" id="{14B83789-F1A1-C36D-6F7A-3F1C935114D8}"/>
              </a:ext>
            </a:extLst>
          </p:cNvPr>
          <p:cNvSpPr/>
          <p:nvPr/>
        </p:nvSpPr>
        <p:spPr>
          <a:xfrm>
            <a:off x="199579" y="888351"/>
            <a:ext cx="158992" cy="285751"/>
          </a:xfrm>
          <a:prstGeom prst="rect">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grpSp>
        <p:nvGrpSpPr>
          <p:cNvPr id="2" name="グループ化 1"/>
          <p:cNvGrpSpPr/>
          <p:nvPr/>
        </p:nvGrpSpPr>
        <p:grpSpPr>
          <a:xfrm>
            <a:off x="7988955" y="465379"/>
            <a:ext cx="4112637" cy="6277543"/>
            <a:chOff x="7248127" y="465379"/>
            <a:chExt cx="4947116" cy="6277543"/>
          </a:xfrm>
        </p:grpSpPr>
        <p:sp>
          <p:nvSpPr>
            <p:cNvPr id="44" name="正方形/長方形 43"/>
            <p:cNvSpPr/>
            <p:nvPr/>
          </p:nvSpPr>
          <p:spPr>
            <a:xfrm>
              <a:off x="7248127" y="650044"/>
              <a:ext cx="4742477" cy="28898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45" name="正方形/長方形 44"/>
            <p:cNvSpPr/>
            <p:nvPr/>
          </p:nvSpPr>
          <p:spPr>
            <a:xfrm>
              <a:off x="7248127" y="3853031"/>
              <a:ext cx="4742477" cy="28898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Tahoma"/>
                <a:ea typeface="ＭＳ Ｐゴシック"/>
                <a:cs typeface="+mn-cs"/>
              </a:endParaRPr>
            </a:p>
          </p:txBody>
        </p:sp>
        <p:pic>
          <p:nvPicPr>
            <p:cNvPr id="46" name="Picture 1891272221"/>
            <p:cNvPicPr/>
            <p:nvPr/>
          </p:nvPicPr>
          <p:blipFill rotWithShape="1">
            <a:blip r:embed="rId2" cstate="email">
              <a:extLst>
                <a:ext uri="{28A0092B-C50C-407E-A947-70E740481C1C}">
                  <a14:useLocalDpi xmlns:a14="http://schemas.microsoft.com/office/drawing/2010/main"/>
                </a:ext>
              </a:extLst>
            </a:blip>
            <a:srcRect l="-3333" r="-3333"/>
            <a:stretch/>
          </p:blipFill>
          <p:spPr>
            <a:xfrm>
              <a:off x="7404325" y="898189"/>
              <a:ext cx="4450447" cy="1297190"/>
            </a:xfrm>
            <a:prstGeom prst="rect">
              <a:avLst/>
            </a:prstGeom>
          </p:spPr>
        </p:pic>
        <p:pic>
          <p:nvPicPr>
            <p:cNvPr id="47" name="Picture 1891272224"/>
            <p:cNvPicPr/>
            <p:nvPr/>
          </p:nvPicPr>
          <p:blipFill rotWithShape="1">
            <a:blip r:embed="rId3" cstate="email">
              <a:extLst>
                <a:ext uri="{28A0092B-C50C-407E-A947-70E740481C1C}">
                  <a14:useLocalDpi xmlns:a14="http://schemas.microsoft.com/office/drawing/2010/main"/>
                </a:ext>
              </a:extLst>
            </a:blip>
            <a:srcRect l="-3333" r="-3333"/>
            <a:stretch/>
          </p:blipFill>
          <p:spPr>
            <a:xfrm>
              <a:off x="7367543" y="4057991"/>
              <a:ext cx="4623062" cy="1347504"/>
            </a:xfrm>
            <a:prstGeom prst="rect">
              <a:avLst/>
            </a:prstGeom>
          </p:spPr>
        </p:pic>
        <p:pic>
          <p:nvPicPr>
            <p:cNvPr id="48" name="Picture 1891272182"/>
            <p:cNvPicPr/>
            <p:nvPr/>
          </p:nvPicPr>
          <p:blipFill>
            <a:blip r:embed="rId4" cstate="email">
              <a:extLst>
                <a:ext uri="{28A0092B-C50C-407E-A947-70E740481C1C}">
                  <a14:useLocalDpi xmlns:a14="http://schemas.microsoft.com/office/drawing/2010/main"/>
                </a:ext>
              </a:extLst>
            </a:blip>
            <a:stretch>
              <a:fillRect/>
            </a:stretch>
          </p:blipFill>
          <p:spPr>
            <a:xfrm>
              <a:off x="7452392" y="2255014"/>
              <a:ext cx="4274802" cy="1245994"/>
            </a:xfrm>
            <a:prstGeom prst="rect">
              <a:avLst/>
            </a:prstGeom>
          </p:spPr>
        </p:pic>
        <p:pic>
          <p:nvPicPr>
            <p:cNvPr id="49" name="Picture 1891272232"/>
            <p:cNvPicPr/>
            <p:nvPr/>
          </p:nvPicPr>
          <p:blipFill>
            <a:blip r:embed="rId5" cstate="email">
              <a:extLst>
                <a:ext uri="{28A0092B-C50C-407E-A947-70E740481C1C}">
                  <a14:useLocalDpi xmlns:a14="http://schemas.microsoft.com/office/drawing/2010/main"/>
                </a:ext>
              </a:extLst>
            </a:blip>
            <a:stretch>
              <a:fillRect/>
            </a:stretch>
          </p:blipFill>
          <p:spPr>
            <a:xfrm>
              <a:off x="7383502" y="5382116"/>
              <a:ext cx="4473138" cy="1303804"/>
            </a:xfrm>
            <a:prstGeom prst="rect">
              <a:avLst/>
            </a:prstGeom>
          </p:spPr>
        </p:pic>
        <p:sp>
          <p:nvSpPr>
            <p:cNvPr id="50" name="テキスト ボックス 49"/>
            <p:cNvSpPr txBox="1"/>
            <p:nvPr/>
          </p:nvSpPr>
          <p:spPr>
            <a:xfrm>
              <a:off x="7397429" y="465379"/>
              <a:ext cx="1851132" cy="307777"/>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ahoma"/>
                  <a:ea typeface="ＭＳ Ｐゴシック"/>
                  <a:cs typeface="+mn-cs"/>
                </a:rPr>
                <a:t>就職の困難性</a:t>
              </a:r>
            </a:p>
          </p:txBody>
        </p:sp>
        <p:sp>
          <p:nvSpPr>
            <p:cNvPr id="51" name="テキスト ボックス 50"/>
            <p:cNvSpPr txBox="1"/>
            <p:nvPr/>
          </p:nvSpPr>
          <p:spPr>
            <a:xfrm>
              <a:off x="7397429" y="3649731"/>
              <a:ext cx="3877735" cy="307777"/>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ahoma"/>
                  <a:ea typeface="ＭＳ Ｐゴシック"/>
                  <a:cs typeface="+mn-cs"/>
                </a:rPr>
                <a:t>医療的な就労制限による支障</a:t>
              </a:r>
            </a:p>
          </p:txBody>
        </p:sp>
        <p:sp>
          <p:nvSpPr>
            <p:cNvPr id="52" name="テキスト ボックス 51"/>
            <p:cNvSpPr txBox="1"/>
            <p:nvPr/>
          </p:nvSpPr>
          <p:spPr>
            <a:xfrm>
              <a:off x="10510559" y="1540163"/>
              <a:ext cx="1604313" cy="246221"/>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FF0000"/>
                  </a:solidFill>
                  <a:effectLst/>
                  <a:uLnTx/>
                  <a:uFillTx/>
                  <a:latin typeface="Tahoma"/>
                  <a:ea typeface="ＭＳ Ｐゴシック"/>
                  <a:cs typeface="+mn-cs"/>
                </a:rPr>
                <a:t>楽観性・積極性</a:t>
              </a:r>
            </a:p>
          </p:txBody>
        </p:sp>
        <p:sp>
          <p:nvSpPr>
            <p:cNvPr id="53" name="テキスト ボックス 52"/>
            <p:cNvSpPr txBox="1"/>
            <p:nvPr/>
          </p:nvSpPr>
          <p:spPr>
            <a:xfrm>
              <a:off x="10704737" y="2366417"/>
              <a:ext cx="1234088" cy="246221"/>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FF0000"/>
                  </a:solidFill>
                  <a:effectLst/>
                  <a:uLnTx/>
                  <a:uFillTx/>
                  <a:latin typeface="Tahoma"/>
                  <a:ea typeface="ＭＳ Ｐゴシック"/>
                  <a:cs typeface="+mn-cs"/>
                </a:rPr>
                <a:t>自己効力</a:t>
              </a:r>
              <a:r>
                <a:rPr kumimoji="1" lang="ja-JP" altLang="en-US" sz="1600" b="0" i="0" u="none" strike="noStrike" kern="1200" cap="none" spc="0" normalizeH="0" baseline="0" noProof="0" dirty="0">
                  <a:ln>
                    <a:noFill/>
                  </a:ln>
                  <a:solidFill>
                    <a:srgbClr val="FF0000"/>
                  </a:solidFill>
                  <a:effectLst/>
                  <a:uLnTx/>
                  <a:uFillTx/>
                  <a:latin typeface="Tahoma"/>
                  <a:ea typeface="ＭＳ Ｐゴシック"/>
                  <a:cs typeface="+mn-cs"/>
                </a:rPr>
                <a:t>感</a:t>
              </a:r>
              <a:endParaRPr kumimoji="1" lang="ja-JP" altLang="en-US" sz="1600" b="0" i="0" u="none" strike="noStrike" kern="1200" cap="none" spc="0" normalizeH="0" baseline="0" noProof="0" dirty="0" smtClean="0">
                <a:ln>
                  <a:noFill/>
                </a:ln>
                <a:solidFill>
                  <a:srgbClr val="FF0000"/>
                </a:solidFill>
                <a:effectLst/>
                <a:uLnTx/>
                <a:uFillTx/>
                <a:latin typeface="Tahoma"/>
                <a:ea typeface="ＭＳ Ｐゴシック"/>
                <a:cs typeface="+mn-cs"/>
              </a:endParaRPr>
            </a:p>
          </p:txBody>
        </p:sp>
        <p:sp>
          <p:nvSpPr>
            <p:cNvPr id="54" name="テキスト ボックス 53"/>
            <p:cNvSpPr txBox="1"/>
            <p:nvPr/>
          </p:nvSpPr>
          <p:spPr>
            <a:xfrm>
              <a:off x="10590930" y="4745745"/>
              <a:ext cx="1604313" cy="246221"/>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FF0000"/>
                  </a:solidFill>
                  <a:effectLst/>
                  <a:uLnTx/>
                  <a:uFillTx/>
                  <a:latin typeface="Tahoma"/>
                  <a:ea typeface="ＭＳ Ｐゴシック"/>
                  <a:cs typeface="+mn-cs"/>
                </a:rPr>
                <a:t>楽観性・積極性</a:t>
              </a:r>
            </a:p>
          </p:txBody>
        </p:sp>
        <p:sp>
          <p:nvSpPr>
            <p:cNvPr id="55" name="テキスト ボックス 54"/>
            <p:cNvSpPr txBox="1"/>
            <p:nvPr/>
          </p:nvSpPr>
          <p:spPr>
            <a:xfrm>
              <a:off x="10769460" y="5603337"/>
              <a:ext cx="1234088" cy="246221"/>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FF0000"/>
                  </a:solidFill>
                  <a:effectLst/>
                  <a:uLnTx/>
                  <a:uFillTx/>
                  <a:latin typeface="Tahoma"/>
                  <a:ea typeface="ＭＳ Ｐゴシック"/>
                  <a:cs typeface="+mn-cs"/>
                </a:rPr>
                <a:t>自己効力</a:t>
              </a:r>
              <a:r>
                <a:rPr kumimoji="1" lang="ja-JP" altLang="en-US" sz="1600" b="0" i="0" u="none" strike="noStrike" kern="1200" cap="none" spc="0" normalizeH="0" baseline="0" noProof="0" dirty="0">
                  <a:ln>
                    <a:noFill/>
                  </a:ln>
                  <a:solidFill>
                    <a:srgbClr val="FF0000"/>
                  </a:solidFill>
                  <a:effectLst/>
                  <a:uLnTx/>
                  <a:uFillTx/>
                  <a:latin typeface="Tahoma"/>
                  <a:ea typeface="ＭＳ Ｐゴシック"/>
                  <a:cs typeface="+mn-cs"/>
                </a:rPr>
                <a:t>感</a:t>
              </a:r>
              <a:endParaRPr kumimoji="1" lang="ja-JP" altLang="en-US" sz="1600" b="0" i="0" u="none" strike="noStrike" kern="1200" cap="none" spc="0" normalizeH="0" baseline="0" noProof="0" dirty="0" smtClean="0">
                <a:ln>
                  <a:noFill/>
                </a:ln>
                <a:solidFill>
                  <a:srgbClr val="FF0000"/>
                </a:solidFill>
                <a:effectLst/>
                <a:uLnTx/>
                <a:uFillTx/>
                <a:latin typeface="Tahoma"/>
                <a:ea typeface="ＭＳ Ｐゴシック"/>
                <a:cs typeface="+mn-cs"/>
              </a:endParaRPr>
            </a:p>
          </p:txBody>
        </p:sp>
      </p:grpSp>
    </p:spTree>
    <p:extLst>
      <p:ext uri="{BB962C8B-B14F-4D97-AF65-F5344CB8AC3E}">
        <p14:creationId xmlns:p14="http://schemas.microsoft.com/office/powerpoint/2010/main" val="373348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BF15C68-32A1-75EF-7E6E-25D7C5AA216F}"/>
              </a:ext>
            </a:extLst>
          </p:cNvPr>
          <p:cNvSpPr>
            <a:spLocks noGrp="1"/>
          </p:cNvSpPr>
          <p:nvPr>
            <p:ph idx="1"/>
          </p:nvPr>
        </p:nvSpPr>
        <p:spPr>
          <a:xfrm>
            <a:off x="613877" y="865763"/>
            <a:ext cx="10748028" cy="5301574"/>
          </a:xfrm>
        </p:spPr>
        <p:txBody>
          <a:bodyPr>
            <a:normAutofit fontScale="92500"/>
          </a:bodyPr>
          <a:lstStyle/>
          <a:p>
            <a:pPr marL="0" indent="0">
              <a:buNone/>
            </a:pPr>
            <a:r>
              <a:rPr kumimoji="1" lang="ja-JP" altLang="en-US" sz="3500" b="1" dirty="0"/>
              <a:t>１</a:t>
            </a:r>
            <a:r>
              <a:rPr kumimoji="1" lang="en-US" altLang="ja-JP" sz="3500" b="1" dirty="0"/>
              <a:t>.</a:t>
            </a:r>
            <a:r>
              <a:rPr kumimoji="1" lang="ja-JP" altLang="en-US" sz="3500" b="1" dirty="0"/>
              <a:t> 障害者就労支援の近年の発展の</a:t>
            </a:r>
            <a:r>
              <a:rPr kumimoji="1" lang="ja-JP" altLang="en-US" sz="3500" b="1" dirty="0" smtClean="0"/>
              <a:t>ポイント</a:t>
            </a:r>
            <a:endParaRPr kumimoji="1" lang="en-US" altLang="ja-JP" sz="3500" b="1" dirty="0"/>
          </a:p>
          <a:p>
            <a:pPr marL="0" indent="0">
              <a:buNone/>
            </a:pPr>
            <a:r>
              <a:rPr kumimoji="1" lang="ja-JP" altLang="en-US" sz="3000" b="1" dirty="0"/>
              <a:t>　障害者就労支援において、近年</a:t>
            </a:r>
            <a:r>
              <a:rPr kumimoji="1" lang="ja-JP" altLang="en-US" sz="3000" b="1" dirty="0" smtClean="0"/>
              <a:t>、職場での合理的配慮の確保や、活躍できる仕事の開拓、就職後の職業生活を支える地域支援体制の構築に向けた、福祉</a:t>
            </a:r>
            <a:r>
              <a:rPr kumimoji="1" lang="ja-JP" altLang="en-US" sz="3000" b="1" dirty="0"/>
              <a:t>・教育と雇用の密接な連携により、従来、就職や就業継続が困難とされてきた障害者の就労可能性が広がっている。</a:t>
            </a:r>
            <a:endParaRPr kumimoji="1" lang="en-US" altLang="ja-JP" sz="3000" b="1" dirty="0"/>
          </a:p>
          <a:p>
            <a:pPr marL="0" indent="0">
              <a:buNone/>
            </a:pPr>
            <a:endParaRPr lang="en-US" altLang="ja-JP" sz="3000" b="1" dirty="0">
              <a:solidFill>
                <a:srgbClr val="1B439C"/>
              </a:solidFill>
            </a:endParaRPr>
          </a:p>
          <a:p>
            <a:pPr marL="0" indent="0">
              <a:buNone/>
            </a:pPr>
            <a:r>
              <a:rPr lang="en-US" altLang="ja-JP" sz="3500" b="1" dirty="0">
                <a:solidFill>
                  <a:srgbClr val="1B439C"/>
                </a:solidFill>
              </a:rPr>
              <a:t>2. </a:t>
            </a:r>
            <a:r>
              <a:rPr lang="ja-JP" altLang="en-US" sz="3500" b="1" dirty="0" smtClean="0">
                <a:solidFill>
                  <a:srgbClr val="1B439C"/>
                </a:solidFill>
              </a:rPr>
              <a:t>難病</a:t>
            </a:r>
            <a:r>
              <a:rPr lang="ja-JP" altLang="en-US" sz="3500" b="1" dirty="0">
                <a:solidFill>
                  <a:srgbClr val="1B439C"/>
                </a:solidFill>
              </a:rPr>
              <a:t>患者の就労支援のポイント</a:t>
            </a:r>
            <a:endParaRPr lang="en-US" altLang="ja-JP" sz="3500" b="1" dirty="0">
              <a:solidFill>
                <a:srgbClr val="1B439C"/>
              </a:solidFill>
            </a:endParaRPr>
          </a:p>
          <a:p>
            <a:pPr marL="0" indent="0">
              <a:buNone/>
            </a:pPr>
            <a:r>
              <a:rPr lang="ja-JP" altLang="en-US" sz="3000" b="1" dirty="0">
                <a:solidFill>
                  <a:srgbClr val="1B439C"/>
                </a:solidFill>
              </a:rPr>
              <a:t>　</a:t>
            </a:r>
            <a:r>
              <a:rPr lang="ja-JP" altLang="en-US" sz="3000" b="1" dirty="0" smtClean="0">
                <a:solidFill>
                  <a:srgbClr val="1B439C"/>
                </a:solidFill>
              </a:rPr>
              <a:t>難病</a:t>
            </a:r>
            <a:r>
              <a:rPr lang="ja-JP" altLang="en-US" sz="3000" b="1" dirty="0">
                <a:solidFill>
                  <a:srgbClr val="1B439C"/>
                </a:solidFill>
              </a:rPr>
              <a:t>患者の就労支援においては、さらに、通院、治療、自己管理と仕事での活躍の両立を可能にするために、医療機関や産業保健との連携を含む、本人と職場の双方を就職前から就職後まで継続的に支える多分野連携の充実が重要となっている。</a:t>
            </a:r>
            <a:endParaRPr lang="ja-JP" altLang="en-US" sz="2800" b="1" dirty="0">
              <a:solidFill>
                <a:schemeClr val="accent6">
                  <a:lumMod val="75000"/>
                </a:schemeClr>
              </a:solidFill>
              <a:latin typeface="+mn-ea"/>
              <a:ea typeface="+mn-ea"/>
            </a:endParaRPr>
          </a:p>
          <a:p>
            <a:pPr marL="0" indent="0">
              <a:buNone/>
            </a:pPr>
            <a:endParaRPr kumimoji="1" lang="ja-JP" altLang="en-US" b="1" dirty="0">
              <a:solidFill>
                <a:schemeClr val="accent6">
                  <a:lumMod val="50000"/>
                </a:schemeClr>
              </a:solidFill>
            </a:endParaRPr>
          </a:p>
        </p:txBody>
      </p:sp>
    </p:spTree>
    <p:extLst>
      <p:ext uri="{BB962C8B-B14F-4D97-AF65-F5344CB8AC3E}">
        <p14:creationId xmlns:p14="http://schemas.microsoft.com/office/powerpoint/2010/main" val="2061997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21E4A715-6408-9EEC-D0D1-430A72238F07}"/>
              </a:ext>
            </a:extLst>
          </p:cNvPr>
          <p:cNvSpPr txBox="1">
            <a:spLocks/>
          </p:cNvSpPr>
          <p:nvPr/>
        </p:nvSpPr>
        <p:spPr>
          <a:xfrm>
            <a:off x="1656080" y="132382"/>
            <a:ext cx="8747910" cy="584884"/>
          </a:xfrm>
          <a:prstGeom prst="rect">
            <a:avLst/>
          </a:prstGeom>
          <a:solidFill>
            <a:schemeClr val="accent6">
              <a:lumMod val="20000"/>
              <a:lumOff val="80000"/>
            </a:schemeClr>
          </a:solidFill>
          <a:ln w="25400">
            <a:solidFill>
              <a:srgbClr val="E97132"/>
            </a:solidFill>
          </a:ln>
        </p:spPr>
        <p:txBody>
          <a:bodyPr vert="horz" lIns="108000" tIns="72000" rIns="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200" b="1" dirty="0">
                <a:solidFill>
                  <a:sysClr val="windowText" lastClr="000000"/>
                </a:solidFill>
                <a:latin typeface="游ゴシック" panose="020B0400000000000000" pitchFamily="50" charset="-128"/>
                <a:ea typeface="游ゴシック" panose="020B0400000000000000" pitchFamily="50" charset="-128"/>
              </a:rPr>
              <a:t>障害者手帳のない難病患者の障害の確認</a:t>
            </a:r>
          </a:p>
        </p:txBody>
      </p:sp>
      <p:sp>
        <p:nvSpPr>
          <p:cNvPr id="25" name="角丸四角形 24">
            <a:extLst>
              <a:ext uri="{FF2B5EF4-FFF2-40B4-BE49-F238E27FC236}">
                <a16:creationId xmlns:a16="http://schemas.microsoft.com/office/drawing/2014/main" id="{079789B3-E891-8FF6-2124-E6D6B5351D03}"/>
              </a:ext>
            </a:extLst>
          </p:cNvPr>
          <p:cNvSpPr>
            <a:spLocks/>
          </p:cNvSpPr>
          <p:nvPr/>
        </p:nvSpPr>
        <p:spPr>
          <a:xfrm>
            <a:off x="530352" y="796705"/>
            <a:ext cx="11247120" cy="3402316"/>
          </a:xfrm>
          <a:prstGeom prst="roundRect">
            <a:avLst>
              <a:gd name="adj" fmla="val 6867"/>
            </a:avLst>
          </a:prstGeom>
          <a:solidFill>
            <a:sysClr val="window" lastClr="FFFFFF"/>
          </a:solidFill>
          <a:ln w="19050" cap="flat" cmpd="sng" algn="ctr">
            <a:solidFill>
              <a:srgbClr val="196B24">
                <a:shade val="15000"/>
              </a:srgbClr>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grpSp>
        <p:nvGrpSpPr>
          <p:cNvPr id="26" name="グループ化 25">
            <a:extLst>
              <a:ext uri="{FF2B5EF4-FFF2-40B4-BE49-F238E27FC236}">
                <a16:creationId xmlns:a16="http://schemas.microsoft.com/office/drawing/2014/main" id="{AE691E05-B5D2-B8A8-141D-B8F77F33E1F1}"/>
              </a:ext>
            </a:extLst>
          </p:cNvPr>
          <p:cNvGrpSpPr/>
          <p:nvPr/>
        </p:nvGrpSpPr>
        <p:grpSpPr>
          <a:xfrm>
            <a:off x="939728" y="1907979"/>
            <a:ext cx="4944141" cy="2162457"/>
            <a:chOff x="687388" y="1758144"/>
            <a:chExt cx="7640315" cy="4284080"/>
          </a:xfrm>
        </p:grpSpPr>
        <p:sp>
          <p:nvSpPr>
            <p:cNvPr id="27" name="Rectangle 2">
              <a:extLst>
                <a:ext uri="{FF2B5EF4-FFF2-40B4-BE49-F238E27FC236}">
                  <a16:creationId xmlns:a16="http://schemas.microsoft.com/office/drawing/2014/main" id="{C684BD11-4F39-4F43-6C3E-82D78ABD64CA}"/>
                </a:ext>
              </a:extLst>
            </p:cNvPr>
            <p:cNvSpPr>
              <a:spLocks noChangeArrowheads="1"/>
            </p:cNvSpPr>
            <p:nvPr/>
          </p:nvSpPr>
          <p:spPr bwMode="auto">
            <a:xfrm>
              <a:off x="6448174" y="2924176"/>
              <a:ext cx="1879529" cy="1167339"/>
            </a:xfrm>
            <a:prstGeom prst="rect">
              <a:avLst/>
            </a:prstGeom>
            <a:solidFill>
              <a:sysClr val="window" lastClr="FFFFFF"/>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055" tIns="45545" rIns="91055" bIns="45545" anchor="ctr" anchorCtr="1"/>
            <a:lstStyle/>
            <a:p>
              <a:pPr algn="ctr">
                <a:defRPr/>
              </a:pPr>
              <a:r>
                <a:rPr kumimoji="0" lang="ja-JP" altLang="en-US" sz="1600" kern="0">
                  <a:solidFill>
                    <a:srgbClr val="000000"/>
                  </a:solidFill>
                  <a:latin typeface="MS PGothic" panose="020B0600070205080204" pitchFamily="34" charset="-128"/>
                  <a:ea typeface="MS PGothic" panose="020B0600070205080204" pitchFamily="34" charset="-128"/>
                </a:rPr>
                <a:t>参加</a:t>
              </a:r>
              <a:endParaRPr kumimoji="0" lang="en-US" altLang="ja-JP" sz="1600" kern="0" dirty="0">
                <a:solidFill>
                  <a:srgbClr val="000000"/>
                </a:solidFill>
                <a:latin typeface="MS PGothic" panose="020B0600070205080204" pitchFamily="34" charset="-128"/>
                <a:ea typeface="MS PGothic" panose="020B0600070205080204" pitchFamily="34" charset="-128"/>
              </a:endParaRPr>
            </a:p>
          </p:txBody>
        </p:sp>
        <p:sp>
          <p:nvSpPr>
            <p:cNvPr id="28" name="Rectangle 3">
              <a:extLst>
                <a:ext uri="{FF2B5EF4-FFF2-40B4-BE49-F238E27FC236}">
                  <a16:creationId xmlns:a16="http://schemas.microsoft.com/office/drawing/2014/main" id="{B470A593-0F14-E7FB-3698-D966F567C50E}"/>
                </a:ext>
              </a:extLst>
            </p:cNvPr>
            <p:cNvSpPr>
              <a:spLocks noChangeArrowheads="1"/>
            </p:cNvSpPr>
            <p:nvPr/>
          </p:nvSpPr>
          <p:spPr bwMode="auto">
            <a:xfrm>
              <a:off x="3582989" y="2924175"/>
              <a:ext cx="1905000" cy="1167339"/>
            </a:xfrm>
            <a:prstGeom prst="rect">
              <a:avLst/>
            </a:prstGeom>
            <a:solidFill>
              <a:sysClr val="window" lastClr="FFFFFF"/>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055" tIns="45545" rIns="91055" bIns="45545" anchor="ctr" anchorCtr="1"/>
            <a:lstStyle/>
            <a:p>
              <a:pPr algn="ctr">
                <a:defRPr/>
              </a:pPr>
              <a:r>
                <a:rPr kumimoji="0" lang="ja-JP" altLang="en-US" sz="1600" kern="0">
                  <a:solidFill>
                    <a:srgbClr val="000000"/>
                  </a:solidFill>
                  <a:latin typeface="MS PGothic" panose="020B0600070205080204" pitchFamily="34" charset="-128"/>
                  <a:ea typeface="MS PGothic" panose="020B0600070205080204" pitchFamily="34" charset="-128"/>
                </a:rPr>
                <a:t>活動</a:t>
              </a:r>
              <a:endParaRPr kumimoji="0" lang="en-US" altLang="ja-JP" sz="1600" kern="0" dirty="0">
                <a:solidFill>
                  <a:srgbClr val="000000"/>
                </a:solidFill>
                <a:latin typeface="MS PGothic" panose="020B0600070205080204" pitchFamily="34" charset="-128"/>
                <a:ea typeface="MS PGothic" panose="020B0600070205080204" pitchFamily="34" charset="-128"/>
              </a:endParaRPr>
            </a:p>
          </p:txBody>
        </p:sp>
        <p:sp>
          <p:nvSpPr>
            <p:cNvPr id="29" name="Rectangle 4">
              <a:extLst>
                <a:ext uri="{FF2B5EF4-FFF2-40B4-BE49-F238E27FC236}">
                  <a16:creationId xmlns:a16="http://schemas.microsoft.com/office/drawing/2014/main" id="{0956369A-9190-F9BD-E8F8-D009DEDE8967}"/>
                </a:ext>
              </a:extLst>
            </p:cNvPr>
            <p:cNvSpPr>
              <a:spLocks noChangeArrowheads="1"/>
            </p:cNvSpPr>
            <p:nvPr/>
          </p:nvSpPr>
          <p:spPr bwMode="auto">
            <a:xfrm>
              <a:off x="687388" y="2924175"/>
              <a:ext cx="1905000" cy="1167339"/>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055" tIns="45545" rIns="91055" bIns="45545"/>
            <a:lstStyle/>
            <a:p>
              <a:pPr algn="ctr">
                <a:defRPr/>
              </a:pPr>
              <a:r>
                <a:rPr kumimoji="0" lang="ja-JP" altLang="en-US" sz="1600" kern="0">
                  <a:solidFill>
                    <a:srgbClr val="000000"/>
                  </a:solidFill>
                  <a:latin typeface="MS PGothic" panose="020B0600070205080204" pitchFamily="34" charset="-128"/>
                  <a:ea typeface="MS PGothic" panose="020B0600070205080204" pitchFamily="34" charset="-128"/>
                </a:rPr>
                <a:t>心身機能・</a:t>
              </a:r>
              <a:endParaRPr kumimoji="0" lang="en-US" altLang="ja-JP" sz="1600" kern="0" dirty="0">
                <a:solidFill>
                  <a:srgbClr val="000000"/>
                </a:solidFill>
                <a:latin typeface="MS PGothic" panose="020B0600070205080204" pitchFamily="34" charset="-128"/>
                <a:ea typeface="MS PGothic" panose="020B0600070205080204" pitchFamily="34" charset="-128"/>
              </a:endParaRPr>
            </a:p>
            <a:p>
              <a:pPr algn="ctr">
                <a:defRPr/>
              </a:pPr>
              <a:r>
                <a:rPr kumimoji="0" lang="ja-JP" altLang="en-US" sz="1600" kern="0">
                  <a:solidFill>
                    <a:srgbClr val="000000"/>
                  </a:solidFill>
                  <a:latin typeface="MS PGothic" panose="020B0600070205080204" pitchFamily="34" charset="-128"/>
                  <a:ea typeface="MS PGothic" panose="020B0600070205080204" pitchFamily="34" charset="-128"/>
                </a:rPr>
                <a:t>構造</a:t>
              </a:r>
              <a:endParaRPr kumimoji="0" lang="ja-JP" altLang="en-US" sz="1200" kern="0">
                <a:solidFill>
                  <a:srgbClr val="000000"/>
                </a:solidFill>
                <a:latin typeface="MS PGothic" panose="020B0600070205080204" pitchFamily="34" charset="-128"/>
                <a:ea typeface="MS PGothic" panose="020B0600070205080204" pitchFamily="34" charset="-128"/>
              </a:endParaRPr>
            </a:p>
          </p:txBody>
        </p:sp>
        <p:cxnSp>
          <p:nvCxnSpPr>
            <p:cNvPr id="30" name="AutoShape 5">
              <a:extLst>
                <a:ext uri="{FF2B5EF4-FFF2-40B4-BE49-F238E27FC236}">
                  <a16:creationId xmlns:a16="http://schemas.microsoft.com/office/drawing/2014/main" id="{B9B5192A-EF43-61B0-A80A-CFE0EF398D02}"/>
                </a:ext>
              </a:extLst>
            </p:cNvPr>
            <p:cNvCxnSpPr>
              <a:cxnSpLocks noChangeShapeType="1"/>
              <a:stCxn id="29" idx="3"/>
            </p:cNvCxnSpPr>
            <p:nvPr/>
          </p:nvCxnSpPr>
          <p:spPr bwMode="auto">
            <a:xfrm flipV="1">
              <a:off x="2592388" y="3507842"/>
              <a:ext cx="907795" cy="2"/>
            </a:xfrm>
            <a:prstGeom prst="straightConnector1">
              <a:avLst/>
            </a:prstGeom>
            <a:noFill/>
            <a:ln w="9525">
              <a:solidFill>
                <a:sysClr val="windowText" lastClr="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6">
              <a:extLst>
                <a:ext uri="{FF2B5EF4-FFF2-40B4-BE49-F238E27FC236}">
                  <a16:creationId xmlns:a16="http://schemas.microsoft.com/office/drawing/2014/main" id="{99A03EDE-48DE-FE6D-481E-F325263A95A4}"/>
                </a:ext>
              </a:extLst>
            </p:cNvPr>
            <p:cNvCxnSpPr>
              <a:cxnSpLocks noChangeShapeType="1"/>
            </p:cNvCxnSpPr>
            <p:nvPr/>
          </p:nvCxnSpPr>
          <p:spPr bwMode="auto">
            <a:xfrm>
              <a:off x="5540378" y="3507842"/>
              <a:ext cx="836580" cy="0"/>
            </a:xfrm>
            <a:prstGeom prst="straightConnector1">
              <a:avLst/>
            </a:prstGeom>
            <a:noFill/>
            <a:ln w="9525">
              <a:solidFill>
                <a:sysClr val="windowText" lastClr="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7">
              <a:extLst>
                <a:ext uri="{FF2B5EF4-FFF2-40B4-BE49-F238E27FC236}">
                  <a16:creationId xmlns:a16="http://schemas.microsoft.com/office/drawing/2014/main" id="{7A029F81-3975-C0C1-E753-F439741C3445}"/>
                </a:ext>
              </a:extLst>
            </p:cNvPr>
            <p:cNvSpPr>
              <a:spLocks noChangeArrowheads="1"/>
            </p:cNvSpPr>
            <p:nvPr/>
          </p:nvSpPr>
          <p:spPr bwMode="auto">
            <a:xfrm>
              <a:off x="3608389" y="1758144"/>
              <a:ext cx="1905000" cy="5334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055" tIns="45545" rIns="91055" bIns="45545" anchor="ctr" anchorCtr="1"/>
            <a:lstStyle/>
            <a:p>
              <a:pPr algn="ctr">
                <a:defRPr/>
              </a:pPr>
              <a:r>
                <a:rPr kumimoji="0" lang="ja-JP" altLang="en-US" sz="1600" kern="0">
                  <a:solidFill>
                    <a:srgbClr val="000000"/>
                  </a:solidFill>
                  <a:latin typeface="MS PGothic" panose="020B0600070205080204" pitchFamily="34" charset="-128"/>
                  <a:ea typeface="MS PGothic" panose="020B0600070205080204" pitchFamily="34" charset="-128"/>
                </a:rPr>
                <a:t>健康状態</a:t>
              </a:r>
              <a:endParaRPr kumimoji="0" lang="ja-JP" altLang="en-US" sz="1200" kern="0">
                <a:solidFill>
                  <a:srgbClr val="000000"/>
                </a:solidFill>
                <a:latin typeface="MS PGothic" panose="020B0600070205080204" pitchFamily="34" charset="-128"/>
                <a:ea typeface="MS PGothic" panose="020B0600070205080204" pitchFamily="34" charset="-128"/>
              </a:endParaRPr>
            </a:p>
          </p:txBody>
        </p:sp>
        <p:sp>
          <p:nvSpPr>
            <p:cNvPr id="33" name="Rectangle 8">
              <a:extLst>
                <a:ext uri="{FF2B5EF4-FFF2-40B4-BE49-F238E27FC236}">
                  <a16:creationId xmlns:a16="http://schemas.microsoft.com/office/drawing/2014/main" id="{421457DD-10D5-825C-B459-50D2077AB5D4}"/>
                </a:ext>
              </a:extLst>
            </p:cNvPr>
            <p:cNvSpPr>
              <a:spLocks noChangeArrowheads="1"/>
            </p:cNvSpPr>
            <p:nvPr/>
          </p:nvSpPr>
          <p:spPr bwMode="auto">
            <a:xfrm>
              <a:off x="2270760" y="5216126"/>
              <a:ext cx="1789818" cy="788001"/>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055" tIns="45545" rIns="91055" bIns="45545"/>
            <a:lstStyle/>
            <a:p>
              <a:pPr algn="ctr">
                <a:defRPr/>
              </a:pPr>
              <a:r>
                <a:rPr kumimoji="0" lang="ja-JP" altLang="en-US" sz="1600" kern="0">
                  <a:solidFill>
                    <a:srgbClr val="000000"/>
                  </a:solidFill>
                  <a:latin typeface="MS PGothic" panose="020B0600070205080204" pitchFamily="34" charset="-128"/>
                  <a:ea typeface="MS PGothic" panose="020B0600070205080204" pitchFamily="34" charset="-128"/>
                </a:rPr>
                <a:t>環境因子</a:t>
              </a:r>
            </a:p>
          </p:txBody>
        </p:sp>
        <p:sp>
          <p:nvSpPr>
            <p:cNvPr id="34" name="Rectangle 9">
              <a:extLst>
                <a:ext uri="{FF2B5EF4-FFF2-40B4-BE49-F238E27FC236}">
                  <a16:creationId xmlns:a16="http://schemas.microsoft.com/office/drawing/2014/main" id="{78AF15BE-3ED7-7C02-5F4B-84CE8410D3D4}"/>
                </a:ext>
              </a:extLst>
            </p:cNvPr>
            <p:cNvSpPr>
              <a:spLocks noChangeArrowheads="1"/>
            </p:cNvSpPr>
            <p:nvPr/>
          </p:nvSpPr>
          <p:spPr bwMode="auto">
            <a:xfrm>
              <a:off x="5457573" y="5254223"/>
              <a:ext cx="1981197" cy="788001"/>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055" tIns="45545" rIns="91055" bIns="45545"/>
            <a:lstStyle/>
            <a:p>
              <a:pPr algn="ctr">
                <a:defRPr/>
              </a:pPr>
              <a:r>
                <a:rPr kumimoji="0" lang="ja-JP" altLang="en-US" sz="1600" kern="0">
                  <a:solidFill>
                    <a:srgbClr val="000000"/>
                  </a:solidFill>
                  <a:latin typeface="MS PGothic" panose="020B0600070205080204" pitchFamily="34" charset="-128"/>
                  <a:ea typeface="MS PGothic" panose="020B0600070205080204" pitchFamily="34" charset="-128"/>
                </a:rPr>
                <a:t>個人因子</a:t>
              </a:r>
              <a:endParaRPr kumimoji="0" lang="ja-JP" altLang="en-US" sz="1600" kern="0" dirty="0">
                <a:solidFill>
                  <a:srgbClr val="000000"/>
                </a:solidFill>
                <a:latin typeface="MS PGothic" panose="020B0600070205080204" pitchFamily="34" charset="-128"/>
                <a:ea typeface="MS PGothic" panose="020B0600070205080204" pitchFamily="34" charset="-128"/>
              </a:endParaRPr>
            </a:p>
          </p:txBody>
        </p:sp>
        <p:cxnSp>
          <p:nvCxnSpPr>
            <p:cNvPr id="35" name="AutoShape 10">
              <a:extLst>
                <a:ext uri="{FF2B5EF4-FFF2-40B4-BE49-F238E27FC236}">
                  <a16:creationId xmlns:a16="http://schemas.microsoft.com/office/drawing/2014/main" id="{08A8D3B1-6C8E-8B94-7556-AB54680BE379}"/>
                </a:ext>
              </a:extLst>
            </p:cNvPr>
            <p:cNvCxnSpPr>
              <a:cxnSpLocks noChangeShapeType="1"/>
              <a:stCxn id="33" idx="0"/>
              <a:endCxn id="34" idx="0"/>
            </p:cNvCxnSpPr>
            <p:nvPr/>
          </p:nvCxnSpPr>
          <p:spPr bwMode="auto">
            <a:xfrm rot="16200000" flipH="1">
              <a:off x="4787873" y="3593923"/>
              <a:ext cx="38097" cy="3282504"/>
            </a:xfrm>
            <a:prstGeom prst="bentConnector3">
              <a:avLst>
                <a:gd name="adj1" fmla="val -1188768"/>
              </a:avLst>
            </a:prstGeom>
            <a:noFill/>
            <a:ln w="9525">
              <a:solidFill>
                <a:sysClr val="windowText" lastClr="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Line 11">
              <a:extLst>
                <a:ext uri="{FF2B5EF4-FFF2-40B4-BE49-F238E27FC236}">
                  <a16:creationId xmlns:a16="http://schemas.microsoft.com/office/drawing/2014/main" id="{AF427C5C-2668-1C15-8F33-851AB2C876D7}"/>
                </a:ext>
              </a:extLst>
            </p:cNvPr>
            <p:cNvSpPr>
              <a:spLocks noChangeShapeType="1"/>
            </p:cNvSpPr>
            <p:nvPr/>
          </p:nvSpPr>
          <p:spPr bwMode="auto">
            <a:xfrm flipV="1">
              <a:off x="1615493" y="4091512"/>
              <a:ext cx="0" cy="249545"/>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defRPr/>
              </a:pPr>
              <a:endParaRPr kumimoji="0" lang="ja-JP" altLang="en-US" sz="1050" kern="0">
                <a:solidFill>
                  <a:srgbClr val="000000"/>
                </a:solidFill>
                <a:latin typeface="MS PGothic" panose="020B0600070205080204" pitchFamily="34" charset="-128"/>
                <a:ea typeface="MS PGothic" panose="020B0600070205080204" pitchFamily="34" charset="-128"/>
              </a:endParaRPr>
            </a:p>
          </p:txBody>
        </p:sp>
        <p:sp>
          <p:nvSpPr>
            <p:cNvPr id="37" name="Line 12">
              <a:extLst>
                <a:ext uri="{FF2B5EF4-FFF2-40B4-BE49-F238E27FC236}">
                  <a16:creationId xmlns:a16="http://schemas.microsoft.com/office/drawing/2014/main" id="{ADD35CA6-9A6D-6573-A9C2-77BEE4B12FFE}"/>
                </a:ext>
              </a:extLst>
            </p:cNvPr>
            <p:cNvSpPr>
              <a:spLocks noChangeShapeType="1"/>
            </p:cNvSpPr>
            <p:nvPr/>
          </p:nvSpPr>
          <p:spPr bwMode="auto">
            <a:xfrm flipH="1" flipV="1">
              <a:off x="7550691" y="4101355"/>
              <a:ext cx="0" cy="239722"/>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defRPr/>
              </a:pPr>
              <a:endParaRPr kumimoji="0" lang="ja-JP" altLang="en-US" sz="1050" kern="0">
                <a:solidFill>
                  <a:srgbClr val="000000"/>
                </a:solidFill>
                <a:latin typeface="MS PGothic" panose="020B0600070205080204" pitchFamily="34" charset="-128"/>
                <a:ea typeface="MS PGothic" panose="020B0600070205080204" pitchFamily="34" charset="-128"/>
              </a:endParaRPr>
            </a:p>
          </p:txBody>
        </p:sp>
        <p:sp>
          <p:nvSpPr>
            <p:cNvPr id="38" name="Line 13">
              <a:extLst>
                <a:ext uri="{FF2B5EF4-FFF2-40B4-BE49-F238E27FC236}">
                  <a16:creationId xmlns:a16="http://schemas.microsoft.com/office/drawing/2014/main" id="{28F55153-E2E2-927C-2491-2F9689D755B2}"/>
                </a:ext>
              </a:extLst>
            </p:cNvPr>
            <p:cNvSpPr>
              <a:spLocks noChangeShapeType="1"/>
            </p:cNvSpPr>
            <p:nvPr/>
          </p:nvSpPr>
          <p:spPr bwMode="auto">
            <a:xfrm>
              <a:off x="1615492" y="4341078"/>
              <a:ext cx="5935199"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defRPr/>
              </a:pPr>
              <a:endParaRPr kumimoji="0" lang="ja-JP" altLang="en-US" sz="1050" kern="0">
                <a:solidFill>
                  <a:srgbClr val="000000"/>
                </a:solidFill>
                <a:latin typeface="MS PGothic" panose="020B0600070205080204" pitchFamily="34" charset="-128"/>
                <a:ea typeface="MS PGothic" panose="020B0600070205080204" pitchFamily="34" charset="-128"/>
              </a:endParaRPr>
            </a:p>
          </p:txBody>
        </p:sp>
        <p:sp>
          <p:nvSpPr>
            <p:cNvPr id="39" name="Line 14">
              <a:extLst>
                <a:ext uri="{FF2B5EF4-FFF2-40B4-BE49-F238E27FC236}">
                  <a16:creationId xmlns:a16="http://schemas.microsoft.com/office/drawing/2014/main" id="{14A9BEE7-33E7-20C3-DA92-48C7D3E2EEA1}"/>
                </a:ext>
              </a:extLst>
            </p:cNvPr>
            <p:cNvSpPr>
              <a:spLocks noChangeShapeType="1"/>
            </p:cNvSpPr>
            <p:nvPr/>
          </p:nvSpPr>
          <p:spPr bwMode="auto">
            <a:xfrm>
              <a:off x="4535489" y="4091509"/>
              <a:ext cx="0" cy="694181"/>
            </a:xfrm>
            <a:prstGeom prst="line">
              <a:avLst/>
            </a:prstGeom>
            <a:noFill/>
            <a:ln w="9525">
              <a:solidFill>
                <a:sysClr val="windowText" lastClr="0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defRPr/>
              </a:pPr>
              <a:endParaRPr kumimoji="0" lang="ja-JP" altLang="en-US" sz="1050" kern="0">
                <a:solidFill>
                  <a:srgbClr val="000000"/>
                </a:solidFill>
                <a:latin typeface="MS PGothic" panose="020B0600070205080204" pitchFamily="34" charset="-128"/>
                <a:ea typeface="MS PGothic" panose="020B0600070205080204" pitchFamily="34" charset="-128"/>
              </a:endParaRPr>
            </a:p>
          </p:txBody>
        </p:sp>
        <p:cxnSp>
          <p:nvCxnSpPr>
            <p:cNvPr id="40" name="AutoShape 15">
              <a:extLst>
                <a:ext uri="{FF2B5EF4-FFF2-40B4-BE49-F238E27FC236}">
                  <a16:creationId xmlns:a16="http://schemas.microsoft.com/office/drawing/2014/main" id="{F0B149A5-12CF-A623-F04E-481976C62879}"/>
                </a:ext>
              </a:extLst>
            </p:cNvPr>
            <p:cNvCxnSpPr>
              <a:cxnSpLocks noChangeShapeType="1"/>
              <a:stCxn id="29" idx="0"/>
              <a:endCxn id="27" idx="0"/>
            </p:cNvCxnSpPr>
            <p:nvPr/>
          </p:nvCxnSpPr>
          <p:spPr bwMode="auto">
            <a:xfrm rot="5400000" flipH="1" flipV="1">
              <a:off x="4511146" y="50152"/>
              <a:ext cx="25160" cy="5748050"/>
            </a:xfrm>
            <a:prstGeom prst="bentConnector3">
              <a:avLst>
                <a:gd name="adj1" fmla="val 1800000"/>
              </a:avLst>
            </a:prstGeom>
            <a:noFill/>
            <a:ln w="9525">
              <a:solidFill>
                <a:sysClr val="windowText" lastClr="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Line 16">
              <a:extLst>
                <a:ext uri="{FF2B5EF4-FFF2-40B4-BE49-F238E27FC236}">
                  <a16:creationId xmlns:a16="http://schemas.microsoft.com/office/drawing/2014/main" id="{7E640F57-F00D-6015-6201-F0D2082B559E}"/>
                </a:ext>
              </a:extLst>
            </p:cNvPr>
            <p:cNvSpPr>
              <a:spLocks noChangeShapeType="1"/>
            </p:cNvSpPr>
            <p:nvPr/>
          </p:nvSpPr>
          <p:spPr bwMode="auto">
            <a:xfrm>
              <a:off x="4535489" y="2331796"/>
              <a:ext cx="9524" cy="574917"/>
            </a:xfrm>
            <a:prstGeom prst="line">
              <a:avLst/>
            </a:prstGeom>
            <a:noFill/>
            <a:ln w="9525">
              <a:solidFill>
                <a:sysClr val="windowText" lastClr="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defRPr/>
              </a:pPr>
              <a:endParaRPr kumimoji="0" lang="ja-JP" altLang="en-US" sz="1050" kern="0">
                <a:solidFill>
                  <a:srgbClr val="000000"/>
                </a:solidFill>
                <a:latin typeface="MS PGothic" panose="020B0600070205080204" pitchFamily="34" charset="-128"/>
                <a:ea typeface="MS PGothic" panose="020B0600070205080204" pitchFamily="34" charset="-128"/>
              </a:endParaRPr>
            </a:p>
          </p:txBody>
        </p:sp>
      </p:grpSp>
      <p:graphicFrame>
        <p:nvGraphicFramePr>
          <p:cNvPr id="42" name="表 41">
            <a:extLst>
              <a:ext uri="{FF2B5EF4-FFF2-40B4-BE49-F238E27FC236}">
                <a16:creationId xmlns:a16="http://schemas.microsoft.com/office/drawing/2014/main" id="{BC0E9BB2-4891-F9FC-DAB6-950291BBA3F8}"/>
              </a:ext>
            </a:extLst>
          </p:cNvPr>
          <p:cNvGraphicFramePr>
            <a:graphicFrameLocks noGrp="1"/>
          </p:cNvGraphicFramePr>
          <p:nvPr>
            <p:extLst>
              <p:ext uri="{D42A27DB-BD31-4B8C-83A1-F6EECF244321}">
                <p14:modId xmlns:p14="http://schemas.microsoft.com/office/powerpoint/2010/main" val="771396065"/>
              </p:ext>
            </p:extLst>
          </p:nvPr>
        </p:nvGraphicFramePr>
        <p:xfrm>
          <a:off x="749808" y="4273923"/>
          <a:ext cx="10880444" cy="2375367"/>
        </p:xfrm>
        <a:graphic>
          <a:graphicData uri="http://schemas.openxmlformats.org/drawingml/2006/table">
            <a:tbl>
              <a:tblPr firstRow="1" bandRow="1"/>
              <a:tblGrid>
                <a:gridCol w="3017520">
                  <a:extLst>
                    <a:ext uri="{9D8B030D-6E8A-4147-A177-3AD203B41FA5}">
                      <a16:colId xmlns:a16="http://schemas.microsoft.com/office/drawing/2014/main" val="4204579669"/>
                    </a:ext>
                  </a:extLst>
                </a:gridCol>
                <a:gridCol w="2743200">
                  <a:extLst>
                    <a:ext uri="{9D8B030D-6E8A-4147-A177-3AD203B41FA5}">
                      <a16:colId xmlns:a16="http://schemas.microsoft.com/office/drawing/2014/main" val="4101818424"/>
                    </a:ext>
                  </a:extLst>
                </a:gridCol>
                <a:gridCol w="2734056">
                  <a:extLst>
                    <a:ext uri="{9D8B030D-6E8A-4147-A177-3AD203B41FA5}">
                      <a16:colId xmlns:a16="http://schemas.microsoft.com/office/drawing/2014/main" val="331581634"/>
                    </a:ext>
                  </a:extLst>
                </a:gridCol>
                <a:gridCol w="2385668">
                  <a:extLst>
                    <a:ext uri="{9D8B030D-6E8A-4147-A177-3AD203B41FA5}">
                      <a16:colId xmlns:a16="http://schemas.microsoft.com/office/drawing/2014/main" val="286230344"/>
                    </a:ext>
                  </a:extLst>
                </a:gridCol>
              </a:tblGrid>
              <a:tr h="266417">
                <a:tc>
                  <a:txBody>
                    <a:bodyPr/>
                    <a:lstStyle>
                      <a:lvl1pPr marL="0" algn="l" defTabSz="892378" rtl="0" eaLnBrk="1" latinLnBrk="0" hangingPunct="1">
                        <a:defRPr kumimoji="1" sz="1800" kern="1200">
                          <a:solidFill>
                            <a:schemeClr val="tx1"/>
                          </a:solidFill>
                          <a:latin typeface="Aptos" panose="02110004020202020204"/>
                        </a:defRPr>
                      </a:lvl1pPr>
                      <a:lvl2pPr marL="446156" algn="l" defTabSz="892378" rtl="0" eaLnBrk="1" latinLnBrk="0" hangingPunct="1">
                        <a:defRPr kumimoji="1" sz="1800" kern="1200">
                          <a:solidFill>
                            <a:schemeClr val="tx1"/>
                          </a:solidFill>
                          <a:latin typeface="Aptos" panose="02110004020202020204"/>
                        </a:defRPr>
                      </a:lvl2pPr>
                      <a:lvl3pPr marL="892378" algn="l" defTabSz="892378" rtl="0" eaLnBrk="1" latinLnBrk="0" hangingPunct="1">
                        <a:defRPr kumimoji="1" sz="1800" kern="1200">
                          <a:solidFill>
                            <a:schemeClr val="tx1"/>
                          </a:solidFill>
                          <a:latin typeface="Aptos" panose="02110004020202020204"/>
                        </a:defRPr>
                      </a:lvl3pPr>
                      <a:lvl4pPr marL="1338584" algn="l" defTabSz="892378" rtl="0" eaLnBrk="1" latinLnBrk="0" hangingPunct="1">
                        <a:defRPr kumimoji="1" sz="1800" kern="1200">
                          <a:solidFill>
                            <a:schemeClr val="tx1"/>
                          </a:solidFill>
                          <a:latin typeface="Aptos" panose="02110004020202020204"/>
                        </a:defRPr>
                      </a:lvl4pPr>
                      <a:lvl5pPr marL="1784782" algn="l" defTabSz="892378" rtl="0" eaLnBrk="1" latinLnBrk="0" hangingPunct="1">
                        <a:defRPr kumimoji="1" sz="1800" kern="1200">
                          <a:solidFill>
                            <a:schemeClr val="tx1"/>
                          </a:solidFill>
                          <a:latin typeface="Aptos" panose="02110004020202020204"/>
                        </a:defRPr>
                      </a:lvl5pPr>
                      <a:lvl6pPr marL="2230982" algn="l" defTabSz="892378" rtl="0" eaLnBrk="1" latinLnBrk="0" hangingPunct="1">
                        <a:defRPr kumimoji="1" sz="1800" kern="1200">
                          <a:solidFill>
                            <a:schemeClr val="tx1"/>
                          </a:solidFill>
                          <a:latin typeface="Aptos" panose="02110004020202020204"/>
                        </a:defRPr>
                      </a:lvl6pPr>
                      <a:lvl7pPr marL="2677178" algn="l" defTabSz="892378" rtl="0" eaLnBrk="1" latinLnBrk="0" hangingPunct="1">
                        <a:defRPr kumimoji="1" sz="1800" kern="1200">
                          <a:solidFill>
                            <a:schemeClr val="tx1"/>
                          </a:solidFill>
                          <a:latin typeface="Aptos" panose="02110004020202020204"/>
                        </a:defRPr>
                      </a:lvl7pPr>
                      <a:lvl8pPr marL="3123379" algn="l" defTabSz="892378" rtl="0" eaLnBrk="1" latinLnBrk="0" hangingPunct="1">
                        <a:defRPr kumimoji="1" sz="1800" kern="1200">
                          <a:solidFill>
                            <a:schemeClr val="tx1"/>
                          </a:solidFill>
                          <a:latin typeface="Aptos" panose="02110004020202020204"/>
                        </a:defRPr>
                      </a:lvl8pPr>
                      <a:lvl9pPr marL="3569576" algn="l" defTabSz="892378" rtl="0" eaLnBrk="1" latinLnBrk="0" hangingPunct="1">
                        <a:defRPr kumimoji="1" sz="1800" kern="1200">
                          <a:solidFill>
                            <a:schemeClr val="tx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a:solidFill>
                            <a:schemeClr val="bg1"/>
                          </a:solidFill>
                        </a:rPr>
                        <a:t>認定の範囲</a:t>
                      </a:r>
                    </a:p>
                  </a:txBody>
                  <a:tcPr marL="108000" marR="36000" marT="36000" marB="0" anchor="b" anchorCtr="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EA72E">
                        <a:lumMod val="75000"/>
                      </a:srgbClr>
                    </a:solidFill>
                  </a:tcPr>
                </a:tc>
                <a:tc>
                  <a:txBody>
                    <a:bodyPr/>
                    <a:lstStyle>
                      <a:lvl1pPr marL="0" algn="l" defTabSz="892378" rtl="0" eaLnBrk="1" latinLnBrk="0" hangingPunct="1">
                        <a:defRPr kumimoji="1" sz="1800" kern="1200">
                          <a:solidFill>
                            <a:schemeClr val="tx1"/>
                          </a:solidFill>
                          <a:latin typeface="Aptos" panose="02110004020202020204"/>
                        </a:defRPr>
                      </a:lvl1pPr>
                      <a:lvl2pPr marL="446156" algn="l" defTabSz="892378" rtl="0" eaLnBrk="1" latinLnBrk="0" hangingPunct="1">
                        <a:defRPr kumimoji="1" sz="1800" kern="1200">
                          <a:solidFill>
                            <a:schemeClr val="tx1"/>
                          </a:solidFill>
                          <a:latin typeface="Aptos" panose="02110004020202020204"/>
                        </a:defRPr>
                      </a:lvl2pPr>
                      <a:lvl3pPr marL="892378" algn="l" defTabSz="892378" rtl="0" eaLnBrk="1" latinLnBrk="0" hangingPunct="1">
                        <a:defRPr kumimoji="1" sz="1800" kern="1200">
                          <a:solidFill>
                            <a:schemeClr val="tx1"/>
                          </a:solidFill>
                          <a:latin typeface="Aptos" panose="02110004020202020204"/>
                        </a:defRPr>
                      </a:lvl3pPr>
                      <a:lvl4pPr marL="1338584" algn="l" defTabSz="892378" rtl="0" eaLnBrk="1" latinLnBrk="0" hangingPunct="1">
                        <a:defRPr kumimoji="1" sz="1800" kern="1200">
                          <a:solidFill>
                            <a:schemeClr val="tx1"/>
                          </a:solidFill>
                          <a:latin typeface="Aptos" panose="02110004020202020204"/>
                        </a:defRPr>
                      </a:lvl4pPr>
                      <a:lvl5pPr marL="1784782" algn="l" defTabSz="892378" rtl="0" eaLnBrk="1" latinLnBrk="0" hangingPunct="1">
                        <a:defRPr kumimoji="1" sz="1800" kern="1200">
                          <a:solidFill>
                            <a:schemeClr val="tx1"/>
                          </a:solidFill>
                          <a:latin typeface="Aptos" panose="02110004020202020204"/>
                        </a:defRPr>
                      </a:lvl5pPr>
                      <a:lvl6pPr marL="2230982" algn="l" defTabSz="892378" rtl="0" eaLnBrk="1" latinLnBrk="0" hangingPunct="1">
                        <a:defRPr kumimoji="1" sz="1800" kern="1200">
                          <a:solidFill>
                            <a:schemeClr val="tx1"/>
                          </a:solidFill>
                          <a:latin typeface="Aptos" panose="02110004020202020204"/>
                        </a:defRPr>
                      </a:lvl6pPr>
                      <a:lvl7pPr marL="2677178" algn="l" defTabSz="892378" rtl="0" eaLnBrk="1" latinLnBrk="0" hangingPunct="1">
                        <a:defRPr kumimoji="1" sz="1800" kern="1200">
                          <a:solidFill>
                            <a:schemeClr val="tx1"/>
                          </a:solidFill>
                          <a:latin typeface="Aptos" panose="02110004020202020204"/>
                        </a:defRPr>
                      </a:lvl7pPr>
                      <a:lvl8pPr marL="3123379" algn="l" defTabSz="892378" rtl="0" eaLnBrk="1" latinLnBrk="0" hangingPunct="1">
                        <a:defRPr kumimoji="1" sz="1800" kern="1200">
                          <a:solidFill>
                            <a:schemeClr val="tx1"/>
                          </a:solidFill>
                          <a:latin typeface="Aptos" panose="02110004020202020204"/>
                        </a:defRPr>
                      </a:lvl8pPr>
                      <a:lvl9pPr marL="3569576" algn="l" defTabSz="892378" rtl="0" eaLnBrk="1" latinLnBrk="0" hangingPunct="1">
                        <a:defRPr kumimoji="1" sz="1800" kern="1200">
                          <a:solidFill>
                            <a:schemeClr val="tx1"/>
                          </a:solidFill>
                          <a:latin typeface="Aptos" panose="02110004020202020204"/>
                        </a:defRPr>
                      </a:lvl9pPr>
                    </a:lstStyle>
                    <a:p>
                      <a:r>
                        <a:rPr kumimoji="1" lang="ja-JP" altLang="en-US" b="1">
                          <a:solidFill>
                            <a:schemeClr val="bg1"/>
                          </a:solidFill>
                        </a:rPr>
                        <a:t>確認手段</a:t>
                      </a:r>
                    </a:p>
                  </a:txBody>
                  <a:tcPr marL="36000" marR="36000" marT="36000" marB="0" anchor="b" anchorCtr="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EA72E">
                        <a:lumMod val="75000"/>
                      </a:srgbClr>
                    </a:solidFill>
                  </a:tcPr>
                </a:tc>
                <a:tc gridSpan="2">
                  <a:txBody>
                    <a:bodyPr/>
                    <a:lstStyle>
                      <a:lvl1pPr marL="0" algn="l" defTabSz="892378" rtl="0" eaLnBrk="1" latinLnBrk="0" hangingPunct="1">
                        <a:defRPr kumimoji="1" sz="1800" kern="1200">
                          <a:solidFill>
                            <a:schemeClr val="tx1"/>
                          </a:solidFill>
                          <a:latin typeface="Aptos" panose="02110004020202020204"/>
                        </a:defRPr>
                      </a:lvl1pPr>
                      <a:lvl2pPr marL="446156" algn="l" defTabSz="892378" rtl="0" eaLnBrk="1" latinLnBrk="0" hangingPunct="1">
                        <a:defRPr kumimoji="1" sz="1800" kern="1200">
                          <a:solidFill>
                            <a:schemeClr val="tx1"/>
                          </a:solidFill>
                          <a:latin typeface="Aptos" panose="02110004020202020204"/>
                        </a:defRPr>
                      </a:lvl2pPr>
                      <a:lvl3pPr marL="892378" algn="l" defTabSz="892378" rtl="0" eaLnBrk="1" latinLnBrk="0" hangingPunct="1">
                        <a:defRPr kumimoji="1" sz="1800" kern="1200">
                          <a:solidFill>
                            <a:schemeClr val="tx1"/>
                          </a:solidFill>
                          <a:latin typeface="Aptos" panose="02110004020202020204"/>
                        </a:defRPr>
                      </a:lvl3pPr>
                      <a:lvl4pPr marL="1338584" algn="l" defTabSz="892378" rtl="0" eaLnBrk="1" latinLnBrk="0" hangingPunct="1">
                        <a:defRPr kumimoji="1" sz="1800" kern="1200">
                          <a:solidFill>
                            <a:schemeClr val="tx1"/>
                          </a:solidFill>
                          <a:latin typeface="Aptos" panose="02110004020202020204"/>
                        </a:defRPr>
                      </a:lvl4pPr>
                      <a:lvl5pPr marL="1784782" algn="l" defTabSz="892378" rtl="0" eaLnBrk="1" latinLnBrk="0" hangingPunct="1">
                        <a:defRPr kumimoji="1" sz="1800" kern="1200">
                          <a:solidFill>
                            <a:schemeClr val="tx1"/>
                          </a:solidFill>
                          <a:latin typeface="Aptos" panose="02110004020202020204"/>
                        </a:defRPr>
                      </a:lvl5pPr>
                      <a:lvl6pPr marL="2230982" algn="l" defTabSz="892378" rtl="0" eaLnBrk="1" latinLnBrk="0" hangingPunct="1">
                        <a:defRPr kumimoji="1" sz="1800" kern="1200">
                          <a:solidFill>
                            <a:schemeClr val="tx1"/>
                          </a:solidFill>
                          <a:latin typeface="Aptos" panose="02110004020202020204"/>
                        </a:defRPr>
                      </a:lvl6pPr>
                      <a:lvl7pPr marL="2677178" algn="l" defTabSz="892378" rtl="0" eaLnBrk="1" latinLnBrk="0" hangingPunct="1">
                        <a:defRPr kumimoji="1" sz="1800" kern="1200">
                          <a:solidFill>
                            <a:schemeClr val="tx1"/>
                          </a:solidFill>
                          <a:latin typeface="Aptos" panose="02110004020202020204"/>
                        </a:defRPr>
                      </a:lvl7pPr>
                      <a:lvl8pPr marL="3123379" algn="l" defTabSz="892378" rtl="0" eaLnBrk="1" latinLnBrk="0" hangingPunct="1">
                        <a:defRPr kumimoji="1" sz="1800" kern="1200">
                          <a:solidFill>
                            <a:schemeClr val="tx1"/>
                          </a:solidFill>
                          <a:latin typeface="Aptos" panose="02110004020202020204"/>
                        </a:defRPr>
                      </a:lvl8pPr>
                      <a:lvl9pPr marL="3569576" algn="l" defTabSz="892378" rtl="0" eaLnBrk="1" latinLnBrk="0" hangingPunct="1">
                        <a:defRPr kumimoji="1" sz="1800" kern="1200">
                          <a:solidFill>
                            <a:schemeClr val="tx1"/>
                          </a:solidFill>
                          <a:latin typeface="Aptos" panose="02110004020202020204"/>
                        </a:defRPr>
                      </a:lvl9pPr>
                    </a:lstStyle>
                    <a:p>
                      <a:r>
                        <a:rPr kumimoji="1" lang="ja-JP" altLang="en-US" b="1">
                          <a:solidFill>
                            <a:schemeClr val="bg1"/>
                          </a:solidFill>
                        </a:rPr>
                        <a:t>利用できる雇用支援制度・サービス</a:t>
                      </a:r>
                    </a:p>
                  </a:txBody>
                  <a:tcPr marL="36000" marR="36000" marT="36000" marB="0" anchor="b" anchorCtr="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EA72E">
                        <a:lumMod val="75000"/>
                      </a:srgbClr>
                    </a:solidFill>
                  </a:tcPr>
                </a:tc>
                <a:tc hMerge="1">
                  <a:txBody>
                    <a:bodyPr/>
                    <a:lstStyle/>
                    <a:p>
                      <a:endParaRPr kumimoji="1" lang="ja-JP" altLang="en-US" b="1">
                        <a:solidFill>
                          <a:schemeClr val="bg1"/>
                        </a:solidFill>
                      </a:endParaRPr>
                    </a:p>
                  </a:txBody>
                  <a:tcPr marL="36000" marR="36000" marT="36000" marB="0" anchor="b"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319893793"/>
                  </a:ext>
                </a:extLst>
              </a:tr>
              <a:tr h="477447">
                <a:tc>
                  <a:txBody>
                    <a:bodyPr/>
                    <a:lstStyle>
                      <a:lvl1pPr marL="0" algn="l" defTabSz="892378" rtl="0" eaLnBrk="1" latinLnBrk="0" hangingPunct="1">
                        <a:defRPr kumimoji="1" sz="1800" kern="1200">
                          <a:solidFill>
                            <a:schemeClr val="tx1"/>
                          </a:solidFill>
                          <a:latin typeface="Aptos" panose="02110004020202020204"/>
                        </a:defRPr>
                      </a:lvl1pPr>
                      <a:lvl2pPr marL="446156" algn="l" defTabSz="892378" rtl="0" eaLnBrk="1" latinLnBrk="0" hangingPunct="1">
                        <a:defRPr kumimoji="1" sz="1800" kern="1200">
                          <a:solidFill>
                            <a:schemeClr val="tx1"/>
                          </a:solidFill>
                          <a:latin typeface="Aptos" panose="02110004020202020204"/>
                        </a:defRPr>
                      </a:lvl2pPr>
                      <a:lvl3pPr marL="892378" algn="l" defTabSz="892378" rtl="0" eaLnBrk="1" latinLnBrk="0" hangingPunct="1">
                        <a:defRPr kumimoji="1" sz="1800" kern="1200">
                          <a:solidFill>
                            <a:schemeClr val="tx1"/>
                          </a:solidFill>
                          <a:latin typeface="Aptos" panose="02110004020202020204"/>
                        </a:defRPr>
                      </a:lvl3pPr>
                      <a:lvl4pPr marL="1338584" algn="l" defTabSz="892378" rtl="0" eaLnBrk="1" latinLnBrk="0" hangingPunct="1">
                        <a:defRPr kumimoji="1" sz="1800" kern="1200">
                          <a:solidFill>
                            <a:schemeClr val="tx1"/>
                          </a:solidFill>
                          <a:latin typeface="Aptos" panose="02110004020202020204"/>
                        </a:defRPr>
                      </a:lvl4pPr>
                      <a:lvl5pPr marL="1784782" algn="l" defTabSz="892378" rtl="0" eaLnBrk="1" latinLnBrk="0" hangingPunct="1">
                        <a:defRPr kumimoji="1" sz="1800" kern="1200">
                          <a:solidFill>
                            <a:schemeClr val="tx1"/>
                          </a:solidFill>
                          <a:latin typeface="Aptos" panose="02110004020202020204"/>
                        </a:defRPr>
                      </a:lvl5pPr>
                      <a:lvl6pPr marL="2230982" algn="l" defTabSz="892378" rtl="0" eaLnBrk="1" latinLnBrk="0" hangingPunct="1">
                        <a:defRPr kumimoji="1" sz="1800" kern="1200">
                          <a:solidFill>
                            <a:schemeClr val="tx1"/>
                          </a:solidFill>
                          <a:latin typeface="Aptos" panose="02110004020202020204"/>
                        </a:defRPr>
                      </a:lvl6pPr>
                      <a:lvl7pPr marL="2677178" algn="l" defTabSz="892378" rtl="0" eaLnBrk="1" latinLnBrk="0" hangingPunct="1">
                        <a:defRPr kumimoji="1" sz="1800" kern="1200">
                          <a:solidFill>
                            <a:schemeClr val="tx1"/>
                          </a:solidFill>
                          <a:latin typeface="Aptos" panose="02110004020202020204"/>
                        </a:defRPr>
                      </a:lvl7pPr>
                      <a:lvl8pPr marL="3123379" algn="l" defTabSz="892378" rtl="0" eaLnBrk="1" latinLnBrk="0" hangingPunct="1">
                        <a:defRPr kumimoji="1" sz="1800" kern="1200">
                          <a:solidFill>
                            <a:schemeClr val="tx1"/>
                          </a:solidFill>
                          <a:latin typeface="Aptos" panose="02110004020202020204"/>
                        </a:defRPr>
                      </a:lvl8pPr>
                      <a:lvl9pPr marL="3569576" algn="l" defTabSz="892378" rtl="0" eaLnBrk="1" latinLnBrk="0" hangingPunct="1">
                        <a:defRPr kumimoji="1" sz="1800" kern="1200">
                          <a:solidFill>
                            <a:schemeClr val="tx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身体障害、知的障害、精神障害の障害認定</a:t>
                      </a:r>
                    </a:p>
                  </a:txBody>
                  <a:tcPr marL="108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892378" rtl="0" eaLnBrk="1" latinLnBrk="0" hangingPunct="1">
                        <a:defRPr kumimoji="1" sz="1800" kern="1200">
                          <a:solidFill>
                            <a:schemeClr val="tx1"/>
                          </a:solidFill>
                          <a:latin typeface="Aptos" panose="02110004020202020204"/>
                        </a:defRPr>
                      </a:lvl1pPr>
                      <a:lvl2pPr marL="446156" algn="l" defTabSz="892378" rtl="0" eaLnBrk="1" latinLnBrk="0" hangingPunct="1">
                        <a:defRPr kumimoji="1" sz="1800" kern="1200">
                          <a:solidFill>
                            <a:schemeClr val="tx1"/>
                          </a:solidFill>
                          <a:latin typeface="Aptos" panose="02110004020202020204"/>
                        </a:defRPr>
                      </a:lvl2pPr>
                      <a:lvl3pPr marL="892378" algn="l" defTabSz="892378" rtl="0" eaLnBrk="1" latinLnBrk="0" hangingPunct="1">
                        <a:defRPr kumimoji="1" sz="1800" kern="1200">
                          <a:solidFill>
                            <a:schemeClr val="tx1"/>
                          </a:solidFill>
                          <a:latin typeface="Aptos" panose="02110004020202020204"/>
                        </a:defRPr>
                      </a:lvl3pPr>
                      <a:lvl4pPr marL="1338584" algn="l" defTabSz="892378" rtl="0" eaLnBrk="1" latinLnBrk="0" hangingPunct="1">
                        <a:defRPr kumimoji="1" sz="1800" kern="1200">
                          <a:solidFill>
                            <a:schemeClr val="tx1"/>
                          </a:solidFill>
                          <a:latin typeface="Aptos" panose="02110004020202020204"/>
                        </a:defRPr>
                      </a:lvl4pPr>
                      <a:lvl5pPr marL="1784782" algn="l" defTabSz="892378" rtl="0" eaLnBrk="1" latinLnBrk="0" hangingPunct="1">
                        <a:defRPr kumimoji="1" sz="1800" kern="1200">
                          <a:solidFill>
                            <a:schemeClr val="tx1"/>
                          </a:solidFill>
                          <a:latin typeface="Aptos" panose="02110004020202020204"/>
                        </a:defRPr>
                      </a:lvl5pPr>
                      <a:lvl6pPr marL="2230982" algn="l" defTabSz="892378" rtl="0" eaLnBrk="1" latinLnBrk="0" hangingPunct="1">
                        <a:defRPr kumimoji="1" sz="1800" kern="1200">
                          <a:solidFill>
                            <a:schemeClr val="tx1"/>
                          </a:solidFill>
                          <a:latin typeface="Aptos" panose="02110004020202020204"/>
                        </a:defRPr>
                      </a:lvl6pPr>
                      <a:lvl7pPr marL="2677178" algn="l" defTabSz="892378" rtl="0" eaLnBrk="1" latinLnBrk="0" hangingPunct="1">
                        <a:defRPr kumimoji="1" sz="1800" kern="1200">
                          <a:solidFill>
                            <a:schemeClr val="tx1"/>
                          </a:solidFill>
                          <a:latin typeface="Aptos" panose="02110004020202020204"/>
                        </a:defRPr>
                      </a:lvl7pPr>
                      <a:lvl8pPr marL="3123379" algn="l" defTabSz="892378" rtl="0" eaLnBrk="1" latinLnBrk="0" hangingPunct="1">
                        <a:defRPr kumimoji="1" sz="1800" kern="1200">
                          <a:solidFill>
                            <a:schemeClr val="tx1"/>
                          </a:solidFill>
                          <a:latin typeface="Aptos" panose="02110004020202020204"/>
                        </a:defRPr>
                      </a:lvl8pPr>
                      <a:lvl9pPr marL="3569576" algn="l" defTabSz="892378" rtl="0" eaLnBrk="1" latinLnBrk="0" hangingPunct="1">
                        <a:defRPr kumimoji="1" sz="1800" kern="1200">
                          <a:solidFill>
                            <a:schemeClr val="tx1"/>
                          </a:solidFill>
                          <a:latin typeface="Aptos" panose="02110004020202020204"/>
                        </a:defRPr>
                      </a:lvl9pPr>
                    </a:lstStyle>
                    <a:p>
                      <a:r>
                        <a:rPr kumimoji="1" lang="ja-JP" altLang="en-US"/>
                        <a:t>障害者手帳</a:t>
                      </a: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892378" rtl="0" eaLnBrk="1" latinLnBrk="0" hangingPunct="1">
                        <a:defRPr kumimoji="1" sz="1800" kern="1200">
                          <a:solidFill>
                            <a:schemeClr val="tx1"/>
                          </a:solidFill>
                          <a:latin typeface="Aptos" panose="02110004020202020204"/>
                        </a:defRPr>
                      </a:lvl1pPr>
                      <a:lvl2pPr marL="446156" algn="l" defTabSz="892378" rtl="0" eaLnBrk="1" latinLnBrk="0" hangingPunct="1">
                        <a:defRPr kumimoji="1" sz="1800" kern="1200">
                          <a:solidFill>
                            <a:schemeClr val="tx1"/>
                          </a:solidFill>
                          <a:latin typeface="Aptos" panose="02110004020202020204"/>
                        </a:defRPr>
                      </a:lvl2pPr>
                      <a:lvl3pPr marL="892378" algn="l" defTabSz="892378" rtl="0" eaLnBrk="1" latinLnBrk="0" hangingPunct="1">
                        <a:defRPr kumimoji="1" sz="1800" kern="1200">
                          <a:solidFill>
                            <a:schemeClr val="tx1"/>
                          </a:solidFill>
                          <a:latin typeface="Aptos" panose="02110004020202020204"/>
                        </a:defRPr>
                      </a:lvl3pPr>
                      <a:lvl4pPr marL="1338584" algn="l" defTabSz="892378" rtl="0" eaLnBrk="1" latinLnBrk="0" hangingPunct="1">
                        <a:defRPr kumimoji="1" sz="1800" kern="1200">
                          <a:solidFill>
                            <a:schemeClr val="tx1"/>
                          </a:solidFill>
                          <a:latin typeface="Aptos" panose="02110004020202020204"/>
                        </a:defRPr>
                      </a:lvl4pPr>
                      <a:lvl5pPr marL="1784782" algn="l" defTabSz="892378" rtl="0" eaLnBrk="1" latinLnBrk="0" hangingPunct="1">
                        <a:defRPr kumimoji="1" sz="1800" kern="1200">
                          <a:solidFill>
                            <a:schemeClr val="tx1"/>
                          </a:solidFill>
                          <a:latin typeface="Aptos" panose="02110004020202020204"/>
                        </a:defRPr>
                      </a:lvl5pPr>
                      <a:lvl6pPr marL="2230982" algn="l" defTabSz="892378" rtl="0" eaLnBrk="1" latinLnBrk="0" hangingPunct="1">
                        <a:defRPr kumimoji="1" sz="1800" kern="1200">
                          <a:solidFill>
                            <a:schemeClr val="tx1"/>
                          </a:solidFill>
                          <a:latin typeface="Aptos" panose="02110004020202020204"/>
                        </a:defRPr>
                      </a:lvl6pPr>
                      <a:lvl7pPr marL="2677178" algn="l" defTabSz="892378" rtl="0" eaLnBrk="1" latinLnBrk="0" hangingPunct="1">
                        <a:defRPr kumimoji="1" sz="1800" kern="1200">
                          <a:solidFill>
                            <a:schemeClr val="tx1"/>
                          </a:solidFill>
                          <a:latin typeface="Aptos" panose="02110004020202020204"/>
                        </a:defRPr>
                      </a:lvl7pPr>
                      <a:lvl8pPr marL="3123379" algn="l" defTabSz="892378" rtl="0" eaLnBrk="1" latinLnBrk="0" hangingPunct="1">
                        <a:defRPr kumimoji="1" sz="1800" kern="1200">
                          <a:solidFill>
                            <a:schemeClr val="tx1"/>
                          </a:solidFill>
                          <a:latin typeface="Aptos" panose="02110004020202020204"/>
                        </a:defRPr>
                      </a:lvl8pPr>
                      <a:lvl9pPr marL="3569576" algn="l" defTabSz="892378" rtl="0" eaLnBrk="1" latinLnBrk="0" hangingPunct="1">
                        <a:defRPr kumimoji="1" sz="1800" kern="1200">
                          <a:solidFill>
                            <a:schemeClr val="tx1"/>
                          </a:solidFill>
                          <a:latin typeface="Aptos" panose="02110004020202020204"/>
                        </a:defRPr>
                      </a:lvl9pPr>
                    </a:lstStyle>
                    <a:p>
                      <a:r>
                        <a:rPr kumimoji="1" lang="ja-JP" altLang="en-US" dirty="0"/>
                        <a:t>障害者雇用率制度</a:t>
                      </a: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4">
                  <a:txBody>
                    <a:bodyPr/>
                    <a:lstStyle>
                      <a:lvl1pPr marL="0" algn="l" defTabSz="892378" rtl="0" eaLnBrk="1" latinLnBrk="0" hangingPunct="1">
                        <a:defRPr kumimoji="1" sz="1800" kern="1200">
                          <a:solidFill>
                            <a:schemeClr val="tx1"/>
                          </a:solidFill>
                          <a:latin typeface="Aptos" panose="02110004020202020204"/>
                        </a:defRPr>
                      </a:lvl1pPr>
                      <a:lvl2pPr marL="446156" algn="l" defTabSz="892378" rtl="0" eaLnBrk="1" latinLnBrk="0" hangingPunct="1">
                        <a:defRPr kumimoji="1" sz="1800" kern="1200">
                          <a:solidFill>
                            <a:schemeClr val="tx1"/>
                          </a:solidFill>
                          <a:latin typeface="Aptos" panose="02110004020202020204"/>
                        </a:defRPr>
                      </a:lvl2pPr>
                      <a:lvl3pPr marL="892378" algn="l" defTabSz="892378" rtl="0" eaLnBrk="1" latinLnBrk="0" hangingPunct="1">
                        <a:defRPr kumimoji="1" sz="1800" kern="1200">
                          <a:solidFill>
                            <a:schemeClr val="tx1"/>
                          </a:solidFill>
                          <a:latin typeface="Aptos" panose="02110004020202020204"/>
                        </a:defRPr>
                      </a:lvl3pPr>
                      <a:lvl4pPr marL="1338584" algn="l" defTabSz="892378" rtl="0" eaLnBrk="1" latinLnBrk="0" hangingPunct="1">
                        <a:defRPr kumimoji="1" sz="1800" kern="1200">
                          <a:solidFill>
                            <a:schemeClr val="tx1"/>
                          </a:solidFill>
                          <a:latin typeface="Aptos" panose="02110004020202020204"/>
                        </a:defRPr>
                      </a:lvl4pPr>
                      <a:lvl5pPr marL="1784782" algn="l" defTabSz="892378" rtl="0" eaLnBrk="1" latinLnBrk="0" hangingPunct="1">
                        <a:defRPr kumimoji="1" sz="1800" kern="1200">
                          <a:solidFill>
                            <a:schemeClr val="tx1"/>
                          </a:solidFill>
                          <a:latin typeface="Aptos" panose="02110004020202020204"/>
                        </a:defRPr>
                      </a:lvl5pPr>
                      <a:lvl6pPr marL="2230982" algn="l" defTabSz="892378" rtl="0" eaLnBrk="1" latinLnBrk="0" hangingPunct="1">
                        <a:defRPr kumimoji="1" sz="1800" kern="1200">
                          <a:solidFill>
                            <a:schemeClr val="tx1"/>
                          </a:solidFill>
                          <a:latin typeface="Aptos" panose="02110004020202020204"/>
                        </a:defRPr>
                      </a:lvl6pPr>
                      <a:lvl7pPr marL="2677178" algn="l" defTabSz="892378" rtl="0" eaLnBrk="1" latinLnBrk="0" hangingPunct="1">
                        <a:defRPr kumimoji="1" sz="1800" kern="1200">
                          <a:solidFill>
                            <a:schemeClr val="tx1"/>
                          </a:solidFill>
                          <a:latin typeface="Aptos" panose="02110004020202020204"/>
                        </a:defRPr>
                      </a:lvl7pPr>
                      <a:lvl8pPr marL="3123379" algn="l" defTabSz="892378" rtl="0" eaLnBrk="1" latinLnBrk="0" hangingPunct="1">
                        <a:defRPr kumimoji="1" sz="1800" kern="1200">
                          <a:solidFill>
                            <a:schemeClr val="tx1"/>
                          </a:solidFill>
                          <a:latin typeface="Aptos" panose="02110004020202020204"/>
                        </a:defRPr>
                      </a:lvl8pPr>
                      <a:lvl9pPr marL="3569576" algn="l" defTabSz="892378" rtl="0" eaLnBrk="1" latinLnBrk="0" hangingPunct="1">
                        <a:defRPr kumimoji="1" sz="1800" kern="1200">
                          <a:solidFill>
                            <a:schemeClr val="tx1"/>
                          </a:solidFill>
                          <a:latin typeface="Aptos" panose="02110004020202020204"/>
                        </a:defRPr>
                      </a:lvl9pPr>
                    </a:lstStyle>
                    <a:p>
                      <a:pPr marL="142875" indent="-142875">
                        <a:buFont typeface="Arial" panose="020B0604020202020204" pitchFamily="34" charset="0"/>
                        <a:buChar char="•"/>
                        <a:tabLst/>
                      </a:pPr>
                      <a:r>
                        <a:rPr kumimoji="1" lang="ja-JP" altLang="en-US" dirty="0"/>
                        <a:t>事業主の障害者差別禁止、合理的配慮提供義務</a:t>
                      </a:r>
                      <a:endParaRPr kumimoji="1" lang="en-US" altLang="ja-JP" dirty="0"/>
                    </a:p>
                    <a:p>
                      <a:pPr marL="142875" indent="-142875">
                        <a:buFont typeface="Arial" panose="020B0604020202020204" pitchFamily="34" charset="0"/>
                        <a:buChar char="•"/>
                        <a:tabLst/>
                      </a:pPr>
                      <a:r>
                        <a:rPr kumimoji="1" lang="ja-JP" altLang="en-US" dirty="0"/>
                        <a:t>職業リハビリテーション</a:t>
                      </a:r>
                      <a:r>
                        <a:rPr kumimoji="1" lang="ja-JP" altLang="en-US" sz="1400" dirty="0"/>
                        <a:t>（ハローワーク、障害者職業センター、障害者就業・生活支援センター等</a:t>
                      </a:r>
                      <a:r>
                        <a:rPr kumimoji="1" lang="ja-JP" altLang="en-US" sz="1600" dirty="0"/>
                        <a:t>）</a:t>
                      </a:r>
                      <a:endParaRPr kumimoji="1" lang="ja-JP" altLang="en-US" dirty="0"/>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23168646"/>
                  </a:ext>
                </a:extLst>
              </a:tr>
              <a:tr h="477447">
                <a:tc>
                  <a:txBody>
                    <a:bodyPr/>
                    <a:lstStyle>
                      <a:lvl1pPr marL="0" algn="l" defTabSz="892378" rtl="0" eaLnBrk="1" latinLnBrk="0" hangingPunct="1">
                        <a:defRPr kumimoji="1" sz="1800" kern="1200">
                          <a:solidFill>
                            <a:schemeClr val="tx1"/>
                          </a:solidFill>
                          <a:latin typeface="Aptos" panose="02110004020202020204"/>
                        </a:defRPr>
                      </a:lvl1pPr>
                      <a:lvl2pPr marL="446156" algn="l" defTabSz="892378" rtl="0" eaLnBrk="1" latinLnBrk="0" hangingPunct="1">
                        <a:defRPr kumimoji="1" sz="1800" kern="1200">
                          <a:solidFill>
                            <a:schemeClr val="tx1"/>
                          </a:solidFill>
                          <a:latin typeface="Aptos" panose="02110004020202020204"/>
                        </a:defRPr>
                      </a:lvl2pPr>
                      <a:lvl3pPr marL="892378" algn="l" defTabSz="892378" rtl="0" eaLnBrk="1" latinLnBrk="0" hangingPunct="1">
                        <a:defRPr kumimoji="1" sz="1800" kern="1200">
                          <a:solidFill>
                            <a:schemeClr val="tx1"/>
                          </a:solidFill>
                          <a:latin typeface="Aptos" panose="02110004020202020204"/>
                        </a:defRPr>
                      </a:lvl3pPr>
                      <a:lvl4pPr marL="1338584" algn="l" defTabSz="892378" rtl="0" eaLnBrk="1" latinLnBrk="0" hangingPunct="1">
                        <a:defRPr kumimoji="1" sz="1800" kern="1200">
                          <a:solidFill>
                            <a:schemeClr val="tx1"/>
                          </a:solidFill>
                          <a:latin typeface="Aptos" panose="02110004020202020204"/>
                        </a:defRPr>
                      </a:lvl4pPr>
                      <a:lvl5pPr marL="1784782" algn="l" defTabSz="892378" rtl="0" eaLnBrk="1" latinLnBrk="0" hangingPunct="1">
                        <a:defRPr kumimoji="1" sz="1800" kern="1200">
                          <a:solidFill>
                            <a:schemeClr val="tx1"/>
                          </a:solidFill>
                          <a:latin typeface="Aptos" panose="02110004020202020204"/>
                        </a:defRPr>
                      </a:lvl5pPr>
                      <a:lvl6pPr marL="2230982" algn="l" defTabSz="892378" rtl="0" eaLnBrk="1" latinLnBrk="0" hangingPunct="1">
                        <a:defRPr kumimoji="1" sz="1800" kern="1200">
                          <a:solidFill>
                            <a:schemeClr val="tx1"/>
                          </a:solidFill>
                          <a:latin typeface="Aptos" panose="02110004020202020204"/>
                        </a:defRPr>
                      </a:lvl6pPr>
                      <a:lvl7pPr marL="2677178" algn="l" defTabSz="892378" rtl="0" eaLnBrk="1" latinLnBrk="0" hangingPunct="1">
                        <a:defRPr kumimoji="1" sz="1800" kern="1200">
                          <a:solidFill>
                            <a:schemeClr val="tx1"/>
                          </a:solidFill>
                          <a:latin typeface="Aptos" panose="02110004020202020204"/>
                        </a:defRPr>
                      </a:lvl7pPr>
                      <a:lvl8pPr marL="3123379" algn="l" defTabSz="892378" rtl="0" eaLnBrk="1" latinLnBrk="0" hangingPunct="1">
                        <a:defRPr kumimoji="1" sz="1800" kern="1200">
                          <a:solidFill>
                            <a:schemeClr val="tx1"/>
                          </a:solidFill>
                          <a:latin typeface="Aptos" panose="02110004020202020204"/>
                        </a:defRPr>
                      </a:lvl8pPr>
                      <a:lvl9pPr marL="3569576" algn="l" defTabSz="892378" rtl="0" eaLnBrk="1" latinLnBrk="0" hangingPunct="1">
                        <a:defRPr kumimoji="1" sz="1800" kern="1200">
                          <a:solidFill>
                            <a:schemeClr val="tx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難病法での指定難病</a:t>
                      </a:r>
                      <a:endParaRPr kumimoji="1" lang="en-US" altLang="ja-JP" dirty="0"/>
                    </a:p>
                  </a:txBody>
                  <a:tcPr marL="108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892378" rtl="0" eaLnBrk="1" latinLnBrk="0" hangingPunct="1">
                        <a:defRPr kumimoji="1" sz="1800" kern="1200">
                          <a:solidFill>
                            <a:schemeClr val="tx1"/>
                          </a:solidFill>
                          <a:latin typeface="Aptos" panose="02110004020202020204"/>
                        </a:defRPr>
                      </a:lvl1pPr>
                      <a:lvl2pPr marL="446156" algn="l" defTabSz="892378" rtl="0" eaLnBrk="1" latinLnBrk="0" hangingPunct="1">
                        <a:defRPr kumimoji="1" sz="1800" kern="1200">
                          <a:solidFill>
                            <a:schemeClr val="tx1"/>
                          </a:solidFill>
                          <a:latin typeface="Aptos" panose="02110004020202020204"/>
                        </a:defRPr>
                      </a:lvl2pPr>
                      <a:lvl3pPr marL="892378" algn="l" defTabSz="892378" rtl="0" eaLnBrk="1" latinLnBrk="0" hangingPunct="1">
                        <a:defRPr kumimoji="1" sz="1800" kern="1200">
                          <a:solidFill>
                            <a:schemeClr val="tx1"/>
                          </a:solidFill>
                          <a:latin typeface="Aptos" panose="02110004020202020204"/>
                        </a:defRPr>
                      </a:lvl3pPr>
                      <a:lvl4pPr marL="1338584" algn="l" defTabSz="892378" rtl="0" eaLnBrk="1" latinLnBrk="0" hangingPunct="1">
                        <a:defRPr kumimoji="1" sz="1800" kern="1200">
                          <a:solidFill>
                            <a:schemeClr val="tx1"/>
                          </a:solidFill>
                          <a:latin typeface="Aptos" panose="02110004020202020204"/>
                        </a:defRPr>
                      </a:lvl4pPr>
                      <a:lvl5pPr marL="1784782" algn="l" defTabSz="892378" rtl="0" eaLnBrk="1" latinLnBrk="0" hangingPunct="1">
                        <a:defRPr kumimoji="1" sz="1800" kern="1200">
                          <a:solidFill>
                            <a:schemeClr val="tx1"/>
                          </a:solidFill>
                          <a:latin typeface="Aptos" panose="02110004020202020204"/>
                        </a:defRPr>
                      </a:lvl5pPr>
                      <a:lvl6pPr marL="2230982" algn="l" defTabSz="892378" rtl="0" eaLnBrk="1" latinLnBrk="0" hangingPunct="1">
                        <a:defRPr kumimoji="1" sz="1800" kern="1200">
                          <a:solidFill>
                            <a:schemeClr val="tx1"/>
                          </a:solidFill>
                          <a:latin typeface="Aptos" panose="02110004020202020204"/>
                        </a:defRPr>
                      </a:lvl6pPr>
                      <a:lvl7pPr marL="2677178" algn="l" defTabSz="892378" rtl="0" eaLnBrk="1" latinLnBrk="0" hangingPunct="1">
                        <a:defRPr kumimoji="1" sz="1800" kern="1200">
                          <a:solidFill>
                            <a:schemeClr val="tx1"/>
                          </a:solidFill>
                          <a:latin typeface="Aptos" panose="02110004020202020204"/>
                        </a:defRPr>
                      </a:lvl7pPr>
                      <a:lvl8pPr marL="3123379" algn="l" defTabSz="892378" rtl="0" eaLnBrk="1" latinLnBrk="0" hangingPunct="1">
                        <a:defRPr kumimoji="1" sz="1800" kern="1200">
                          <a:solidFill>
                            <a:schemeClr val="tx1"/>
                          </a:solidFill>
                          <a:latin typeface="Aptos" panose="02110004020202020204"/>
                        </a:defRPr>
                      </a:lvl8pPr>
                      <a:lvl9pPr marL="3569576" algn="l" defTabSz="892378" rtl="0" eaLnBrk="1" latinLnBrk="0" hangingPunct="1">
                        <a:defRPr kumimoji="1" sz="1800" kern="1200">
                          <a:solidFill>
                            <a:schemeClr val="tx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医療費受給者証、登録者証</a:t>
                      </a: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892378" rtl="0" eaLnBrk="1" latinLnBrk="0" hangingPunct="1">
                        <a:defRPr kumimoji="1" sz="1800" kern="1200">
                          <a:solidFill>
                            <a:schemeClr val="tx1"/>
                          </a:solidFill>
                          <a:latin typeface="Aptos" panose="02110004020202020204"/>
                        </a:defRPr>
                      </a:lvl1pPr>
                      <a:lvl2pPr marL="446156" algn="l" defTabSz="892378" rtl="0" eaLnBrk="1" latinLnBrk="0" hangingPunct="1">
                        <a:defRPr kumimoji="1" sz="1800" kern="1200">
                          <a:solidFill>
                            <a:schemeClr val="tx1"/>
                          </a:solidFill>
                          <a:latin typeface="Aptos" panose="02110004020202020204"/>
                        </a:defRPr>
                      </a:lvl2pPr>
                      <a:lvl3pPr marL="892378" algn="l" defTabSz="892378" rtl="0" eaLnBrk="1" latinLnBrk="0" hangingPunct="1">
                        <a:defRPr kumimoji="1" sz="1800" kern="1200">
                          <a:solidFill>
                            <a:schemeClr val="tx1"/>
                          </a:solidFill>
                          <a:latin typeface="Aptos" panose="02110004020202020204"/>
                        </a:defRPr>
                      </a:lvl3pPr>
                      <a:lvl4pPr marL="1338584" algn="l" defTabSz="892378" rtl="0" eaLnBrk="1" latinLnBrk="0" hangingPunct="1">
                        <a:defRPr kumimoji="1" sz="1800" kern="1200">
                          <a:solidFill>
                            <a:schemeClr val="tx1"/>
                          </a:solidFill>
                          <a:latin typeface="Aptos" panose="02110004020202020204"/>
                        </a:defRPr>
                      </a:lvl4pPr>
                      <a:lvl5pPr marL="1784782" algn="l" defTabSz="892378" rtl="0" eaLnBrk="1" latinLnBrk="0" hangingPunct="1">
                        <a:defRPr kumimoji="1" sz="1800" kern="1200">
                          <a:solidFill>
                            <a:schemeClr val="tx1"/>
                          </a:solidFill>
                          <a:latin typeface="Aptos" panose="02110004020202020204"/>
                        </a:defRPr>
                      </a:lvl5pPr>
                      <a:lvl6pPr marL="2230982" algn="l" defTabSz="892378" rtl="0" eaLnBrk="1" latinLnBrk="0" hangingPunct="1">
                        <a:defRPr kumimoji="1" sz="1800" kern="1200">
                          <a:solidFill>
                            <a:schemeClr val="tx1"/>
                          </a:solidFill>
                          <a:latin typeface="Aptos" panose="02110004020202020204"/>
                        </a:defRPr>
                      </a:lvl6pPr>
                      <a:lvl7pPr marL="2677178" algn="l" defTabSz="892378" rtl="0" eaLnBrk="1" latinLnBrk="0" hangingPunct="1">
                        <a:defRPr kumimoji="1" sz="1800" kern="1200">
                          <a:solidFill>
                            <a:schemeClr val="tx1"/>
                          </a:solidFill>
                          <a:latin typeface="Aptos" panose="02110004020202020204"/>
                        </a:defRPr>
                      </a:lvl7pPr>
                      <a:lvl8pPr marL="3123379" algn="l" defTabSz="892378" rtl="0" eaLnBrk="1" latinLnBrk="0" hangingPunct="1">
                        <a:defRPr kumimoji="1" sz="1800" kern="1200">
                          <a:solidFill>
                            <a:schemeClr val="tx1"/>
                          </a:solidFill>
                          <a:latin typeface="Aptos" panose="02110004020202020204"/>
                        </a:defRPr>
                      </a:lvl8pPr>
                      <a:lvl9pPr marL="3569576" algn="l" defTabSz="892378" rtl="0" eaLnBrk="1" latinLnBrk="0" hangingPunct="1">
                        <a:defRPr kumimoji="1" sz="1800" kern="1200">
                          <a:solidFill>
                            <a:schemeClr val="tx1"/>
                          </a:solidFill>
                          <a:latin typeface="Aptos" panose="02110004020202020204"/>
                        </a:defRPr>
                      </a:lvl9pPr>
                    </a:lstStyle>
                    <a:p>
                      <a:r>
                        <a:rPr kumimoji="1" lang="ja-JP" altLang="en-US"/>
                        <a:t>特定求職者雇用開発助成金（発達障害者・難治性疾患患者雇用開発コース）</a:t>
                      </a: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kumimoji="1" lang="ja-JP" altLang="en-US"/>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9429753"/>
                  </a:ext>
                </a:extLst>
              </a:tr>
              <a:tr h="306571">
                <a:tc>
                  <a:txBody>
                    <a:bodyPr/>
                    <a:lstStyle>
                      <a:lvl1pPr marL="0" algn="l" defTabSz="892378" rtl="0" eaLnBrk="1" latinLnBrk="0" hangingPunct="1">
                        <a:defRPr kumimoji="1" sz="1800" kern="1200">
                          <a:solidFill>
                            <a:schemeClr val="tx1"/>
                          </a:solidFill>
                          <a:latin typeface="Aptos" panose="02110004020202020204"/>
                        </a:defRPr>
                      </a:lvl1pPr>
                      <a:lvl2pPr marL="446156" algn="l" defTabSz="892378" rtl="0" eaLnBrk="1" latinLnBrk="0" hangingPunct="1">
                        <a:defRPr kumimoji="1" sz="1800" kern="1200">
                          <a:solidFill>
                            <a:schemeClr val="tx1"/>
                          </a:solidFill>
                          <a:latin typeface="Aptos" panose="02110004020202020204"/>
                        </a:defRPr>
                      </a:lvl2pPr>
                      <a:lvl3pPr marL="892378" algn="l" defTabSz="892378" rtl="0" eaLnBrk="1" latinLnBrk="0" hangingPunct="1">
                        <a:defRPr kumimoji="1" sz="1800" kern="1200">
                          <a:solidFill>
                            <a:schemeClr val="tx1"/>
                          </a:solidFill>
                          <a:latin typeface="Aptos" panose="02110004020202020204"/>
                        </a:defRPr>
                      </a:lvl3pPr>
                      <a:lvl4pPr marL="1338584" algn="l" defTabSz="892378" rtl="0" eaLnBrk="1" latinLnBrk="0" hangingPunct="1">
                        <a:defRPr kumimoji="1" sz="1800" kern="1200">
                          <a:solidFill>
                            <a:schemeClr val="tx1"/>
                          </a:solidFill>
                          <a:latin typeface="Aptos" panose="02110004020202020204"/>
                        </a:defRPr>
                      </a:lvl4pPr>
                      <a:lvl5pPr marL="1784782" algn="l" defTabSz="892378" rtl="0" eaLnBrk="1" latinLnBrk="0" hangingPunct="1">
                        <a:defRPr kumimoji="1" sz="1800" kern="1200">
                          <a:solidFill>
                            <a:schemeClr val="tx1"/>
                          </a:solidFill>
                          <a:latin typeface="Aptos" panose="02110004020202020204"/>
                        </a:defRPr>
                      </a:lvl5pPr>
                      <a:lvl6pPr marL="2230982" algn="l" defTabSz="892378" rtl="0" eaLnBrk="1" latinLnBrk="0" hangingPunct="1">
                        <a:defRPr kumimoji="1" sz="1800" kern="1200">
                          <a:solidFill>
                            <a:schemeClr val="tx1"/>
                          </a:solidFill>
                          <a:latin typeface="Aptos" panose="02110004020202020204"/>
                        </a:defRPr>
                      </a:lvl6pPr>
                      <a:lvl7pPr marL="2677178" algn="l" defTabSz="892378" rtl="0" eaLnBrk="1" latinLnBrk="0" hangingPunct="1">
                        <a:defRPr kumimoji="1" sz="1800" kern="1200">
                          <a:solidFill>
                            <a:schemeClr val="tx1"/>
                          </a:solidFill>
                          <a:latin typeface="Aptos" panose="02110004020202020204"/>
                        </a:defRPr>
                      </a:lvl7pPr>
                      <a:lvl8pPr marL="3123379" algn="l" defTabSz="892378" rtl="0" eaLnBrk="1" latinLnBrk="0" hangingPunct="1">
                        <a:defRPr kumimoji="1" sz="1800" kern="1200">
                          <a:solidFill>
                            <a:schemeClr val="tx1"/>
                          </a:solidFill>
                          <a:latin typeface="Aptos" panose="02110004020202020204"/>
                        </a:defRPr>
                      </a:lvl8pPr>
                      <a:lvl9pPr marL="3569576" algn="l" defTabSz="892378" rtl="0" eaLnBrk="1" latinLnBrk="0" hangingPunct="1">
                        <a:defRPr kumimoji="1" sz="1800" kern="1200">
                          <a:solidFill>
                            <a:schemeClr val="tx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障害者総合支援法での難病指定</a:t>
                      </a:r>
                    </a:p>
                  </a:txBody>
                  <a:tcPr marL="108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892378" rtl="0" eaLnBrk="1" latinLnBrk="0" hangingPunct="1">
                        <a:defRPr kumimoji="1" sz="1800" kern="1200">
                          <a:solidFill>
                            <a:schemeClr val="tx1"/>
                          </a:solidFill>
                          <a:latin typeface="Aptos" panose="02110004020202020204"/>
                        </a:defRPr>
                      </a:lvl1pPr>
                      <a:lvl2pPr marL="446156" algn="l" defTabSz="892378" rtl="0" eaLnBrk="1" latinLnBrk="0" hangingPunct="1">
                        <a:defRPr kumimoji="1" sz="1800" kern="1200">
                          <a:solidFill>
                            <a:schemeClr val="tx1"/>
                          </a:solidFill>
                          <a:latin typeface="Aptos" panose="02110004020202020204"/>
                        </a:defRPr>
                      </a:lvl2pPr>
                      <a:lvl3pPr marL="892378" algn="l" defTabSz="892378" rtl="0" eaLnBrk="1" latinLnBrk="0" hangingPunct="1">
                        <a:defRPr kumimoji="1" sz="1800" kern="1200">
                          <a:solidFill>
                            <a:schemeClr val="tx1"/>
                          </a:solidFill>
                          <a:latin typeface="Aptos" panose="02110004020202020204"/>
                        </a:defRPr>
                      </a:lvl3pPr>
                      <a:lvl4pPr marL="1338584" algn="l" defTabSz="892378" rtl="0" eaLnBrk="1" latinLnBrk="0" hangingPunct="1">
                        <a:defRPr kumimoji="1" sz="1800" kern="1200">
                          <a:solidFill>
                            <a:schemeClr val="tx1"/>
                          </a:solidFill>
                          <a:latin typeface="Aptos" panose="02110004020202020204"/>
                        </a:defRPr>
                      </a:lvl4pPr>
                      <a:lvl5pPr marL="1784782" algn="l" defTabSz="892378" rtl="0" eaLnBrk="1" latinLnBrk="0" hangingPunct="1">
                        <a:defRPr kumimoji="1" sz="1800" kern="1200">
                          <a:solidFill>
                            <a:schemeClr val="tx1"/>
                          </a:solidFill>
                          <a:latin typeface="Aptos" panose="02110004020202020204"/>
                        </a:defRPr>
                      </a:lvl5pPr>
                      <a:lvl6pPr marL="2230982" algn="l" defTabSz="892378" rtl="0" eaLnBrk="1" latinLnBrk="0" hangingPunct="1">
                        <a:defRPr kumimoji="1" sz="1800" kern="1200">
                          <a:solidFill>
                            <a:schemeClr val="tx1"/>
                          </a:solidFill>
                          <a:latin typeface="Aptos" panose="02110004020202020204"/>
                        </a:defRPr>
                      </a:lvl6pPr>
                      <a:lvl7pPr marL="2677178" algn="l" defTabSz="892378" rtl="0" eaLnBrk="1" latinLnBrk="0" hangingPunct="1">
                        <a:defRPr kumimoji="1" sz="1800" kern="1200">
                          <a:solidFill>
                            <a:schemeClr val="tx1"/>
                          </a:solidFill>
                          <a:latin typeface="Aptos" panose="02110004020202020204"/>
                        </a:defRPr>
                      </a:lvl7pPr>
                      <a:lvl8pPr marL="3123379" algn="l" defTabSz="892378" rtl="0" eaLnBrk="1" latinLnBrk="0" hangingPunct="1">
                        <a:defRPr kumimoji="1" sz="1800" kern="1200">
                          <a:solidFill>
                            <a:schemeClr val="tx1"/>
                          </a:solidFill>
                          <a:latin typeface="Aptos" panose="02110004020202020204"/>
                        </a:defRPr>
                      </a:lvl8pPr>
                      <a:lvl9pPr marL="3569576" algn="l" defTabSz="892378" rtl="0" eaLnBrk="1" latinLnBrk="0" hangingPunct="1">
                        <a:defRPr kumimoji="1" sz="1800" kern="1200">
                          <a:solidFill>
                            <a:schemeClr val="tx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福祉サービス等利用、診断書等</a:t>
                      </a: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1859165"/>
                  </a:ext>
                </a:extLst>
              </a:tr>
              <a:tr h="266417">
                <a:tc>
                  <a:txBody>
                    <a:bodyPr/>
                    <a:lstStyle>
                      <a:lvl1pPr marL="0" algn="l" defTabSz="892378" rtl="0" eaLnBrk="1" latinLnBrk="0" hangingPunct="1">
                        <a:defRPr kumimoji="1" sz="1800" kern="1200">
                          <a:solidFill>
                            <a:schemeClr val="tx1"/>
                          </a:solidFill>
                          <a:latin typeface="Aptos" panose="02110004020202020204"/>
                        </a:defRPr>
                      </a:lvl1pPr>
                      <a:lvl2pPr marL="446156" algn="l" defTabSz="892378" rtl="0" eaLnBrk="1" latinLnBrk="0" hangingPunct="1">
                        <a:defRPr kumimoji="1" sz="1800" kern="1200">
                          <a:solidFill>
                            <a:schemeClr val="tx1"/>
                          </a:solidFill>
                          <a:latin typeface="Aptos" panose="02110004020202020204"/>
                        </a:defRPr>
                      </a:lvl2pPr>
                      <a:lvl3pPr marL="892378" algn="l" defTabSz="892378" rtl="0" eaLnBrk="1" latinLnBrk="0" hangingPunct="1">
                        <a:defRPr kumimoji="1" sz="1800" kern="1200">
                          <a:solidFill>
                            <a:schemeClr val="tx1"/>
                          </a:solidFill>
                          <a:latin typeface="Aptos" panose="02110004020202020204"/>
                        </a:defRPr>
                      </a:lvl3pPr>
                      <a:lvl4pPr marL="1338584" algn="l" defTabSz="892378" rtl="0" eaLnBrk="1" latinLnBrk="0" hangingPunct="1">
                        <a:defRPr kumimoji="1" sz="1800" kern="1200">
                          <a:solidFill>
                            <a:schemeClr val="tx1"/>
                          </a:solidFill>
                          <a:latin typeface="Aptos" panose="02110004020202020204"/>
                        </a:defRPr>
                      </a:lvl4pPr>
                      <a:lvl5pPr marL="1784782" algn="l" defTabSz="892378" rtl="0" eaLnBrk="1" latinLnBrk="0" hangingPunct="1">
                        <a:defRPr kumimoji="1" sz="1800" kern="1200">
                          <a:solidFill>
                            <a:schemeClr val="tx1"/>
                          </a:solidFill>
                          <a:latin typeface="Aptos" panose="02110004020202020204"/>
                        </a:defRPr>
                      </a:lvl5pPr>
                      <a:lvl6pPr marL="2230982" algn="l" defTabSz="892378" rtl="0" eaLnBrk="1" latinLnBrk="0" hangingPunct="1">
                        <a:defRPr kumimoji="1" sz="1800" kern="1200">
                          <a:solidFill>
                            <a:schemeClr val="tx1"/>
                          </a:solidFill>
                          <a:latin typeface="Aptos" panose="02110004020202020204"/>
                        </a:defRPr>
                      </a:lvl6pPr>
                      <a:lvl7pPr marL="2677178" algn="l" defTabSz="892378" rtl="0" eaLnBrk="1" latinLnBrk="0" hangingPunct="1">
                        <a:defRPr kumimoji="1" sz="1800" kern="1200">
                          <a:solidFill>
                            <a:schemeClr val="tx1"/>
                          </a:solidFill>
                          <a:latin typeface="Aptos" panose="02110004020202020204"/>
                        </a:defRPr>
                      </a:lvl7pPr>
                      <a:lvl8pPr marL="3123379" algn="l" defTabSz="892378" rtl="0" eaLnBrk="1" latinLnBrk="0" hangingPunct="1">
                        <a:defRPr kumimoji="1" sz="1800" kern="1200">
                          <a:solidFill>
                            <a:schemeClr val="tx1"/>
                          </a:solidFill>
                          <a:latin typeface="Aptos" panose="02110004020202020204"/>
                        </a:defRPr>
                      </a:lvl8pPr>
                      <a:lvl9pPr marL="3569576" algn="l" defTabSz="892378" rtl="0" eaLnBrk="1" latinLnBrk="0" hangingPunct="1">
                        <a:defRPr kumimoji="1" sz="1800" kern="1200">
                          <a:solidFill>
                            <a:schemeClr val="tx1"/>
                          </a:solidFill>
                          <a:latin typeface="Aptos" panose="02110004020202020204"/>
                        </a:defRPr>
                      </a:lvl9pPr>
                    </a:lstStyle>
                    <a:p>
                      <a:r>
                        <a:rPr kumimoji="1" lang="ja-JP" altLang="en-US"/>
                        <a:t>その他の難病</a:t>
                      </a:r>
                    </a:p>
                  </a:txBody>
                  <a:tcPr marL="108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892378" rtl="0" eaLnBrk="1" latinLnBrk="0" hangingPunct="1">
                        <a:defRPr kumimoji="1" sz="1800" kern="1200">
                          <a:solidFill>
                            <a:schemeClr val="tx1"/>
                          </a:solidFill>
                          <a:latin typeface="Aptos" panose="02110004020202020204"/>
                        </a:defRPr>
                      </a:lvl1pPr>
                      <a:lvl2pPr marL="446156" algn="l" defTabSz="892378" rtl="0" eaLnBrk="1" latinLnBrk="0" hangingPunct="1">
                        <a:defRPr kumimoji="1" sz="1800" kern="1200">
                          <a:solidFill>
                            <a:schemeClr val="tx1"/>
                          </a:solidFill>
                          <a:latin typeface="Aptos" panose="02110004020202020204"/>
                        </a:defRPr>
                      </a:lvl2pPr>
                      <a:lvl3pPr marL="892378" algn="l" defTabSz="892378" rtl="0" eaLnBrk="1" latinLnBrk="0" hangingPunct="1">
                        <a:defRPr kumimoji="1" sz="1800" kern="1200">
                          <a:solidFill>
                            <a:schemeClr val="tx1"/>
                          </a:solidFill>
                          <a:latin typeface="Aptos" panose="02110004020202020204"/>
                        </a:defRPr>
                      </a:lvl3pPr>
                      <a:lvl4pPr marL="1338584" algn="l" defTabSz="892378" rtl="0" eaLnBrk="1" latinLnBrk="0" hangingPunct="1">
                        <a:defRPr kumimoji="1" sz="1800" kern="1200">
                          <a:solidFill>
                            <a:schemeClr val="tx1"/>
                          </a:solidFill>
                          <a:latin typeface="Aptos" panose="02110004020202020204"/>
                        </a:defRPr>
                      </a:lvl4pPr>
                      <a:lvl5pPr marL="1784782" algn="l" defTabSz="892378" rtl="0" eaLnBrk="1" latinLnBrk="0" hangingPunct="1">
                        <a:defRPr kumimoji="1" sz="1800" kern="1200">
                          <a:solidFill>
                            <a:schemeClr val="tx1"/>
                          </a:solidFill>
                          <a:latin typeface="Aptos" panose="02110004020202020204"/>
                        </a:defRPr>
                      </a:lvl5pPr>
                      <a:lvl6pPr marL="2230982" algn="l" defTabSz="892378" rtl="0" eaLnBrk="1" latinLnBrk="0" hangingPunct="1">
                        <a:defRPr kumimoji="1" sz="1800" kern="1200">
                          <a:solidFill>
                            <a:schemeClr val="tx1"/>
                          </a:solidFill>
                          <a:latin typeface="Aptos" panose="02110004020202020204"/>
                        </a:defRPr>
                      </a:lvl6pPr>
                      <a:lvl7pPr marL="2677178" algn="l" defTabSz="892378" rtl="0" eaLnBrk="1" latinLnBrk="0" hangingPunct="1">
                        <a:defRPr kumimoji="1" sz="1800" kern="1200">
                          <a:solidFill>
                            <a:schemeClr val="tx1"/>
                          </a:solidFill>
                          <a:latin typeface="Aptos" panose="02110004020202020204"/>
                        </a:defRPr>
                      </a:lvl7pPr>
                      <a:lvl8pPr marL="3123379" algn="l" defTabSz="892378" rtl="0" eaLnBrk="1" latinLnBrk="0" hangingPunct="1">
                        <a:defRPr kumimoji="1" sz="1800" kern="1200">
                          <a:solidFill>
                            <a:schemeClr val="tx1"/>
                          </a:solidFill>
                          <a:latin typeface="Aptos" panose="02110004020202020204"/>
                        </a:defRPr>
                      </a:lvl8pPr>
                      <a:lvl9pPr marL="3569576" algn="l" defTabSz="892378" rtl="0" eaLnBrk="1" latinLnBrk="0" hangingPunct="1">
                        <a:defRPr kumimoji="1" sz="1800" kern="1200">
                          <a:solidFill>
                            <a:schemeClr val="tx1"/>
                          </a:solidFill>
                          <a:latin typeface="Aptos" panose="02110004020202020204"/>
                        </a:defRPr>
                      </a:lvl9pPr>
                    </a:lstStyle>
                    <a:p>
                      <a:r>
                        <a:rPr kumimoji="1" lang="ja-JP" altLang="en-US"/>
                        <a:t>診断書等</a:t>
                      </a: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892378" rtl="0" eaLnBrk="1" latinLnBrk="0" hangingPunct="1">
                        <a:defRPr kumimoji="1" sz="1800" kern="1200">
                          <a:solidFill>
                            <a:schemeClr val="tx1"/>
                          </a:solidFill>
                          <a:latin typeface="Aptos" panose="02110004020202020204"/>
                        </a:defRPr>
                      </a:lvl1pPr>
                      <a:lvl2pPr marL="446156" algn="l" defTabSz="892378" rtl="0" eaLnBrk="1" latinLnBrk="0" hangingPunct="1">
                        <a:defRPr kumimoji="1" sz="1800" kern="1200">
                          <a:solidFill>
                            <a:schemeClr val="tx1"/>
                          </a:solidFill>
                          <a:latin typeface="Aptos" panose="02110004020202020204"/>
                        </a:defRPr>
                      </a:lvl2pPr>
                      <a:lvl3pPr marL="892378" algn="l" defTabSz="892378" rtl="0" eaLnBrk="1" latinLnBrk="0" hangingPunct="1">
                        <a:defRPr kumimoji="1" sz="1800" kern="1200">
                          <a:solidFill>
                            <a:schemeClr val="tx1"/>
                          </a:solidFill>
                          <a:latin typeface="Aptos" panose="02110004020202020204"/>
                        </a:defRPr>
                      </a:lvl3pPr>
                      <a:lvl4pPr marL="1338584" algn="l" defTabSz="892378" rtl="0" eaLnBrk="1" latinLnBrk="0" hangingPunct="1">
                        <a:defRPr kumimoji="1" sz="1800" kern="1200">
                          <a:solidFill>
                            <a:schemeClr val="tx1"/>
                          </a:solidFill>
                          <a:latin typeface="Aptos" panose="02110004020202020204"/>
                        </a:defRPr>
                      </a:lvl4pPr>
                      <a:lvl5pPr marL="1784782" algn="l" defTabSz="892378" rtl="0" eaLnBrk="1" latinLnBrk="0" hangingPunct="1">
                        <a:defRPr kumimoji="1" sz="1800" kern="1200">
                          <a:solidFill>
                            <a:schemeClr val="tx1"/>
                          </a:solidFill>
                          <a:latin typeface="Aptos" panose="02110004020202020204"/>
                        </a:defRPr>
                      </a:lvl5pPr>
                      <a:lvl6pPr marL="2230982" algn="l" defTabSz="892378" rtl="0" eaLnBrk="1" latinLnBrk="0" hangingPunct="1">
                        <a:defRPr kumimoji="1" sz="1800" kern="1200">
                          <a:solidFill>
                            <a:schemeClr val="tx1"/>
                          </a:solidFill>
                          <a:latin typeface="Aptos" panose="02110004020202020204"/>
                        </a:defRPr>
                      </a:lvl6pPr>
                      <a:lvl7pPr marL="2677178" algn="l" defTabSz="892378" rtl="0" eaLnBrk="1" latinLnBrk="0" hangingPunct="1">
                        <a:defRPr kumimoji="1" sz="1800" kern="1200">
                          <a:solidFill>
                            <a:schemeClr val="tx1"/>
                          </a:solidFill>
                          <a:latin typeface="Aptos" panose="02110004020202020204"/>
                        </a:defRPr>
                      </a:lvl7pPr>
                      <a:lvl8pPr marL="3123379" algn="l" defTabSz="892378" rtl="0" eaLnBrk="1" latinLnBrk="0" hangingPunct="1">
                        <a:defRPr kumimoji="1" sz="1800" kern="1200">
                          <a:solidFill>
                            <a:schemeClr val="tx1"/>
                          </a:solidFill>
                          <a:latin typeface="Aptos" panose="02110004020202020204"/>
                        </a:defRPr>
                      </a:lvl8pPr>
                      <a:lvl9pPr marL="3569576" algn="l" defTabSz="892378" rtl="0" eaLnBrk="1" latinLnBrk="0" hangingPunct="1">
                        <a:defRPr kumimoji="1" sz="1800" kern="1200">
                          <a:solidFill>
                            <a:schemeClr val="tx1"/>
                          </a:solidFill>
                          <a:latin typeface="Aptos" panose="02110004020202020204"/>
                        </a:defRPr>
                      </a:lvl9pPr>
                    </a:lstStyle>
                    <a:p>
                      <a:pPr algn="ctr"/>
                      <a:r>
                        <a:rPr kumimoji="1" lang="ja-JP" altLang="en-US" dirty="0" err="1"/>
                        <a:t>ー</a:t>
                      </a:r>
                      <a:endParaRPr kumimoji="1" lang="ja-JP" altLang="en-US" dirty="0"/>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kumimoji="1" lang="ja-JP" altLang="en-US"/>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2821636"/>
                  </a:ext>
                </a:extLst>
              </a:tr>
            </a:tbl>
          </a:graphicData>
        </a:graphic>
      </p:graphicFrame>
      <p:sp>
        <p:nvSpPr>
          <p:cNvPr id="43" name="テキスト ボックス 42">
            <a:extLst>
              <a:ext uri="{FF2B5EF4-FFF2-40B4-BE49-F238E27FC236}">
                <a16:creationId xmlns:a16="http://schemas.microsoft.com/office/drawing/2014/main" id="{A9123604-E8ED-6615-4414-97957E08B614}"/>
              </a:ext>
            </a:extLst>
          </p:cNvPr>
          <p:cNvSpPr txBox="1"/>
          <p:nvPr/>
        </p:nvSpPr>
        <p:spPr>
          <a:xfrm flipH="1">
            <a:off x="6345846" y="953439"/>
            <a:ext cx="5284406" cy="3170099"/>
          </a:xfrm>
          <a:prstGeom prst="rect">
            <a:avLst/>
          </a:prstGeom>
          <a:noFill/>
        </p:spPr>
        <p:txBody>
          <a:bodyPr wrap="square" rtlCol="0">
            <a:spAutoFit/>
          </a:bodyPr>
          <a:lstStyle/>
          <a:p>
            <a:pPr marL="153988" indent="-153988" defTabSz="457200">
              <a:spcBef>
                <a:spcPts val="1200"/>
              </a:spcBef>
              <a:buFont typeface="Wingdings" pitchFamily="2" charset="2"/>
              <a:buChar char="l"/>
              <a:defRPr/>
            </a:pPr>
            <a:r>
              <a:rPr lang="ja-JP" altLang="en-US" sz="2000" dirty="0">
                <a:solidFill>
                  <a:prstClr val="black"/>
                </a:solidFill>
                <a:latin typeface="Aptos" panose="02110004020202020204"/>
                <a:ea typeface="游ゴシック" panose="020B0400000000000000" pitchFamily="50" charset="-128"/>
              </a:rPr>
              <a:t>障害者総合支援法では、難病患者は、障害者に位置付けられる。</a:t>
            </a:r>
            <a:endParaRPr lang="en-US" altLang="ja-JP" sz="2000" dirty="0">
              <a:solidFill>
                <a:prstClr val="black"/>
              </a:solidFill>
              <a:latin typeface="Aptos" panose="02110004020202020204"/>
              <a:ea typeface="游ゴシック" panose="020B0400000000000000" pitchFamily="50" charset="-128"/>
            </a:endParaRPr>
          </a:p>
          <a:p>
            <a:pPr marL="153988" indent="-153988" defTabSz="457200">
              <a:spcBef>
                <a:spcPts val="1200"/>
              </a:spcBef>
              <a:buFont typeface="Wingdings" pitchFamily="2" charset="2"/>
              <a:buChar char="l"/>
              <a:defRPr/>
            </a:pPr>
            <a:r>
              <a:rPr lang="ja-JP" altLang="en-US" sz="2000" dirty="0">
                <a:solidFill>
                  <a:prstClr val="black"/>
                </a:solidFill>
                <a:latin typeface="Aptos" panose="02110004020202020204"/>
                <a:ea typeface="游ゴシック" panose="020B0400000000000000" pitchFamily="50" charset="-128"/>
              </a:rPr>
              <a:t>障害者雇用促進法では、身体・知的・精神の障害認定がなくても「その他の心身機能の障害」による就労困難性のある者として、第</a:t>
            </a:r>
            <a:r>
              <a:rPr lang="en-US" altLang="ja-JP" sz="2000" dirty="0">
                <a:solidFill>
                  <a:prstClr val="black"/>
                </a:solidFill>
                <a:latin typeface="Aptos" panose="02110004020202020204"/>
                <a:ea typeface="游ゴシック" panose="020B0400000000000000" pitchFamily="50" charset="-128"/>
              </a:rPr>
              <a:t>2</a:t>
            </a:r>
            <a:r>
              <a:rPr lang="ja-JP" altLang="en-US" sz="2000" dirty="0">
                <a:solidFill>
                  <a:prstClr val="black"/>
                </a:solidFill>
                <a:latin typeface="Aptos" panose="02110004020202020204"/>
                <a:ea typeface="游ゴシック" panose="020B0400000000000000" pitchFamily="50" charset="-128"/>
              </a:rPr>
              <a:t>条の定義による障害者となる</a:t>
            </a:r>
            <a:r>
              <a:rPr lang="ja-JP" altLang="en-US" sz="2000" dirty="0" smtClean="0">
                <a:solidFill>
                  <a:prstClr val="black"/>
                </a:solidFill>
                <a:latin typeface="Aptos" panose="02110004020202020204"/>
                <a:ea typeface="游ゴシック" panose="020B0400000000000000" pitchFamily="50" charset="-128"/>
              </a:rPr>
              <a:t>。</a:t>
            </a:r>
            <a:endParaRPr lang="en-US" altLang="ja-JP" sz="2000" dirty="0">
              <a:solidFill>
                <a:prstClr val="black"/>
              </a:solidFill>
              <a:latin typeface="Aptos" panose="02110004020202020204"/>
              <a:ea typeface="游ゴシック" panose="020B0400000000000000" pitchFamily="50" charset="-128"/>
            </a:endParaRPr>
          </a:p>
          <a:p>
            <a:pPr marL="539750" lvl="1" indent="-274638" defTabSz="457200">
              <a:spcBef>
                <a:spcPts val="1200"/>
              </a:spcBef>
              <a:buFont typeface="Wingdings" panose="05000000000000000000" pitchFamily="2" charset="2"/>
              <a:buChar char="Ø"/>
              <a:defRPr/>
            </a:pPr>
            <a:r>
              <a:rPr lang="ja-JP" altLang="en-US" sz="2000" dirty="0" smtClean="0">
                <a:solidFill>
                  <a:prstClr val="black"/>
                </a:solidFill>
                <a:latin typeface="Aptos" panose="02110004020202020204"/>
                <a:ea typeface="游ゴシック" panose="020B0400000000000000" pitchFamily="50" charset="-128"/>
              </a:rPr>
              <a:t>ただし、障害者雇用率制度の対象となる第</a:t>
            </a:r>
            <a:r>
              <a:rPr lang="en-US" altLang="ja-JP" sz="2000" dirty="0" smtClean="0">
                <a:solidFill>
                  <a:prstClr val="black"/>
                </a:solidFill>
                <a:latin typeface="Aptos" panose="02110004020202020204"/>
                <a:ea typeface="游ゴシック" panose="020B0400000000000000" pitchFamily="50" charset="-128"/>
              </a:rPr>
              <a:t>37</a:t>
            </a:r>
            <a:r>
              <a:rPr lang="ja-JP" altLang="en-US" sz="2000" dirty="0" smtClean="0">
                <a:solidFill>
                  <a:prstClr val="black"/>
                </a:solidFill>
                <a:latin typeface="Aptos" panose="02110004020202020204"/>
                <a:ea typeface="游ゴシック" panose="020B0400000000000000" pitchFamily="50" charset="-128"/>
              </a:rPr>
              <a:t>条による「対象障害者」は障害者手帳の対象者に限定。</a:t>
            </a:r>
            <a:endParaRPr lang="en-US" altLang="ja-JP" sz="2000" dirty="0" smtClean="0">
              <a:solidFill>
                <a:prstClr val="black"/>
              </a:solidFill>
              <a:latin typeface="Aptos" panose="02110004020202020204"/>
              <a:ea typeface="游ゴシック" panose="020B0400000000000000" pitchFamily="50" charset="-128"/>
            </a:endParaRPr>
          </a:p>
        </p:txBody>
      </p:sp>
      <p:cxnSp>
        <p:nvCxnSpPr>
          <p:cNvPr id="44" name="直線コネクタ 43">
            <a:extLst>
              <a:ext uri="{FF2B5EF4-FFF2-40B4-BE49-F238E27FC236}">
                <a16:creationId xmlns:a16="http://schemas.microsoft.com/office/drawing/2014/main" id="{2B026E36-B957-A8F6-6C38-8BD38DE2A66A}"/>
              </a:ext>
            </a:extLst>
          </p:cNvPr>
          <p:cNvCxnSpPr/>
          <p:nvPr/>
        </p:nvCxnSpPr>
        <p:spPr>
          <a:xfrm>
            <a:off x="6130570" y="996958"/>
            <a:ext cx="0" cy="3017768"/>
          </a:xfrm>
          <a:prstGeom prst="line">
            <a:avLst/>
          </a:prstGeom>
          <a:noFill/>
          <a:ln w="19050" cap="flat" cmpd="sng" algn="ctr">
            <a:solidFill>
              <a:srgbClr val="E97132"/>
            </a:solidFill>
            <a:prstDash val="solid"/>
            <a:miter lim="800000"/>
          </a:ln>
          <a:effectLst/>
        </p:spPr>
      </p:cxnSp>
      <p:sp>
        <p:nvSpPr>
          <p:cNvPr id="45" name="テキスト ボックス 44">
            <a:extLst>
              <a:ext uri="{FF2B5EF4-FFF2-40B4-BE49-F238E27FC236}">
                <a16:creationId xmlns:a16="http://schemas.microsoft.com/office/drawing/2014/main" id="{7212A157-02EF-48BE-D549-6208B7E151D9}"/>
              </a:ext>
            </a:extLst>
          </p:cNvPr>
          <p:cNvSpPr txBox="1"/>
          <p:nvPr/>
        </p:nvSpPr>
        <p:spPr>
          <a:xfrm>
            <a:off x="975605" y="905764"/>
            <a:ext cx="5054430" cy="923330"/>
          </a:xfrm>
          <a:prstGeom prst="rect">
            <a:avLst/>
          </a:prstGeom>
          <a:noFill/>
        </p:spPr>
        <p:txBody>
          <a:bodyPr wrap="square">
            <a:spAutoFit/>
          </a:bodyPr>
          <a:lstStyle/>
          <a:p>
            <a:pPr defTabSz="457200">
              <a:spcBef>
                <a:spcPts val="1200"/>
              </a:spcBef>
              <a:defRPr/>
            </a:pPr>
            <a:r>
              <a:rPr lang="ja-JP" altLang="en-US" dirty="0">
                <a:solidFill>
                  <a:prstClr val="black"/>
                </a:solidFill>
                <a:latin typeface="Aptos" panose="02110004020202020204"/>
                <a:ea typeface="游ゴシック" panose="020B0400000000000000" pitchFamily="50" charset="-128"/>
              </a:rPr>
              <a:t>国際生活機能分類</a:t>
            </a:r>
            <a:r>
              <a:rPr lang="en-US" altLang="ja-JP" dirty="0">
                <a:solidFill>
                  <a:prstClr val="black"/>
                </a:solidFill>
                <a:latin typeface="Aptos" panose="02110004020202020204"/>
                <a:ea typeface="游ゴシック" panose="020B0400000000000000" pitchFamily="50" charset="-128"/>
              </a:rPr>
              <a:t>(ICF)</a:t>
            </a:r>
            <a:r>
              <a:rPr lang="ja-JP" altLang="en-US" dirty="0">
                <a:solidFill>
                  <a:prstClr val="black"/>
                </a:solidFill>
                <a:latin typeface="Aptos" panose="02110004020202020204"/>
                <a:ea typeface="游ゴシック" panose="020B0400000000000000" pitchFamily="50" charset="-128"/>
              </a:rPr>
              <a:t>によると、「障害」とは「健康状態に関連した生活での困難状況（機能障害、活動制限、参加制約）」</a:t>
            </a:r>
            <a:endParaRPr lang="en-US" altLang="ja-JP" dirty="0">
              <a:solidFill>
                <a:prstClr val="black"/>
              </a:solidFill>
              <a:latin typeface="Aptos" panose="02110004020202020204"/>
              <a:ea typeface="游ゴシック" panose="020B0400000000000000" pitchFamily="50" charset="-128"/>
            </a:endParaRPr>
          </a:p>
        </p:txBody>
      </p:sp>
    </p:spTree>
    <p:extLst>
      <p:ext uri="{BB962C8B-B14F-4D97-AF65-F5344CB8AC3E}">
        <p14:creationId xmlns:p14="http://schemas.microsoft.com/office/powerpoint/2010/main" val="1059462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343472" y="188640"/>
            <a:ext cx="9937102" cy="576064"/>
          </a:xfrm>
        </p:spPr>
        <p:txBody>
          <a:bodyPr/>
          <a:lstStyle/>
          <a:p>
            <a:r>
              <a:rPr lang="ja-JP" altLang="en-US" sz="3600" dirty="0"/>
              <a:t>難病患者の就労相談先（障害者手帳取得状況別）</a:t>
            </a:r>
          </a:p>
        </p:txBody>
      </p:sp>
      <p:graphicFrame>
        <p:nvGraphicFramePr>
          <p:cNvPr id="7" name="表 6"/>
          <p:cNvGraphicFramePr>
            <a:graphicFrameLocks noGrp="1"/>
          </p:cNvGraphicFramePr>
          <p:nvPr>
            <p:extLst/>
          </p:nvPr>
        </p:nvGraphicFramePr>
        <p:xfrm>
          <a:off x="737201" y="980728"/>
          <a:ext cx="10801201" cy="5669796"/>
        </p:xfrm>
        <a:graphic>
          <a:graphicData uri="http://schemas.openxmlformats.org/drawingml/2006/table">
            <a:tbl>
              <a:tblPr firstRow="1" firstCol="1" bandRow="1"/>
              <a:tblGrid>
                <a:gridCol w="5130569">
                  <a:extLst>
                    <a:ext uri="{9D8B030D-6E8A-4147-A177-3AD203B41FA5}">
                      <a16:colId xmlns:a16="http://schemas.microsoft.com/office/drawing/2014/main" val="3825069568"/>
                    </a:ext>
                  </a:extLst>
                </a:gridCol>
                <a:gridCol w="1890211">
                  <a:extLst>
                    <a:ext uri="{9D8B030D-6E8A-4147-A177-3AD203B41FA5}">
                      <a16:colId xmlns:a16="http://schemas.microsoft.com/office/drawing/2014/main" val="2901547802"/>
                    </a:ext>
                  </a:extLst>
                </a:gridCol>
                <a:gridCol w="2160240">
                  <a:extLst>
                    <a:ext uri="{9D8B030D-6E8A-4147-A177-3AD203B41FA5}">
                      <a16:colId xmlns:a16="http://schemas.microsoft.com/office/drawing/2014/main" val="3604488668"/>
                    </a:ext>
                  </a:extLst>
                </a:gridCol>
                <a:gridCol w="1620181">
                  <a:extLst>
                    <a:ext uri="{9D8B030D-6E8A-4147-A177-3AD203B41FA5}">
                      <a16:colId xmlns:a16="http://schemas.microsoft.com/office/drawing/2014/main" val="3547713400"/>
                    </a:ext>
                  </a:extLst>
                </a:gridCol>
              </a:tblGrid>
              <a:tr h="256597">
                <a:tc rowSpan="2">
                  <a:txBody>
                    <a:bodyPr/>
                    <a:lstStyle/>
                    <a:p>
                      <a:pPr algn="ctr">
                        <a:lnSpc>
                          <a:spcPct val="100000"/>
                        </a:lnSpc>
                        <a:spcAft>
                          <a:spcPts val="0"/>
                        </a:spcAft>
                      </a:pPr>
                      <a:endParaRPr lang="ja-JP" sz="16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gridSpan="3">
                  <a:txBody>
                    <a:bodyPr/>
                    <a:lstStyle/>
                    <a:p>
                      <a:pPr algn="ctr">
                        <a:lnSpc>
                          <a:spcPct val="100000"/>
                        </a:lnSpc>
                        <a:spcAft>
                          <a:spcPts val="0"/>
                        </a:spcAft>
                      </a:pPr>
                      <a:r>
                        <a:rPr lang="ja-JP" sz="1800" b="1"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障害者手帳の取得</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26036700"/>
                  </a:ext>
                </a:extLst>
              </a:tr>
              <a:tr h="513194">
                <a:tc vMerge="1">
                  <a:txBody>
                    <a:bodyPr/>
                    <a:lstStyle/>
                    <a:p>
                      <a:endParaRPr kumimoji="1" lang="ja-JP" altLang="en-US"/>
                    </a:p>
                  </a:txBody>
                  <a:tcPr/>
                </a:tc>
                <a:tc>
                  <a:txBody>
                    <a:bodyPr/>
                    <a:lstStyle/>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取得</a:t>
                      </a:r>
                      <a:endParaRPr lang="en-US" alt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している</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申請したが</a:t>
                      </a:r>
                      <a:endParaRPr lang="en-US" alt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認定されなかった</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申請して</a:t>
                      </a:r>
                      <a:endParaRPr lang="en-US" alt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いない</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88232372"/>
                  </a:ext>
                </a:extLst>
              </a:tr>
              <a:tr h="285108">
                <a:tc>
                  <a:txBody>
                    <a:bodyPr/>
                    <a:lstStyle/>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主治医、専門医</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44.4%</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52.1%</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0000"/>
                        </a:lnSpc>
                        <a:spcAft>
                          <a:spcPts val="0"/>
                        </a:spcAft>
                      </a:pPr>
                      <a:r>
                        <a:rPr lang="en-US" sz="1800" i="1" u="sng"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36.0%</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3447513"/>
                  </a:ext>
                </a:extLst>
              </a:tr>
              <a:tr h="285108">
                <a:tc>
                  <a:txBody>
                    <a:bodyPr/>
                    <a:lstStyle/>
                    <a:p>
                      <a:pPr algn="ctr">
                        <a:lnSpc>
                          <a:spcPct val="100000"/>
                        </a:lnSpc>
                        <a:spcAft>
                          <a:spcPts val="0"/>
                        </a:spcAft>
                      </a:pPr>
                      <a:r>
                        <a:rPr lang="ja-JP" sz="1800" b="1"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友人、家族、親類、ボランティア等</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34.2%</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46.5%</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35.5%</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9074338"/>
                  </a:ext>
                </a:extLst>
              </a:tr>
              <a:tr h="285108">
                <a:tc>
                  <a:txBody>
                    <a:bodyPr/>
                    <a:lstStyle/>
                    <a:p>
                      <a:pPr algn="ctr">
                        <a:lnSpc>
                          <a:spcPct val="100000"/>
                        </a:lnSpc>
                        <a:spcAft>
                          <a:spcPts val="0"/>
                        </a:spcAft>
                      </a:pPr>
                      <a:r>
                        <a:rPr lang="ja-JP" altLang="en-US"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無回答</a:t>
                      </a:r>
                      <a:r>
                        <a:rPr lang="ja-JP" altLang="en-US"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endPar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i="1" u="sng"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18.1%</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i="1" u="sng"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7.0%</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31.2%</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8804955"/>
                  </a:ext>
                </a:extLst>
              </a:tr>
              <a:tr h="285108">
                <a:tc>
                  <a:txBody>
                    <a:bodyPr/>
                    <a:lstStyle/>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ハローワーク（一般窓口）</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15.3%</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26.8%</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14.4%</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0738841"/>
                  </a:ext>
                </a:extLst>
              </a:tr>
              <a:tr h="285108">
                <a:tc>
                  <a:txBody>
                    <a:bodyPr/>
                    <a:lstStyle/>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ハローワーク</a:t>
                      </a:r>
                      <a:r>
                        <a:rPr lang="ja-JP" altLang="en-US"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難病患者就職サポーター</a:t>
                      </a:r>
                      <a:r>
                        <a:rPr lang="ja-JP" altLang="en-US"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endPar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16.3%</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32.4%</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i="1" u="sng"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11.7%</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3048315"/>
                  </a:ext>
                </a:extLst>
              </a:tr>
              <a:tr h="285108">
                <a:tc>
                  <a:txBody>
                    <a:bodyPr/>
                    <a:lstStyle/>
                    <a:p>
                      <a:pPr algn="ctr">
                        <a:lnSpc>
                          <a:spcPct val="100000"/>
                        </a:lnSpc>
                        <a:spcAft>
                          <a:spcPts val="0"/>
                        </a:spcAft>
                      </a:pPr>
                      <a:r>
                        <a:rPr lang="ja-JP" sz="1800" b="1"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ハローワーク</a:t>
                      </a:r>
                      <a:r>
                        <a:rPr lang="ja-JP" altLang="en-US" sz="1800" b="1"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sz="1800" b="1"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専門援助部門</a:t>
                      </a:r>
                      <a:r>
                        <a:rPr lang="ja-JP" altLang="en-US" sz="1800" b="1"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endPar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22.1%</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25.4%</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i="1" u="sng"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7.0%</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098048"/>
                  </a:ext>
                </a:extLst>
              </a:tr>
              <a:tr h="285108">
                <a:tc>
                  <a:txBody>
                    <a:bodyPr/>
                    <a:lstStyle/>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難病相談支援センター</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12.6%</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18.3%</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i="1" u="sng"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7.3%</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2893794"/>
                  </a:ext>
                </a:extLst>
              </a:tr>
              <a:tr h="285108">
                <a:tc>
                  <a:txBody>
                    <a:bodyPr/>
                    <a:lstStyle/>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医療機関の看護師、ソーシャルワーカー等</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16.5%</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18.3%</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i="1" u="sng"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6.0%</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2779547"/>
                  </a:ext>
                </a:extLst>
              </a:tr>
              <a:tr h="285108">
                <a:tc>
                  <a:txBody>
                    <a:bodyPr/>
                    <a:lstStyle/>
                    <a:p>
                      <a:pPr algn="ctr">
                        <a:lnSpc>
                          <a:spcPct val="100000"/>
                        </a:lnSpc>
                        <a:spcAft>
                          <a:spcPts val="0"/>
                        </a:spcAft>
                      </a:pPr>
                      <a:r>
                        <a:rPr lang="ja-JP" sz="16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保健所</a:t>
                      </a:r>
                      <a:r>
                        <a:rPr lang="en-US" sz="16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sz="16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保健福祉センター</a:t>
                      </a:r>
                      <a:r>
                        <a:rPr lang="en-US" sz="16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sz="16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地域包括支援センター等</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10.4%</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15.5%</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i="1" u="sng"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3.9%</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6297663"/>
                  </a:ext>
                </a:extLst>
              </a:tr>
              <a:tr h="285108">
                <a:tc>
                  <a:txBody>
                    <a:bodyPr/>
                    <a:lstStyle/>
                    <a:p>
                      <a:pPr algn="ctr">
                        <a:lnSpc>
                          <a:spcPct val="100000"/>
                        </a:lnSpc>
                        <a:spcAft>
                          <a:spcPts val="0"/>
                        </a:spcAft>
                      </a:pPr>
                      <a:r>
                        <a:rPr lang="ja-JP" sz="16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大学・学校のキャリアセンター・保健センター・教師</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4.9%</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5.6%</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i="1" u="sng"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2.7%</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8227098"/>
                  </a:ext>
                </a:extLst>
              </a:tr>
              <a:tr h="285108">
                <a:tc>
                  <a:txBody>
                    <a:bodyPr/>
                    <a:lstStyle/>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患者会等のピア（同病者等）の相談員</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5.5%</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8.5%</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i="1" u="sng"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2.4%</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6906872"/>
                  </a:ext>
                </a:extLst>
              </a:tr>
              <a:tr h="285108">
                <a:tc>
                  <a:txBody>
                    <a:bodyPr/>
                    <a:lstStyle/>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就労移行支援事業所</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8.5%</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5.6%</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i="1" u="sng"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1.4%</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9288119"/>
                  </a:ext>
                </a:extLst>
              </a:tr>
              <a:tr h="285108">
                <a:tc>
                  <a:txBody>
                    <a:bodyPr/>
                    <a:lstStyle/>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障害者就業・生活支援センター</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8.4%</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5.6%</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0000"/>
                        </a:lnSpc>
                        <a:spcAft>
                          <a:spcPts val="0"/>
                        </a:spcAft>
                      </a:pPr>
                      <a:r>
                        <a:rPr lang="en-US" sz="1800" i="1" u="sng"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0.9%</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0713216"/>
                  </a:ext>
                </a:extLst>
              </a:tr>
              <a:tr h="285108">
                <a:tc>
                  <a:txBody>
                    <a:bodyPr/>
                    <a:lstStyle/>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障害者職業センター</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6.8%</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5.6%</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0000"/>
                        </a:lnSpc>
                        <a:spcAft>
                          <a:spcPts val="0"/>
                        </a:spcAft>
                      </a:pPr>
                      <a:r>
                        <a:rPr lang="en-US" sz="1800" i="1" u="sng"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0.6%</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9908467"/>
                  </a:ext>
                </a:extLst>
              </a:tr>
              <a:tr h="285108">
                <a:tc>
                  <a:txBody>
                    <a:bodyPr/>
                    <a:lstStyle/>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就労継続支援</a:t>
                      </a:r>
                      <a:r>
                        <a:rPr lang="en-US"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a:t>
                      </a: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型事業所（雇用契約あり）</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3.9%</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2.8%</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800" i="1" u="sng"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0.8%</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473554"/>
                  </a:ext>
                </a:extLst>
              </a:tr>
              <a:tr h="285108">
                <a:tc>
                  <a:txBody>
                    <a:bodyPr/>
                    <a:lstStyle/>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就労継続支援</a:t>
                      </a:r>
                      <a:r>
                        <a:rPr lang="en-US"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B</a:t>
                      </a: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型事業所</a:t>
                      </a: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4.0%</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1.4%</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800" i="1" u="sng"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0.4%</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1033323"/>
                  </a:ext>
                </a:extLst>
              </a:tr>
              <a:tr h="285108">
                <a:tc>
                  <a:txBody>
                    <a:bodyPr/>
                    <a:lstStyle/>
                    <a:p>
                      <a:pPr algn="ctr">
                        <a:lnSpc>
                          <a:spcPct val="100000"/>
                        </a:lnSpc>
                        <a:spcAft>
                          <a:spcPts val="0"/>
                        </a:spcAft>
                      </a:pPr>
                      <a:r>
                        <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産業保健</a:t>
                      </a:r>
                      <a:r>
                        <a:rPr lang="ja-JP" sz="16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総合支援センターの両立支援促進員</a:t>
                      </a:r>
                      <a:endParaRPr lang="ja-JP" sz="1800" b="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0.5%</a:t>
                      </a:r>
                      <a:endParaRPr lang="ja-JP" sz="1800" kern="10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00000"/>
                        </a:lnSpc>
                        <a:spcAft>
                          <a:spcPts val="0"/>
                        </a:spcAft>
                      </a:pPr>
                      <a:r>
                        <a:rPr lang="en-US"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0.0%</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800" i="1"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0.1%</a:t>
                      </a:r>
                      <a:endParaRPr lang="ja-JP" sz="1800" kern="1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46271" marR="46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0358823"/>
                  </a:ext>
                </a:extLst>
              </a:tr>
            </a:tbl>
          </a:graphicData>
        </a:graphic>
      </p:graphicFrame>
      <p:sp>
        <p:nvSpPr>
          <p:cNvPr id="2" name="正方形/長方形 1">
            <a:extLst>
              <a:ext uri="{FF2B5EF4-FFF2-40B4-BE49-F238E27FC236}">
                <a16:creationId xmlns:a16="http://schemas.microsoft.com/office/drawing/2014/main" id="{D1054229-8D46-D0DA-C6F6-F6A47D00B59B}"/>
              </a:ext>
            </a:extLst>
          </p:cNvPr>
          <p:cNvSpPr/>
          <p:nvPr/>
        </p:nvSpPr>
        <p:spPr>
          <a:xfrm>
            <a:off x="737200" y="1772815"/>
            <a:ext cx="10801201" cy="23042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Tree>
    <p:extLst>
      <p:ext uri="{BB962C8B-B14F-4D97-AF65-F5344CB8AC3E}">
        <p14:creationId xmlns:p14="http://schemas.microsoft.com/office/powerpoint/2010/main" val="2638042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001986"/>
            <a:ext cx="12194265" cy="1190708"/>
          </a:xfrm>
          <a:prstGeom prst="rect">
            <a:avLst/>
          </a:prstGeom>
          <a:solidFill>
            <a:srgbClr val="FF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 name="正方形/長方形 1"/>
          <p:cNvSpPr/>
          <p:nvPr/>
        </p:nvSpPr>
        <p:spPr>
          <a:xfrm>
            <a:off x="-2266" y="-7768"/>
            <a:ext cx="12194265" cy="98461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 name="タイトル 2">
            <a:extLst>
              <a:ext uri="{FF2B5EF4-FFF2-40B4-BE49-F238E27FC236}">
                <a16:creationId xmlns:a16="http://schemas.microsoft.com/office/drawing/2014/main" id="{AA64F5CB-47F8-7892-E052-57A27EDE9E65}"/>
              </a:ext>
            </a:extLst>
          </p:cNvPr>
          <p:cNvSpPr>
            <a:spLocks noGrp="1"/>
          </p:cNvSpPr>
          <p:nvPr>
            <p:ph type="title"/>
          </p:nvPr>
        </p:nvSpPr>
        <p:spPr>
          <a:xfrm>
            <a:off x="191345" y="362736"/>
            <a:ext cx="12000654" cy="778098"/>
          </a:xfrm>
        </p:spPr>
        <p:txBody>
          <a:bodyPr>
            <a:normAutofit fontScale="90000"/>
          </a:bodyPr>
          <a:lstStyle/>
          <a:p>
            <a:r>
              <a:rPr lang="ja-JP" altLang="en-US" sz="4000" dirty="0" smtClean="0">
                <a:solidFill>
                  <a:schemeClr val="tx1">
                    <a:lumMod val="65000"/>
                    <a:lumOff val="35000"/>
                  </a:schemeClr>
                </a:solidFill>
              </a:rPr>
              <a:t>支援相談機関を利用する難病患者の就労支援ニーズ（１）</a:t>
            </a:r>
            <a:endParaRPr lang="ja-JP" altLang="en-US" sz="4000" dirty="0">
              <a:solidFill>
                <a:schemeClr val="tx1">
                  <a:lumMod val="65000"/>
                  <a:lumOff val="35000"/>
                </a:schemeClr>
              </a:solidFill>
            </a:endParaRPr>
          </a:p>
        </p:txBody>
      </p:sp>
      <p:sp>
        <p:nvSpPr>
          <p:cNvPr id="4" name="コンテンツ プレースホルダー 3">
            <a:extLst>
              <a:ext uri="{FF2B5EF4-FFF2-40B4-BE49-F238E27FC236}">
                <a16:creationId xmlns:a16="http://schemas.microsoft.com/office/drawing/2014/main" id="{439D4045-771A-E24A-B2C8-B71FA5ED1E44}"/>
              </a:ext>
            </a:extLst>
          </p:cNvPr>
          <p:cNvSpPr>
            <a:spLocks noGrp="1"/>
          </p:cNvSpPr>
          <p:nvPr>
            <p:ph idx="1"/>
          </p:nvPr>
        </p:nvSpPr>
        <p:spPr>
          <a:xfrm>
            <a:off x="479376" y="1096751"/>
            <a:ext cx="11305256" cy="5661248"/>
          </a:xfrm>
        </p:spPr>
        <p:txBody>
          <a:bodyPr>
            <a:normAutofit/>
          </a:bodyPr>
          <a:lstStyle/>
          <a:p>
            <a:pPr marL="0" indent="0">
              <a:buNone/>
            </a:pPr>
            <a:r>
              <a:rPr lang="ja-JP" altLang="en-US" sz="2800" u="sng" dirty="0">
                <a:effectLst>
                  <a:outerShdw blurRad="38100" dist="38100" dir="2700000" algn="tl">
                    <a:srgbClr val="000000">
                      <a:alpha val="43137"/>
                    </a:srgbClr>
                  </a:outerShdw>
                </a:effectLst>
              </a:rPr>
              <a:t>障害者手帳の有無によらない、難病患者が無理なく活躍できる仕事や働き方の実現（就職・復職、就業継続</a:t>
            </a:r>
            <a:r>
              <a:rPr lang="ja-JP" altLang="en-US" sz="2800" u="sng" dirty="0" smtClean="0">
                <a:effectLst>
                  <a:outerShdw blurRad="38100" dist="38100" dir="2700000" algn="tl">
                    <a:srgbClr val="000000">
                      <a:alpha val="43137"/>
                    </a:srgbClr>
                  </a:outerShdw>
                </a:effectLst>
              </a:rPr>
              <a:t>）</a:t>
            </a:r>
            <a:endParaRPr lang="en-US" altLang="ja-JP" sz="2800" u="sng" dirty="0" smtClean="0">
              <a:effectLst>
                <a:outerShdw blurRad="38100" dist="38100" dir="2700000" algn="tl">
                  <a:srgbClr val="000000">
                    <a:alpha val="43137"/>
                  </a:srgbClr>
                </a:outerShdw>
              </a:effectLst>
            </a:endParaRPr>
          </a:p>
          <a:p>
            <a:pPr marL="0" indent="0">
              <a:buNone/>
            </a:pPr>
            <a:endParaRPr lang="en-US" altLang="ja-JP" sz="1200" u="sng" dirty="0">
              <a:effectLst>
                <a:outerShdw blurRad="38100" dist="38100" dir="2700000" algn="tl">
                  <a:srgbClr val="000000">
                    <a:alpha val="43137"/>
                  </a:srgbClr>
                </a:outerShdw>
              </a:effectLst>
            </a:endParaRPr>
          </a:p>
          <a:p>
            <a:pPr lvl="1">
              <a:buFont typeface="Wingdings" panose="05000000000000000000" pitchFamily="2" charset="2"/>
              <a:buChar char="l"/>
            </a:pPr>
            <a:r>
              <a:rPr lang="ja-JP" altLang="en-US" sz="2400" dirty="0">
                <a:effectLst>
                  <a:outerShdw blurRad="38100" dist="38100" dir="2700000" algn="tl">
                    <a:srgbClr val="000000">
                      <a:alpha val="43137"/>
                    </a:srgbClr>
                  </a:outerShdw>
                </a:effectLst>
              </a:rPr>
              <a:t>障害者求人に限らない就職活動の</a:t>
            </a:r>
            <a:r>
              <a:rPr lang="ja-JP" altLang="en-US" sz="2400" dirty="0" smtClean="0">
                <a:effectLst>
                  <a:outerShdw blurRad="38100" dist="38100" dir="2700000" algn="tl">
                    <a:srgbClr val="000000">
                      <a:alpha val="43137"/>
                    </a:srgbClr>
                  </a:outerShdw>
                </a:effectLst>
              </a:rPr>
              <a:t>支援ニーズ</a:t>
            </a:r>
            <a:endParaRPr lang="en-US" altLang="ja-JP" sz="2400" dirty="0">
              <a:effectLst>
                <a:outerShdw blurRad="38100" dist="38100" dir="2700000" algn="tl">
                  <a:srgbClr val="000000">
                    <a:alpha val="43137"/>
                  </a:srgbClr>
                </a:outerShdw>
              </a:effectLst>
            </a:endParaRPr>
          </a:p>
          <a:p>
            <a:pPr lvl="2"/>
            <a:r>
              <a:rPr lang="ja-JP" altLang="en-US" sz="2000" u="sng" dirty="0">
                <a:solidFill>
                  <a:srgbClr val="FF0000"/>
                </a:solidFill>
              </a:rPr>
              <a:t>成果を上げている支援</a:t>
            </a:r>
            <a:r>
              <a:rPr lang="ja-JP" altLang="en-US" sz="2000" dirty="0"/>
              <a:t>：「一般求人を含めて難病でも無理なく活躍できる仕事への職業紹介・あっせん」（難病患者就職サポーター、大学等のキャリアセンター等）</a:t>
            </a:r>
            <a:endParaRPr lang="en-US" altLang="ja-JP" sz="2000" dirty="0"/>
          </a:p>
          <a:p>
            <a:pPr lvl="2"/>
            <a:r>
              <a:rPr lang="ja-JP" altLang="en-US" sz="2000" u="sng" dirty="0">
                <a:solidFill>
                  <a:srgbClr val="FF0000"/>
                </a:solidFill>
              </a:rPr>
              <a:t>希望する就職先の条件</a:t>
            </a:r>
            <a:r>
              <a:rPr lang="ja-JP" altLang="en-US" sz="2000" dirty="0"/>
              <a:t>：「通院、健康管理、疲労回復ができる勤務時間や休日」「体調悪化時の早めの休憩・通院等の許可」「就職面接段階で必要な配慮を検討する姿勢があること」</a:t>
            </a:r>
            <a:endParaRPr lang="en-US" altLang="ja-JP" sz="2800" dirty="0"/>
          </a:p>
          <a:p>
            <a:pPr lvl="2"/>
            <a:r>
              <a:rPr lang="ja-JP" altLang="en-US" sz="2000" u="sng" dirty="0">
                <a:solidFill>
                  <a:srgbClr val="FF0000"/>
                </a:solidFill>
              </a:rPr>
              <a:t>難病患者が求めている支援</a:t>
            </a:r>
            <a:r>
              <a:rPr lang="ja-JP" altLang="en-US" sz="2000" dirty="0"/>
              <a:t>：「職業訓練や資格取得支援」「専門的就労支援サービスの充実」</a:t>
            </a:r>
            <a:endParaRPr lang="en-US" altLang="ja-JP" sz="2000" dirty="0"/>
          </a:p>
          <a:p>
            <a:pPr lvl="1">
              <a:buFont typeface="Wingdings" panose="05000000000000000000" pitchFamily="2" charset="2"/>
              <a:buChar char="l"/>
            </a:pPr>
            <a:r>
              <a:rPr lang="ja-JP" altLang="en-US" sz="2400" dirty="0">
                <a:effectLst>
                  <a:outerShdw blurRad="38100" dist="38100" dir="2700000" algn="tl">
                    <a:srgbClr val="000000">
                      <a:alpha val="43137"/>
                    </a:srgbClr>
                  </a:outerShdw>
                </a:effectLst>
              </a:rPr>
              <a:t>障害認定のない難病患者の、体調管理と両立できる、仕事内容や働き方、職場の理解・配慮の</a:t>
            </a:r>
            <a:r>
              <a:rPr lang="ja-JP" altLang="en-US" sz="2400" dirty="0" smtClean="0">
                <a:effectLst>
                  <a:outerShdw blurRad="38100" dist="38100" dir="2700000" algn="tl">
                    <a:srgbClr val="000000">
                      <a:alpha val="43137"/>
                    </a:srgbClr>
                  </a:outerShdw>
                </a:effectLst>
              </a:rPr>
              <a:t>実現の支援ニーズ</a:t>
            </a:r>
            <a:endParaRPr lang="en-US" altLang="ja-JP" sz="2400" dirty="0">
              <a:effectLst>
                <a:outerShdw blurRad="38100" dist="38100" dir="2700000" algn="tl">
                  <a:srgbClr val="000000">
                    <a:alpha val="43137"/>
                  </a:srgbClr>
                </a:outerShdw>
              </a:effectLst>
            </a:endParaRPr>
          </a:p>
          <a:p>
            <a:pPr lvl="2"/>
            <a:r>
              <a:rPr lang="ja-JP" altLang="en-US" sz="2000" u="sng" dirty="0">
                <a:solidFill>
                  <a:srgbClr val="FF0000"/>
                </a:solidFill>
              </a:rPr>
              <a:t>成果を上げている支援</a:t>
            </a:r>
            <a:r>
              <a:rPr lang="ja-JP" altLang="en-US" sz="2000" dirty="0" smtClean="0"/>
              <a:t>：　難病</a:t>
            </a:r>
            <a:r>
              <a:rPr lang="ja-JP" altLang="en-US" sz="2000" dirty="0"/>
              <a:t>患者就職サポーター、職場の産業医・産業保健スタッフ、難病相談支援</a:t>
            </a:r>
            <a:r>
              <a:rPr lang="ja-JP" altLang="en-US" sz="2000" dirty="0" smtClean="0"/>
              <a:t>センター</a:t>
            </a:r>
            <a:endParaRPr lang="en-US" altLang="ja-JP" sz="2000" dirty="0"/>
          </a:p>
          <a:p>
            <a:pPr lvl="2"/>
            <a:r>
              <a:rPr lang="ja-JP" altLang="en-US" sz="2000" u="sng" dirty="0">
                <a:solidFill>
                  <a:srgbClr val="FF0000"/>
                </a:solidFill>
              </a:rPr>
              <a:t>希望する仕事や働き方の条件</a:t>
            </a:r>
            <a:r>
              <a:rPr lang="ja-JP" altLang="en-US" sz="2000" dirty="0"/>
              <a:t>：「通院、健康管理、休憩等がしやすい仕事内容」「上司や同僚の病気や障害への正しい理解がある」「通院、健康管理、疲労回復ができる勤務時間や休日」</a:t>
            </a:r>
            <a:endParaRPr lang="en-US" altLang="ja-JP" sz="2800" dirty="0"/>
          </a:p>
          <a:p>
            <a:pPr lvl="2"/>
            <a:endParaRPr lang="ja-JP" altLang="en-US" sz="1800" dirty="0"/>
          </a:p>
        </p:txBody>
      </p:sp>
      <p:sp>
        <p:nvSpPr>
          <p:cNvPr id="6" name="正方形/長方形 5"/>
          <p:cNvSpPr/>
          <p:nvPr/>
        </p:nvSpPr>
        <p:spPr bwMode="auto">
          <a:xfrm>
            <a:off x="2927648" y="2780928"/>
            <a:ext cx="7128792" cy="47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itchFamily="50" charset="-128"/>
              <a:cs typeface="メイリオ" pitchFamily="50" charset="-128"/>
            </a:endParaRPr>
          </a:p>
        </p:txBody>
      </p:sp>
    </p:spTree>
    <p:extLst>
      <p:ext uri="{BB962C8B-B14F-4D97-AF65-F5344CB8AC3E}">
        <p14:creationId xmlns:p14="http://schemas.microsoft.com/office/powerpoint/2010/main" val="3277339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タイトル 1">
            <a:extLst>
              <a:ext uri="{FF2B5EF4-FFF2-40B4-BE49-F238E27FC236}">
                <a16:creationId xmlns:a16="http://schemas.microsoft.com/office/drawing/2014/main" id="{21E4A715-6408-9EEC-D0D1-430A72238F07}"/>
              </a:ext>
            </a:extLst>
          </p:cNvPr>
          <p:cNvSpPr txBox="1">
            <a:spLocks/>
          </p:cNvSpPr>
          <p:nvPr/>
        </p:nvSpPr>
        <p:spPr>
          <a:xfrm>
            <a:off x="1656080" y="132382"/>
            <a:ext cx="8747910" cy="584884"/>
          </a:xfrm>
          <a:prstGeom prst="rect">
            <a:avLst/>
          </a:prstGeom>
          <a:solidFill>
            <a:schemeClr val="accent6">
              <a:lumMod val="20000"/>
              <a:lumOff val="80000"/>
            </a:schemeClr>
          </a:solidFill>
          <a:ln w="25400">
            <a:solidFill>
              <a:srgbClr val="E97132"/>
            </a:solidFill>
          </a:ln>
        </p:spPr>
        <p:txBody>
          <a:bodyPr vert="horz" lIns="108000" tIns="72000" rIns="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spcBef>
                <a:spcPts val="1800"/>
              </a:spcBef>
              <a:defRPr/>
            </a:pPr>
            <a:r>
              <a:rPr lang="ja-JP" altLang="ja-JP" sz="3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治療と両立して働ける仕事への職業紹介</a:t>
            </a:r>
            <a:endParaRPr lang="en-US" altLang="ja-JP" sz="3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1" name="角丸四角形 20"/>
          <p:cNvSpPr/>
          <p:nvPr/>
        </p:nvSpPr>
        <p:spPr>
          <a:xfrm>
            <a:off x="177801" y="831283"/>
            <a:ext cx="11734800" cy="923330"/>
          </a:xfrm>
          <a:prstGeom prst="roundRect">
            <a:avLst>
              <a:gd name="adj" fmla="val 11845"/>
            </a:avLst>
          </a:prstGeom>
          <a:solidFill>
            <a:sysClr val="window" lastClr="FFFFFF"/>
          </a:solidFill>
          <a:ln w="19050" cap="flat" cmpd="sng" algn="ctr">
            <a:solidFill>
              <a:srgbClr val="196B24">
                <a:shade val="50000"/>
              </a:srgbClr>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22" name="正方形/長方形 21"/>
          <p:cNvSpPr/>
          <p:nvPr/>
        </p:nvSpPr>
        <p:spPr>
          <a:xfrm>
            <a:off x="368299" y="850333"/>
            <a:ext cx="11544301" cy="923330"/>
          </a:xfrm>
          <a:prstGeom prst="rect">
            <a:avLst/>
          </a:prstGeom>
        </p:spPr>
        <p:txBody>
          <a:bodyPr wrap="square">
            <a:spAutoFit/>
          </a:bodyPr>
          <a:lstStyle/>
          <a:p>
            <a:pPr defTabSz="457200">
              <a:defRPr/>
            </a:pPr>
            <a:r>
              <a:rPr kumimoji="0" lang="ja-JP" altLang="en-US" dirty="0">
                <a:solidFill>
                  <a:prstClr val="black"/>
                </a:solidFill>
                <a:latin typeface="Aptos" panose="02110004020202020204"/>
                <a:ea typeface="游ゴシック" panose="020B0400000000000000" pitchFamily="50" charset="-128"/>
              </a:rPr>
              <a:t>難病だからと言って一律の仕事内容や働き方の制限があるわけではない。自分が活躍できる仕事や働き方を考える時には、各自の体調に合わせて、仕事での疲労蓄積と、勤務時間外での体調回復、休憩、休養のバランスを検討する必要。</a:t>
            </a:r>
          </a:p>
        </p:txBody>
      </p:sp>
      <p:pic>
        <p:nvPicPr>
          <p:cNvPr id="2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179902" y="1846054"/>
            <a:ext cx="4676545" cy="327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正方形/長方形 23"/>
          <p:cNvSpPr/>
          <p:nvPr/>
        </p:nvSpPr>
        <p:spPr>
          <a:xfrm>
            <a:off x="7905626" y="1819647"/>
            <a:ext cx="4006974" cy="4964875"/>
          </a:xfrm>
          <a:prstGeom prst="rect">
            <a:avLst/>
          </a:prstGeom>
          <a:solidFill>
            <a:sysClr val="window" lastClr="FFFFFF"/>
          </a:solidFill>
          <a:ln w="19050" cap="flat" cmpd="sng" algn="ctr">
            <a:solidFill>
              <a:srgbClr val="196B24">
                <a:shade val="50000"/>
              </a:srgbClr>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25" name="テキスト ボックス 24"/>
          <p:cNvSpPr txBox="1"/>
          <p:nvPr/>
        </p:nvSpPr>
        <p:spPr>
          <a:xfrm>
            <a:off x="8019236" y="2185853"/>
            <a:ext cx="3935557" cy="2554545"/>
          </a:xfrm>
          <a:prstGeom prst="rect">
            <a:avLst/>
          </a:prstGeom>
          <a:noFill/>
        </p:spPr>
        <p:txBody>
          <a:bodyPr wrap="square" rtlCol="0">
            <a:spAutoFit/>
          </a:bodyPr>
          <a:lstStyle/>
          <a:p>
            <a:pPr marL="195263" indent="-195263" defTabSz="457200">
              <a:buFont typeface="Wingdings" panose="05000000000000000000" pitchFamily="2" charset="2"/>
              <a:buChar char="p"/>
              <a:defRPr/>
            </a:pPr>
            <a:r>
              <a:rPr lang="ja-JP" altLang="en-US" sz="1600" dirty="0">
                <a:solidFill>
                  <a:prstClr val="black"/>
                </a:solidFill>
                <a:latin typeface="Aptos" panose="02110004020202020204"/>
                <a:ea typeface="游ゴシック" panose="020B0400000000000000" pitchFamily="50" charset="-128"/>
              </a:rPr>
              <a:t>デスクワークで休憩がとりやすい仕事では、フルタイム勤務が可能な場合</a:t>
            </a:r>
          </a:p>
          <a:p>
            <a:pPr marL="195263" indent="-195263" defTabSz="457200">
              <a:buFont typeface="Wingdings" panose="05000000000000000000" pitchFamily="2" charset="2"/>
              <a:buChar char="p"/>
              <a:defRPr/>
            </a:pPr>
            <a:r>
              <a:rPr lang="ja-JP" altLang="en-US" sz="1600" dirty="0">
                <a:solidFill>
                  <a:prstClr val="black"/>
                </a:solidFill>
                <a:latin typeface="Aptos" panose="02110004020202020204"/>
                <a:ea typeface="游ゴシック" panose="020B0400000000000000" pitchFamily="50" charset="-128"/>
              </a:rPr>
              <a:t>作業負荷があっても、短時間勤務や週休の多い仕事では十分に体調回復ができることもある。</a:t>
            </a:r>
          </a:p>
          <a:p>
            <a:pPr marL="195263" indent="-195263" defTabSz="457200">
              <a:buFont typeface="Wingdings" panose="05000000000000000000" pitchFamily="2" charset="2"/>
              <a:buChar char="p"/>
              <a:defRPr/>
            </a:pPr>
            <a:r>
              <a:rPr lang="ja-JP" altLang="en-US" sz="1600" dirty="0">
                <a:solidFill>
                  <a:prstClr val="black"/>
                </a:solidFill>
                <a:latin typeface="Aptos" panose="02110004020202020204"/>
                <a:ea typeface="游ゴシック" panose="020B0400000000000000" pitchFamily="50" charset="-128"/>
              </a:rPr>
              <a:t>疲労感や痛み等で「怠け」と誤解されやすいと、長時間の集中力の必要や精神的負荷が高くない仕事を選ぶ必要</a:t>
            </a:r>
            <a:endParaRPr lang="en-US" altLang="ja-JP" sz="1600" dirty="0">
              <a:solidFill>
                <a:prstClr val="black"/>
              </a:solidFill>
              <a:latin typeface="Aptos" panose="02110004020202020204"/>
              <a:ea typeface="游ゴシック" panose="020B0400000000000000" pitchFamily="50" charset="-128"/>
            </a:endParaRPr>
          </a:p>
          <a:p>
            <a:pPr marL="195263" indent="-195263" defTabSz="457200">
              <a:buFont typeface="Wingdings" panose="05000000000000000000" pitchFamily="2" charset="2"/>
              <a:buChar char="p"/>
              <a:defRPr/>
            </a:pPr>
            <a:r>
              <a:rPr lang="ja-JP" altLang="en-US" sz="1600" dirty="0">
                <a:solidFill>
                  <a:prstClr val="black"/>
                </a:solidFill>
                <a:latin typeface="Aptos" panose="02110004020202020204"/>
                <a:ea typeface="游ゴシック" panose="020B0400000000000000" pitchFamily="50" charset="-128"/>
              </a:rPr>
              <a:t>デスクワーク等への転職のために、職業訓練が有効な場合もある。</a:t>
            </a:r>
          </a:p>
        </p:txBody>
      </p:sp>
      <p:sp>
        <p:nvSpPr>
          <p:cNvPr id="26" name="正方形/長方形 25"/>
          <p:cNvSpPr/>
          <p:nvPr/>
        </p:nvSpPr>
        <p:spPr>
          <a:xfrm>
            <a:off x="3174948" y="5170515"/>
            <a:ext cx="4681498" cy="1582912"/>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defTabSz="457200">
              <a:defRPr/>
            </a:pPr>
            <a:endParaRPr kumimoji="0" lang="ja-JP" altLang="en-US" sz="1600" kern="0">
              <a:solidFill>
                <a:prstClr val="white"/>
              </a:solidFill>
              <a:latin typeface="Aptos" panose="02110004020202020204"/>
              <a:ea typeface="游ゴシック" panose="020B0400000000000000" pitchFamily="50" charset="-128"/>
            </a:endParaRPr>
          </a:p>
        </p:txBody>
      </p:sp>
      <p:sp>
        <p:nvSpPr>
          <p:cNvPr id="27" name="正方形/長方形 26"/>
          <p:cNvSpPr/>
          <p:nvPr/>
        </p:nvSpPr>
        <p:spPr>
          <a:xfrm>
            <a:off x="3209157" y="5226092"/>
            <a:ext cx="4640180" cy="369332"/>
          </a:xfrm>
          <a:prstGeom prst="rect">
            <a:avLst/>
          </a:prstGeom>
          <a:solidFill>
            <a:srgbClr val="E97132">
              <a:lumMod val="20000"/>
              <a:lumOff val="80000"/>
            </a:srgbClr>
          </a:solidFill>
        </p:spPr>
        <p:txBody>
          <a:bodyPr wrap="square">
            <a:spAutoFit/>
          </a:bodyPr>
          <a:lstStyle/>
          <a:p>
            <a:pPr defTabSz="457200">
              <a:defRPr/>
            </a:pPr>
            <a:r>
              <a:rPr kumimoji="0" lang="en-US" altLang="ja-JP" b="1" kern="0" dirty="0">
                <a:solidFill>
                  <a:prstClr val="black"/>
                </a:solidFill>
                <a:latin typeface="Aptos" panose="02110004020202020204"/>
                <a:ea typeface="游ゴシック" panose="020B0400000000000000" pitchFamily="50" charset="-128"/>
              </a:rPr>
              <a:t>  </a:t>
            </a:r>
            <a:r>
              <a:rPr kumimoji="0" lang="ja-JP" altLang="ja-JP" b="1" kern="0">
                <a:solidFill>
                  <a:prstClr val="black"/>
                </a:solidFill>
                <a:latin typeface="Aptos" panose="02110004020202020204"/>
                <a:ea typeface="游ゴシック" panose="020B0400000000000000" pitchFamily="50" charset="-128"/>
              </a:rPr>
              <a:t>主治医</a:t>
            </a:r>
            <a:r>
              <a:rPr kumimoji="0" lang="ja-JP" altLang="ja-JP" b="1" kern="0" dirty="0">
                <a:solidFill>
                  <a:prstClr val="black"/>
                </a:solidFill>
                <a:latin typeface="Aptos" panose="02110004020202020204"/>
                <a:ea typeface="游ゴシック" panose="020B0400000000000000" pitchFamily="50" charset="-128"/>
              </a:rPr>
              <a:t>の意見書</a:t>
            </a:r>
          </a:p>
        </p:txBody>
      </p:sp>
      <p:sp>
        <p:nvSpPr>
          <p:cNvPr id="28" name="テキスト ボックス 27"/>
          <p:cNvSpPr txBox="1"/>
          <p:nvPr/>
        </p:nvSpPr>
        <p:spPr>
          <a:xfrm>
            <a:off x="8007816" y="5183766"/>
            <a:ext cx="3803006" cy="1569660"/>
          </a:xfrm>
          <a:prstGeom prst="rect">
            <a:avLst/>
          </a:prstGeom>
          <a:noFill/>
        </p:spPr>
        <p:txBody>
          <a:bodyPr wrap="square" rtlCol="0">
            <a:spAutoFit/>
          </a:bodyPr>
          <a:lstStyle/>
          <a:p>
            <a:pPr marL="195263" indent="-195263" defTabSz="457200">
              <a:buFont typeface="Wingdings" panose="05000000000000000000" pitchFamily="2" charset="2"/>
              <a:buChar char="p"/>
              <a:defRPr/>
            </a:pPr>
            <a:r>
              <a:rPr lang="ja-JP" altLang="en-US" sz="1600" dirty="0">
                <a:solidFill>
                  <a:prstClr val="black"/>
                </a:solidFill>
                <a:latin typeface="Aptos" panose="02110004020202020204"/>
                <a:ea typeface="游ゴシック" panose="020B0400000000000000" pitchFamily="50" charset="-128"/>
              </a:rPr>
              <a:t>通院、健康管理、休憩等がしやすく仕事内容や勤務時間等を個別に調整。</a:t>
            </a:r>
          </a:p>
          <a:p>
            <a:pPr marL="195263" indent="-195263" defTabSz="457200">
              <a:buFont typeface="Wingdings" panose="05000000000000000000" pitchFamily="2" charset="2"/>
              <a:buChar char="p"/>
              <a:defRPr/>
            </a:pPr>
            <a:r>
              <a:rPr lang="ja-JP" altLang="en-US" sz="1600" dirty="0">
                <a:solidFill>
                  <a:prstClr val="black"/>
                </a:solidFill>
                <a:latin typeface="Aptos" panose="02110004020202020204"/>
                <a:ea typeface="游ゴシック" panose="020B0400000000000000" pitchFamily="50" charset="-128"/>
              </a:rPr>
              <a:t>体調悪化時の、早めの休憩や通院等。</a:t>
            </a:r>
            <a:endParaRPr lang="en-US" altLang="ja-JP" sz="1600" dirty="0">
              <a:solidFill>
                <a:prstClr val="black"/>
              </a:solidFill>
              <a:latin typeface="Aptos" panose="02110004020202020204"/>
              <a:ea typeface="游ゴシック" panose="020B0400000000000000" pitchFamily="50" charset="-128"/>
            </a:endParaRPr>
          </a:p>
          <a:p>
            <a:pPr marL="195263" indent="-195263" defTabSz="457200">
              <a:buFont typeface="Wingdings" panose="05000000000000000000" pitchFamily="2" charset="2"/>
              <a:buChar char="p"/>
              <a:defRPr/>
            </a:pPr>
            <a:r>
              <a:rPr lang="ja-JP" altLang="en-US" sz="1600" dirty="0">
                <a:solidFill>
                  <a:prstClr val="black"/>
                </a:solidFill>
                <a:latin typeface="Aptos" panose="02110004020202020204"/>
                <a:ea typeface="游ゴシック" panose="020B0400000000000000" pitchFamily="50" charset="-128"/>
              </a:rPr>
              <a:t>出退勤時刻の調整や時間休暇</a:t>
            </a:r>
            <a:endParaRPr lang="en-US" altLang="ja-JP" sz="1600" dirty="0">
              <a:solidFill>
                <a:prstClr val="black"/>
              </a:solidFill>
              <a:latin typeface="Aptos" panose="02110004020202020204"/>
              <a:ea typeface="游ゴシック" panose="020B0400000000000000" pitchFamily="50" charset="-128"/>
            </a:endParaRPr>
          </a:p>
          <a:p>
            <a:pPr marL="195263" indent="-195263" defTabSz="457200">
              <a:buFont typeface="Wingdings" panose="05000000000000000000" pitchFamily="2" charset="2"/>
              <a:buChar char="p"/>
              <a:defRPr/>
            </a:pPr>
            <a:r>
              <a:rPr lang="ja-JP" altLang="en-US" sz="1600" dirty="0">
                <a:solidFill>
                  <a:prstClr val="black"/>
                </a:solidFill>
                <a:latin typeface="Aptos" panose="02110004020202020204"/>
                <a:ea typeface="游ゴシック" panose="020B0400000000000000" pitchFamily="50" charset="-128"/>
              </a:rPr>
              <a:t>体調のよい時と悪い時の波を考えて、柔軟に業務量等を調整。</a:t>
            </a:r>
          </a:p>
        </p:txBody>
      </p:sp>
      <p:sp>
        <p:nvSpPr>
          <p:cNvPr id="29" name="正方形/長方形 28"/>
          <p:cNvSpPr/>
          <p:nvPr/>
        </p:nvSpPr>
        <p:spPr>
          <a:xfrm>
            <a:off x="7926562" y="1832650"/>
            <a:ext cx="3952031" cy="369332"/>
          </a:xfrm>
          <a:prstGeom prst="rect">
            <a:avLst/>
          </a:prstGeom>
          <a:solidFill>
            <a:srgbClr val="E97132">
              <a:lumMod val="20000"/>
              <a:lumOff val="80000"/>
            </a:srgbClr>
          </a:solidFill>
        </p:spPr>
        <p:txBody>
          <a:bodyPr wrap="square">
            <a:spAutoFit/>
          </a:bodyPr>
          <a:lstStyle/>
          <a:p>
            <a:pPr defTabSz="457200">
              <a:defRPr/>
            </a:pPr>
            <a:r>
              <a:rPr kumimoji="0" lang="ja-JP" altLang="en-US" b="1" kern="0">
                <a:solidFill>
                  <a:prstClr val="black"/>
                </a:solidFill>
                <a:latin typeface="Aptos" panose="02110004020202020204"/>
                <a:ea typeface="游ゴシック" panose="020B0400000000000000" pitchFamily="50" charset="-128"/>
              </a:rPr>
              <a:t> </a:t>
            </a:r>
            <a:r>
              <a:rPr kumimoji="0" lang="en-US" altLang="ja-JP" b="1" kern="0" dirty="0">
                <a:solidFill>
                  <a:prstClr val="black"/>
                </a:solidFill>
                <a:latin typeface="Aptos" panose="02110004020202020204"/>
                <a:ea typeface="游ゴシック" panose="020B0400000000000000" pitchFamily="50" charset="-128"/>
              </a:rPr>
              <a:t> </a:t>
            </a:r>
            <a:r>
              <a:rPr kumimoji="0" lang="ja-JP" altLang="en-US" b="1" kern="0">
                <a:solidFill>
                  <a:prstClr val="black"/>
                </a:solidFill>
                <a:latin typeface="Aptos" panose="02110004020202020204"/>
                <a:ea typeface="游ゴシック" panose="020B0400000000000000" pitchFamily="50" charset="-128"/>
              </a:rPr>
              <a:t>無理なく</a:t>
            </a:r>
            <a:r>
              <a:rPr kumimoji="0" lang="ja-JP" altLang="en-US" b="1" kern="0" dirty="0">
                <a:solidFill>
                  <a:prstClr val="black"/>
                </a:solidFill>
                <a:latin typeface="Aptos" panose="02110004020202020204"/>
                <a:ea typeface="游ゴシック" panose="020B0400000000000000" pitchFamily="50" charset="-128"/>
              </a:rPr>
              <a:t>活躍できる仕事</a:t>
            </a:r>
            <a:endParaRPr kumimoji="0" lang="ja-JP" altLang="ja-JP" b="1" kern="0" dirty="0">
              <a:solidFill>
                <a:prstClr val="black"/>
              </a:solidFill>
              <a:latin typeface="Aptos" panose="02110004020202020204"/>
              <a:ea typeface="游ゴシック" panose="020B0400000000000000" pitchFamily="50" charset="-128"/>
            </a:endParaRPr>
          </a:p>
        </p:txBody>
      </p:sp>
      <p:sp>
        <p:nvSpPr>
          <p:cNvPr id="30" name="正方形/長方形 29"/>
          <p:cNvSpPr/>
          <p:nvPr/>
        </p:nvSpPr>
        <p:spPr>
          <a:xfrm>
            <a:off x="7905628" y="4801182"/>
            <a:ext cx="3972965" cy="369332"/>
          </a:xfrm>
          <a:prstGeom prst="rect">
            <a:avLst/>
          </a:prstGeom>
          <a:solidFill>
            <a:srgbClr val="E97132">
              <a:lumMod val="20000"/>
              <a:lumOff val="80000"/>
            </a:srgbClr>
          </a:solidFill>
        </p:spPr>
        <p:txBody>
          <a:bodyPr wrap="square">
            <a:spAutoFit/>
          </a:bodyPr>
          <a:lstStyle/>
          <a:p>
            <a:pPr defTabSz="457200">
              <a:defRPr/>
            </a:pPr>
            <a:r>
              <a:rPr kumimoji="0" lang="ja-JP" altLang="en-US" b="1" kern="0" dirty="0">
                <a:solidFill>
                  <a:prstClr val="black"/>
                </a:solidFill>
                <a:latin typeface="Aptos" panose="02110004020202020204"/>
                <a:ea typeface="游ゴシック" panose="020B0400000000000000" pitchFamily="50" charset="-128"/>
              </a:rPr>
              <a:t> </a:t>
            </a:r>
            <a:r>
              <a:rPr kumimoji="0" lang="en-US" altLang="ja-JP" b="1" kern="0" dirty="0">
                <a:solidFill>
                  <a:prstClr val="black"/>
                </a:solidFill>
                <a:latin typeface="Aptos" panose="02110004020202020204"/>
                <a:ea typeface="游ゴシック" panose="020B0400000000000000" pitchFamily="50" charset="-128"/>
              </a:rPr>
              <a:t>  </a:t>
            </a:r>
            <a:r>
              <a:rPr kumimoji="0" lang="ja-JP" altLang="en-US" b="1" kern="0" dirty="0">
                <a:solidFill>
                  <a:prstClr val="black"/>
                </a:solidFill>
                <a:latin typeface="Aptos" panose="02110004020202020204"/>
                <a:ea typeface="游ゴシック" panose="020B0400000000000000" pitchFamily="50" charset="-128"/>
              </a:rPr>
              <a:t>職場で実施しやすい合理的配慮</a:t>
            </a:r>
            <a:endParaRPr kumimoji="0" lang="ja-JP" altLang="ja-JP" b="1" kern="0" dirty="0">
              <a:solidFill>
                <a:prstClr val="black"/>
              </a:solidFill>
              <a:latin typeface="Aptos" panose="02110004020202020204"/>
              <a:ea typeface="游ゴシック" panose="020B0400000000000000" pitchFamily="50" charset="-128"/>
            </a:endParaRPr>
          </a:p>
        </p:txBody>
      </p:sp>
      <p:sp>
        <p:nvSpPr>
          <p:cNvPr id="31" name="正方形/長方形 30">
            <a:extLst>
              <a:ext uri="{FF2B5EF4-FFF2-40B4-BE49-F238E27FC236}">
                <a16:creationId xmlns:a16="http://schemas.microsoft.com/office/drawing/2014/main" id="{14B83789-F1A1-C36D-6F7A-3F1C935114D8}"/>
              </a:ext>
            </a:extLst>
          </p:cNvPr>
          <p:cNvSpPr/>
          <p:nvPr/>
        </p:nvSpPr>
        <p:spPr>
          <a:xfrm>
            <a:off x="3239370" y="5218117"/>
            <a:ext cx="123242" cy="285751"/>
          </a:xfrm>
          <a:prstGeom prst="rect">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32" name="正方形/長方形 31">
            <a:extLst>
              <a:ext uri="{FF2B5EF4-FFF2-40B4-BE49-F238E27FC236}">
                <a16:creationId xmlns:a16="http://schemas.microsoft.com/office/drawing/2014/main" id="{14B83789-F1A1-C36D-6F7A-3F1C935114D8}"/>
              </a:ext>
            </a:extLst>
          </p:cNvPr>
          <p:cNvSpPr/>
          <p:nvPr/>
        </p:nvSpPr>
        <p:spPr>
          <a:xfrm>
            <a:off x="7960070" y="1859221"/>
            <a:ext cx="123242" cy="285751"/>
          </a:xfrm>
          <a:prstGeom prst="rect">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33" name="正方形/長方形 32">
            <a:extLst>
              <a:ext uri="{FF2B5EF4-FFF2-40B4-BE49-F238E27FC236}">
                <a16:creationId xmlns:a16="http://schemas.microsoft.com/office/drawing/2014/main" id="{14B83789-F1A1-C36D-6F7A-3F1C935114D8}"/>
              </a:ext>
            </a:extLst>
          </p:cNvPr>
          <p:cNvSpPr/>
          <p:nvPr/>
        </p:nvSpPr>
        <p:spPr>
          <a:xfrm>
            <a:off x="7960070" y="4834576"/>
            <a:ext cx="123242" cy="285751"/>
          </a:xfrm>
          <a:prstGeom prst="rect">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pic>
        <p:nvPicPr>
          <p:cNvPr id="34" name="図 3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25682" y="5298901"/>
            <a:ext cx="1923655" cy="1151182"/>
          </a:xfrm>
          <a:prstGeom prst="rect">
            <a:avLst/>
          </a:prstGeom>
        </p:spPr>
      </p:pic>
      <p:sp>
        <p:nvSpPr>
          <p:cNvPr id="35" name="角丸四角形 34"/>
          <p:cNvSpPr/>
          <p:nvPr/>
        </p:nvSpPr>
        <p:spPr>
          <a:xfrm>
            <a:off x="7177146" y="5313702"/>
            <a:ext cx="650077" cy="227632"/>
          </a:xfrm>
          <a:prstGeom prst="roundRect">
            <a:avLst/>
          </a:prstGeom>
          <a:solidFill>
            <a:srgbClr val="E97132"/>
          </a:solidFill>
          <a:ln w="1905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algn="ctr" defTabSz="457200">
              <a:defRPr/>
            </a:pPr>
            <a:r>
              <a:rPr kumimoji="0" lang="ja-JP" altLang="en-US" sz="1400" b="1" kern="0" dirty="0">
                <a:solidFill>
                  <a:prstClr val="white"/>
                </a:solidFill>
                <a:latin typeface="Aptos" panose="02110004020202020204"/>
                <a:ea typeface="游ゴシック" panose="020B0400000000000000" pitchFamily="50" charset="-128"/>
              </a:rPr>
              <a:t>主治医</a:t>
            </a:r>
          </a:p>
        </p:txBody>
      </p:sp>
      <p:sp>
        <p:nvSpPr>
          <p:cNvPr id="36" name="正方形/長方形 35"/>
          <p:cNvSpPr/>
          <p:nvPr/>
        </p:nvSpPr>
        <p:spPr>
          <a:xfrm>
            <a:off x="3229120" y="5705128"/>
            <a:ext cx="2583983" cy="830997"/>
          </a:xfrm>
          <a:prstGeom prst="rect">
            <a:avLst/>
          </a:prstGeom>
        </p:spPr>
        <p:txBody>
          <a:bodyPr wrap="square">
            <a:spAutoFit/>
          </a:bodyPr>
          <a:lstStyle/>
          <a:p>
            <a:pPr defTabSz="457200">
              <a:defRPr/>
            </a:pPr>
            <a:r>
              <a:rPr kumimoji="0" lang="ja-JP" altLang="en-US" sz="1600" dirty="0">
                <a:solidFill>
                  <a:prstClr val="black"/>
                </a:solidFill>
                <a:latin typeface="Aptos" panose="02110004020202020204"/>
                <a:ea typeface="游ゴシック" panose="020B0400000000000000" pitchFamily="50" charset="-128"/>
              </a:rPr>
              <a:t>仕事内容や働き方等の情報を提供した上で、就労の可否等の意見を求める。</a:t>
            </a:r>
            <a:endParaRPr kumimoji="0" lang="ja-JP" altLang="en-US" sz="1400" dirty="0">
              <a:solidFill>
                <a:prstClr val="black"/>
              </a:solidFill>
              <a:latin typeface="Aptos" panose="02110004020202020204"/>
              <a:ea typeface="游ゴシック" panose="020B0400000000000000" pitchFamily="50" charset="-128"/>
            </a:endParaRPr>
          </a:p>
        </p:txBody>
      </p:sp>
      <p:sp>
        <p:nvSpPr>
          <p:cNvPr id="37" name="テキスト ボックス 36"/>
          <p:cNvSpPr txBox="1"/>
          <p:nvPr/>
        </p:nvSpPr>
        <p:spPr>
          <a:xfrm>
            <a:off x="5946478" y="5794574"/>
            <a:ext cx="2026145" cy="934478"/>
          </a:xfrm>
          <a:prstGeom prst="rect">
            <a:avLst/>
          </a:prstGeom>
          <a:solidFill>
            <a:sysClr val="window" lastClr="FFFFFF">
              <a:alpha val="63922"/>
            </a:sysClr>
          </a:solidFill>
        </p:spPr>
        <p:txBody>
          <a:bodyPr wrap="square" lIns="36000" tIns="36000" rIns="36000" bIns="36000" rtlCol="0">
            <a:spAutoFit/>
          </a:bodyPr>
          <a:lstStyle/>
          <a:p>
            <a:pPr defTabSz="457200">
              <a:defRPr/>
            </a:pPr>
            <a:r>
              <a:rPr kumimoji="0" lang="ja-JP" altLang="en-US" sz="1400" b="1" kern="0" dirty="0">
                <a:solidFill>
                  <a:prstClr val="black"/>
                </a:solidFill>
                <a:latin typeface="Aptos" panose="02110004020202020204"/>
                <a:ea typeface="游ゴシック" panose="020B0400000000000000" pitchFamily="50" charset="-128"/>
              </a:rPr>
              <a:t>明らかな「ドクターストップ」以外は、就労可能性等は、仕事内容や働き方の影響が強い</a:t>
            </a:r>
          </a:p>
        </p:txBody>
      </p:sp>
      <p:sp>
        <p:nvSpPr>
          <p:cNvPr id="41" name="コンテンツ プレースホルダー 2"/>
          <p:cNvSpPr txBox="1">
            <a:spLocks/>
          </p:cNvSpPr>
          <p:nvPr/>
        </p:nvSpPr>
        <p:spPr bwMode="auto">
          <a:xfrm>
            <a:off x="92126" y="2691385"/>
            <a:ext cx="2878036" cy="342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4" tIns="44680" rIns="89214" bIns="44680" numCol="1" anchor="t" anchorCtr="0" compatLnSpc="1">
            <a:prstTxWarp prst="textNoShape">
              <a:avLst/>
            </a:prstTxWarp>
          </a:bodyPr>
          <a:lstStyle>
            <a:lvl1pPr marL="334704" indent="-334704" algn="l" rtl="0" fontAlgn="base">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25075" indent="-278867" algn="l" rtl="0" fontAlgn="base">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15488" indent="-223088" algn="l" rtl="0" fontAlgn="base">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561688" indent="-223088" algn="l" rtl="0" fontAlgn="base">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07883" indent="-22308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454085" indent="-22308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00280" indent="-22308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346468" indent="-22308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792679" indent="-223088"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150813" marR="0" lvl="0" indent="-150813" algn="l" defTabSz="914400" rtl="0" eaLnBrk="1" fontAlgn="base" latinLnBrk="0" hangingPunct="1">
              <a:lnSpc>
                <a:spcPct val="100000"/>
              </a:lnSpc>
              <a:spcBef>
                <a:spcPct val="20000"/>
              </a:spcBef>
              <a:spcAft>
                <a:spcPct val="0"/>
              </a:spcAft>
              <a:buClr>
                <a:srgbClr val="3333CC"/>
              </a:buClr>
              <a:buSzPct val="60000"/>
              <a:buFont typeface="Wingdings" pitchFamily="2" charset="2"/>
              <a:buChar char="n"/>
              <a:tabLst/>
              <a:defRPr/>
            </a:pPr>
            <a:r>
              <a:rPr kumimoji="1" lang="ja-JP" altLang="en-US" sz="1800" b="0" i="0" u="none" strike="noStrike" kern="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障害者求人への職業紹介や障害者就職面接会への参加では、障害者手帳確認の段階で不採用</a:t>
            </a:r>
            <a:endParaRPr kumimoji="1" lang="en-US" altLang="ja-JP" sz="1800" b="0" i="0" u="none" strike="noStrike" kern="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base" latinLnBrk="0" hangingPunct="1">
              <a:lnSpc>
                <a:spcPct val="100000"/>
              </a:lnSpc>
              <a:spcBef>
                <a:spcPct val="20000"/>
              </a:spcBef>
              <a:spcAft>
                <a:spcPct val="0"/>
              </a:spcAft>
              <a:buClr>
                <a:srgbClr val="3333CC"/>
              </a:buClr>
              <a:buSzPct val="60000"/>
              <a:buFont typeface="Wingdings" pitchFamily="2" charset="2"/>
              <a:buNone/>
              <a:tabLst/>
              <a:defRPr/>
            </a:pPr>
            <a:endParaRPr kumimoji="1" lang="en-US" altLang="ja-JP" sz="1100" b="0" i="0" u="none" strike="noStrike" kern="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a:p>
            <a:pPr marL="150813" marR="0" lvl="0" indent="-150813" algn="l" defTabSz="914400" rtl="0" eaLnBrk="1" fontAlgn="base" latinLnBrk="0" hangingPunct="1">
              <a:lnSpc>
                <a:spcPct val="100000"/>
              </a:lnSpc>
              <a:spcBef>
                <a:spcPct val="20000"/>
              </a:spcBef>
              <a:spcAft>
                <a:spcPct val="0"/>
              </a:spcAft>
              <a:buClr>
                <a:srgbClr val="3333CC"/>
              </a:buClr>
              <a:buSzPct val="60000"/>
              <a:buFont typeface="Wingdings" pitchFamily="2" charset="2"/>
              <a:buChar char="n"/>
              <a:tabLst/>
              <a:defRPr/>
            </a:pPr>
            <a:r>
              <a:rPr kumimoji="1" lang="ja-JP" altLang="en-US" sz="1800" b="0" i="0" u="none" strike="noStrike" kern="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障害者求人以外の選択肢</a:t>
            </a:r>
            <a:endParaRPr kumimoji="1" lang="en-US" altLang="ja-JP" sz="1800" b="0" i="0" u="none" strike="noStrike" kern="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a:p>
            <a:pPr marL="449263" marR="0" lvl="1" indent="-266700" algn="l" defTabSz="914400" rtl="0" eaLnBrk="1" fontAlgn="base" latinLnBrk="0" hangingPunct="1">
              <a:lnSpc>
                <a:spcPct val="100000"/>
              </a:lnSpc>
              <a:spcBef>
                <a:spcPct val="20000"/>
              </a:spcBef>
              <a:spcAft>
                <a:spcPct val="0"/>
              </a:spcAft>
              <a:buClr>
                <a:srgbClr val="FF0000"/>
              </a:buClr>
              <a:buSzPct val="55000"/>
              <a:buFont typeface="Wingdings" pitchFamily="2" charset="2"/>
              <a:buChar char="n"/>
              <a:tabLst/>
              <a:defRPr/>
            </a:pPr>
            <a:r>
              <a:rPr kumimoji="1" lang="en-US" altLang="ja-JP" sz="1600" b="0" i="0" u="none" strike="noStrike" kern="0" cap="none" spc="0" normalizeH="0" baseline="0" noProof="0" dirty="0">
                <a:ln>
                  <a:noFill/>
                </a:ln>
                <a:solidFill>
                  <a:srgbClr val="000000"/>
                </a:solidFill>
                <a:effectLst/>
                <a:uLnTx/>
                <a:uFillTx/>
                <a:latin typeface="游ゴシック" panose="020F0502020204030204"/>
                <a:ea typeface="游ゴシック" panose="020B0400000000000000" pitchFamily="50" charset="-128"/>
              </a:rPr>
              <a:t>①</a:t>
            </a:r>
            <a:r>
              <a:rPr kumimoji="1" lang="ja-JP" altLang="en-US" sz="1600" b="0" i="0" u="none" strike="noStrike" kern="0" cap="none" spc="0" normalizeH="0" baseline="0" noProof="0" dirty="0">
                <a:ln>
                  <a:noFill/>
                </a:ln>
                <a:solidFill>
                  <a:srgbClr val="000000"/>
                </a:solidFill>
                <a:effectLst/>
                <a:uLnTx/>
                <a:uFillTx/>
                <a:latin typeface="游ゴシック" panose="020F0502020204030204"/>
                <a:ea typeface="游ゴシック" panose="020B0400000000000000" pitchFamily="50" charset="-128"/>
              </a:rPr>
              <a:t>一般求人に応募。病気を隠す必要　→就職後の問題は未解決</a:t>
            </a:r>
            <a:endParaRPr kumimoji="1" lang="en-US" altLang="ja-JP" sz="1600" b="0" i="0" u="none" strike="noStrike" kern="0" cap="none" spc="0" normalizeH="0" baseline="0" noProof="0" dirty="0">
              <a:ln>
                <a:noFill/>
              </a:ln>
              <a:solidFill>
                <a:srgbClr val="000000"/>
              </a:solidFill>
              <a:effectLst/>
              <a:uLnTx/>
              <a:uFillTx/>
              <a:latin typeface="游ゴシック" panose="020F0502020204030204"/>
              <a:ea typeface="游ゴシック" panose="020B0400000000000000" pitchFamily="50" charset="-128"/>
            </a:endParaRPr>
          </a:p>
          <a:p>
            <a:pPr marL="449263" marR="0" lvl="1" indent="-266700" algn="l" defTabSz="914400" rtl="0" eaLnBrk="1" fontAlgn="base" latinLnBrk="0" hangingPunct="1">
              <a:lnSpc>
                <a:spcPct val="100000"/>
              </a:lnSpc>
              <a:spcBef>
                <a:spcPct val="20000"/>
              </a:spcBef>
              <a:spcAft>
                <a:spcPct val="0"/>
              </a:spcAft>
              <a:buClr>
                <a:srgbClr val="FF0000"/>
              </a:buClr>
              <a:buSzPct val="55000"/>
              <a:buFont typeface="Wingdings" pitchFamily="2" charset="2"/>
              <a:buChar char="n"/>
              <a:tabLst/>
              <a:defRPr/>
            </a:pPr>
            <a:r>
              <a:rPr kumimoji="1" lang="en-US" altLang="ja-JP" sz="1600" b="0" i="0" u="none" strike="noStrike" kern="0" cap="none" spc="0" normalizeH="0" baseline="0" noProof="0" dirty="0">
                <a:ln>
                  <a:noFill/>
                </a:ln>
                <a:solidFill>
                  <a:srgbClr val="000000"/>
                </a:solidFill>
                <a:effectLst/>
                <a:uLnTx/>
                <a:uFillTx/>
                <a:latin typeface="游ゴシック" panose="020F0502020204030204"/>
                <a:ea typeface="游ゴシック" panose="020B0400000000000000" pitchFamily="50" charset="-128"/>
              </a:rPr>
              <a:t>②</a:t>
            </a:r>
            <a:r>
              <a:rPr kumimoji="1" lang="ja-JP" altLang="en-US" sz="1600" b="0" i="0" u="none" strike="noStrike" kern="0" cap="none" spc="0" normalizeH="0" baseline="0" noProof="0" dirty="0">
                <a:ln>
                  <a:noFill/>
                </a:ln>
                <a:solidFill>
                  <a:srgbClr val="000000"/>
                </a:solidFill>
                <a:effectLst/>
                <a:uLnTx/>
                <a:uFillTx/>
                <a:latin typeface="游ゴシック" panose="020F0502020204030204"/>
                <a:ea typeface="游ゴシック" panose="020B0400000000000000" pitchFamily="50" charset="-128"/>
              </a:rPr>
              <a:t>難病患者であれば障害者手帳はなくても利用できる</a:t>
            </a:r>
            <a:r>
              <a:rPr kumimoji="1" lang="en-US" altLang="ja-JP" sz="1600" b="0" i="0" u="none" strike="noStrike" kern="0" cap="none" spc="0" normalizeH="0" baseline="0" noProof="0" dirty="0">
                <a:ln>
                  <a:noFill/>
                </a:ln>
                <a:solidFill>
                  <a:srgbClr val="000000"/>
                </a:solidFill>
                <a:effectLst/>
                <a:uLnTx/>
                <a:uFillTx/>
                <a:latin typeface="游ゴシック" panose="020F0502020204030204"/>
                <a:ea typeface="游ゴシック" panose="020B0400000000000000" pitchFamily="50" charset="-128"/>
              </a:rPr>
              <a:t>A</a:t>
            </a:r>
            <a:r>
              <a:rPr kumimoji="1" lang="ja-JP" altLang="en-US" sz="1600" b="0" i="0" u="none" strike="noStrike" kern="0" cap="none" spc="0" normalizeH="0" baseline="0" noProof="0" dirty="0">
                <a:ln>
                  <a:noFill/>
                </a:ln>
                <a:solidFill>
                  <a:srgbClr val="000000"/>
                </a:solidFill>
                <a:effectLst/>
                <a:uLnTx/>
                <a:uFillTx/>
                <a:latin typeface="游ゴシック" panose="020F0502020204030204"/>
                <a:ea typeface="游ゴシック" panose="020B0400000000000000" pitchFamily="50" charset="-128"/>
              </a:rPr>
              <a:t>型事業所に紹介　→障害年金がないので賃金が不足</a:t>
            </a:r>
            <a:endParaRPr kumimoji="1" lang="en-US" altLang="ja-JP" sz="1600" b="0" i="0" u="none" strike="noStrike" kern="0" cap="none" spc="0" normalizeH="0" baseline="0" noProof="0" dirty="0">
              <a:ln>
                <a:noFill/>
              </a:ln>
              <a:solidFill>
                <a:srgbClr val="000000"/>
              </a:solidFill>
              <a:effectLst/>
              <a:uLnTx/>
              <a:uFillTx/>
              <a:latin typeface="游ゴシック" panose="020F0502020204030204"/>
              <a:ea typeface="游ゴシック" panose="020B0400000000000000" pitchFamily="50" charset="-128"/>
            </a:endParaRPr>
          </a:p>
        </p:txBody>
      </p:sp>
      <p:sp>
        <p:nvSpPr>
          <p:cNvPr id="42" name="テキスト ボックス 41"/>
          <p:cNvSpPr txBox="1"/>
          <p:nvPr/>
        </p:nvSpPr>
        <p:spPr>
          <a:xfrm>
            <a:off x="114241" y="1868629"/>
            <a:ext cx="2927332" cy="646331"/>
          </a:xfrm>
          <a:prstGeom prst="rect">
            <a:avLst/>
          </a:prstGeom>
          <a:solidFill>
            <a:srgbClr val="4472C4">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black"/>
                </a:solidFill>
                <a:effectLst/>
                <a:uLnTx/>
                <a:uFillTx/>
                <a:latin typeface="ＭＳ Ｐゴシック" panose="020B0600070205080204" pitchFamily="50" charset="-128"/>
              </a:rPr>
              <a:t>典型的な難病就労支援</a:t>
            </a:r>
            <a:r>
              <a:rPr kumimoji="0" lang="ja-JP" altLang="en-US" b="1" i="0" u="none" strike="noStrike" kern="0" cap="none" spc="0" normalizeH="0" baseline="0" noProof="0" dirty="0" smtClean="0">
                <a:ln>
                  <a:noFill/>
                </a:ln>
                <a:solidFill>
                  <a:prstClr val="black"/>
                </a:solidFill>
                <a:effectLst/>
                <a:uLnTx/>
                <a:uFillTx/>
                <a:latin typeface="ＭＳ Ｐゴシック" panose="020B0600070205080204" pitchFamily="50" charset="-128"/>
              </a:rPr>
              <a:t>の</a:t>
            </a:r>
            <a:endParaRPr kumimoji="0" lang="en-US" altLang="ja-JP" b="1" i="0" u="none" strike="noStrike" kern="0" cap="none" spc="0" normalizeH="0" baseline="0" noProof="0" dirty="0" smtClean="0">
              <a:ln>
                <a:noFill/>
              </a:ln>
              <a:solidFill>
                <a:prstClr val="black"/>
              </a:solidFill>
              <a:effectLst/>
              <a:uLnTx/>
              <a:uFillTx/>
              <a:latin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black"/>
                </a:solidFill>
                <a:effectLst/>
                <a:uLnTx/>
                <a:uFillTx/>
                <a:latin typeface="ＭＳ Ｐゴシック" panose="020B0600070205080204" pitchFamily="50" charset="-128"/>
              </a:rPr>
              <a:t>困難</a:t>
            </a:r>
            <a:r>
              <a:rPr kumimoji="0" lang="ja-JP" altLang="en-US" b="1" i="0" u="none" strike="noStrike" kern="0" cap="none" spc="0" normalizeH="0" baseline="0" noProof="0" dirty="0">
                <a:ln>
                  <a:noFill/>
                </a:ln>
                <a:solidFill>
                  <a:prstClr val="black"/>
                </a:solidFill>
                <a:effectLst/>
                <a:uLnTx/>
                <a:uFillTx/>
                <a:latin typeface="ＭＳ Ｐゴシック" panose="020B0600070205080204" pitchFamily="50" charset="-128"/>
              </a:rPr>
              <a:t>状況</a:t>
            </a:r>
          </a:p>
        </p:txBody>
      </p:sp>
      <p:sp>
        <p:nvSpPr>
          <p:cNvPr id="43" name="正方形/長方形 42"/>
          <p:cNvSpPr/>
          <p:nvPr/>
        </p:nvSpPr>
        <p:spPr>
          <a:xfrm>
            <a:off x="114240" y="1868630"/>
            <a:ext cx="2927334" cy="4860422"/>
          </a:xfrm>
          <a:prstGeom prst="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1712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21E4A715-6408-9EEC-D0D1-430A72238F07}"/>
              </a:ext>
            </a:extLst>
          </p:cNvPr>
          <p:cNvSpPr txBox="1">
            <a:spLocks/>
          </p:cNvSpPr>
          <p:nvPr/>
        </p:nvSpPr>
        <p:spPr>
          <a:xfrm>
            <a:off x="1656080" y="132382"/>
            <a:ext cx="8747910" cy="584884"/>
          </a:xfrm>
          <a:prstGeom prst="rect">
            <a:avLst/>
          </a:prstGeom>
          <a:solidFill>
            <a:schemeClr val="accent6">
              <a:lumMod val="20000"/>
              <a:lumOff val="80000"/>
            </a:schemeClr>
          </a:solidFill>
          <a:ln w="25400">
            <a:solidFill>
              <a:srgbClr val="E97132"/>
            </a:solidFill>
          </a:ln>
        </p:spPr>
        <p:txBody>
          <a:bodyPr vert="horz" lIns="108000" tIns="72000" rIns="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spcBef>
                <a:spcPts val="1800"/>
              </a:spcBef>
              <a:defRPr/>
            </a:pPr>
            <a:r>
              <a:rPr lang="ja-JP" altLang="en-US" sz="3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合理的配慮に向けたコミュニケーション支援</a:t>
            </a:r>
            <a:endParaRPr lang="ja-JP" altLang="ja-JP" sz="3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5" name="正方形/長方形 24"/>
          <p:cNvSpPr/>
          <p:nvPr/>
        </p:nvSpPr>
        <p:spPr>
          <a:xfrm>
            <a:off x="182880" y="795529"/>
            <a:ext cx="11859768" cy="5952744"/>
          </a:xfrm>
          <a:prstGeom prst="rect">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defTabSz="457200">
              <a:defRPr/>
            </a:pPr>
            <a:endParaRPr kumimoji="0" lang="ja-JP" altLang="en-US" sz="2400" kern="0">
              <a:solidFill>
                <a:prstClr val="white"/>
              </a:solidFill>
              <a:latin typeface="Aptos" panose="02110004020202020204"/>
              <a:ea typeface="游ゴシック" panose="020B0400000000000000" pitchFamily="50" charset="-128"/>
            </a:endParaRPr>
          </a:p>
        </p:txBody>
      </p:sp>
      <p:pic>
        <p:nvPicPr>
          <p:cNvPr id="26" name="図 25" descr="職場で話をしている人々">
            <a:extLst>
              <a:ext uri="{FF2B5EF4-FFF2-40B4-BE49-F238E27FC236}">
                <a16:creationId xmlns:a16="http://schemas.microsoft.com/office/drawing/2014/main" id="{A84EE42E-06C8-DEB8-9405-EAF0032BF0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53054" y="2005470"/>
            <a:ext cx="2171265" cy="1487187"/>
          </a:xfrm>
          <a:prstGeom prst="rect">
            <a:avLst/>
          </a:prstGeom>
        </p:spPr>
      </p:pic>
      <p:sp>
        <p:nvSpPr>
          <p:cNvPr id="27" name="正方形/長方形 26"/>
          <p:cNvSpPr/>
          <p:nvPr/>
        </p:nvSpPr>
        <p:spPr>
          <a:xfrm>
            <a:off x="366518" y="4083125"/>
            <a:ext cx="11055638" cy="2708434"/>
          </a:xfrm>
          <a:prstGeom prst="rect">
            <a:avLst/>
          </a:prstGeom>
        </p:spPr>
        <p:txBody>
          <a:bodyPr wrap="square">
            <a:spAutoFit/>
          </a:bodyPr>
          <a:lstStyle/>
          <a:p>
            <a:pPr defTabSz="457200">
              <a:defRPr/>
            </a:pPr>
            <a:r>
              <a:rPr kumimoji="0" lang="ja-JP" altLang="en-US" sz="2000" b="1" dirty="0">
                <a:solidFill>
                  <a:prstClr val="black"/>
                </a:solidFill>
                <a:latin typeface="Aptos" panose="02110004020202020204"/>
                <a:ea typeface="游ゴシック" panose="020B0400000000000000" pitchFamily="50" charset="-128"/>
              </a:rPr>
              <a:t>　</a:t>
            </a:r>
            <a:r>
              <a:rPr kumimoji="0" lang="ja-JP" altLang="en-US" sz="2000" b="1" dirty="0" smtClean="0">
                <a:solidFill>
                  <a:prstClr val="black"/>
                </a:solidFill>
                <a:latin typeface="Aptos" panose="02110004020202020204"/>
                <a:ea typeface="游ゴシック" panose="020B0400000000000000" pitchFamily="50" charset="-128"/>
              </a:rPr>
              <a:t>各人</a:t>
            </a:r>
            <a:r>
              <a:rPr kumimoji="0" lang="ja-JP" altLang="en-US" sz="2000" b="1" dirty="0">
                <a:solidFill>
                  <a:prstClr val="black"/>
                </a:solidFill>
                <a:latin typeface="Aptos" panose="02110004020202020204"/>
                <a:ea typeface="游ゴシック" panose="020B0400000000000000" pitchFamily="50" charset="-128"/>
              </a:rPr>
              <a:t>の状況に応じた、誤解のないコミュニケーションの内容や方法</a:t>
            </a:r>
          </a:p>
          <a:p>
            <a:pPr marL="447675" indent="-179388" defTabSz="457200">
              <a:buFont typeface="Wingdings" panose="05000000000000000000" pitchFamily="2" charset="2"/>
              <a:buChar char="p"/>
              <a:defRPr/>
            </a:pPr>
            <a:r>
              <a:rPr kumimoji="0" lang="ja-JP" altLang="en-US" b="1" dirty="0">
                <a:solidFill>
                  <a:prstClr val="black"/>
                </a:solidFill>
                <a:latin typeface="Aptos" panose="02110004020202020204"/>
                <a:ea typeface="游ゴシック" panose="020B0400000000000000" pitchFamily="50" charset="-128"/>
              </a:rPr>
              <a:t>「実際の仕事や働き方で問題なく働ける」</a:t>
            </a:r>
            <a:endParaRPr kumimoji="0" lang="en-US" altLang="ja-JP" dirty="0">
              <a:solidFill>
                <a:prstClr val="black"/>
              </a:solidFill>
              <a:latin typeface="Aptos" panose="02110004020202020204"/>
              <a:ea typeface="游ゴシック" panose="020B0400000000000000" pitchFamily="50" charset="-128"/>
            </a:endParaRPr>
          </a:p>
          <a:p>
            <a:pPr marL="803275" lvl="1" indent="-285750" defTabSz="457200">
              <a:buFont typeface="Wingdings" panose="05000000000000000000" pitchFamily="2" charset="2"/>
              <a:buChar char="Ø"/>
              <a:defRPr/>
            </a:pPr>
            <a:r>
              <a:rPr kumimoji="0" lang="ja-JP" altLang="en-US" sz="1600" dirty="0">
                <a:solidFill>
                  <a:prstClr val="black"/>
                </a:solidFill>
                <a:latin typeface="Aptos" panose="02110004020202020204"/>
                <a:ea typeface="游ゴシック" panose="020B0400000000000000" pitchFamily="50" charset="-128"/>
              </a:rPr>
              <a:t>主治医の意見も含め、そのことを伝えることで、職場での無用な心配をなくし、不必要な業務制限等も避けることができる。</a:t>
            </a:r>
          </a:p>
          <a:p>
            <a:pPr marL="447675" indent="-179388" defTabSz="457200">
              <a:buFont typeface="Wingdings" panose="05000000000000000000" pitchFamily="2" charset="2"/>
              <a:buChar char="p"/>
              <a:defRPr/>
            </a:pPr>
            <a:r>
              <a:rPr kumimoji="0" lang="ja-JP" altLang="en-US" b="1" dirty="0">
                <a:solidFill>
                  <a:prstClr val="black"/>
                </a:solidFill>
                <a:latin typeface="Aptos" panose="02110004020202020204"/>
                <a:ea typeface="游ゴシック" panose="020B0400000000000000" pitchFamily="50" charset="-128"/>
              </a:rPr>
              <a:t>「理解や配慮を得て働きたい」</a:t>
            </a:r>
            <a:endParaRPr kumimoji="0" lang="en-US" altLang="ja-JP" dirty="0">
              <a:solidFill>
                <a:prstClr val="black"/>
              </a:solidFill>
              <a:latin typeface="Aptos" panose="02110004020202020204"/>
              <a:ea typeface="游ゴシック" panose="020B0400000000000000" pitchFamily="50" charset="-128"/>
            </a:endParaRPr>
          </a:p>
          <a:p>
            <a:pPr marL="803275" lvl="1" indent="-260350" defTabSz="457200">
              <a:buFont typeface="Wingdings" panose="05000000000000000000" pitchFamily="2" charset="2"/>
              <a:buChar char="Ø"/>
              <a:defRPr/>
            </a:pPr>
            <a:r>
              <a:rPr kumimoji="0" lang="ja-JP" altLang="en-US" sz="1600" dirty="0">
                <a:solidFill>
                  <a:prstClr val="black"/>
                </a:solidFill>
                <a:latin typeface="Aptos" panose="02110004020202020204"/>
                <a:ea typeface="游ゴシック" panose="020B0400000000000000" pitchFamily="50" charset="-128"/>
              </a:rPr>
              <a:t>当該の仕事で活躍しやすくするため、具体的に、通院の頻度や休暇の回数、避ける必要がある業務等、主治医の意見も含め説明する。</a:t>
            </a:r>
          </a:p>
          <a:p>
            <a:pPr marL="447675" indent="-179388" defTabSz="457200">
              <a:buFont typeface="Wingdings" panose="05000000000000000000" pitchFamily="2" charset="2"/>
              <a:buChar char="p"/>
              <a:defRPr/>
            </a:pPr>
            <a:r>
              <a:rPr kumimoji="0" lang="ja-JP" altLang="en-US" b="1" dirty="0">
                <a:solidFill>
                  <a:prstClr val="black"/>
                </a:solidFill>
                <a:latin typeface="Aptos" panose="02110004020202020204"/>
                <a:ea typeface="游ゴシック" panose="020B0400000000000000" pitchFamily="50" charset="-128"/>
              </a:rPr>
              <a:t>「発達障害？」</a:t>
            </a:r>
            <a:endParaRPr kumimoji="0" lang="en-US" altLang="ja-JP" dirty="0">
              <a:solidFill>
                <a:prstClr val="black"/>
              </a:solidFill>
              <a:latin typeface="Aptos" panose="02110004020202020204"/>
              <a:ea typeface="游ゴシック" panose="020B0400000000000000" pitchFamily="50" charset="-128"/>
            </a:endParaRPr>
          </a:p>
          <a:p>
            <a:pPr marL="803275" lvl="1" indent="-260350" defTabSz="457200">
              <a:buFont typeface="Wingdings" panose="05000000000000000000" pitchFamily="2" charset="2"/>
              <a:buChar char="Ø"/>
              <a:defRPr/>
            </a:pPr>
            <a:r>
              <a:rPr kumimoji="0" lang="ja-JP" altLang="en-US" sz="1600" dirty="0">
                <a:solidFill>
                  <a:prstClr val="black"/>
                </a:solidFill>
                <a:latin typeface="Aptos" panose="02110004020202020204"/>
                <a:ea typeface="游ゴシック" panose="020B0400000000000000" pitchFamily="50" charset="-128"/>
              </a:rPr>
              <a:t>職場での体調管理等のコミュニケーションや対人関係は、スキルの高い人でも困難になりやすい。レッテル貼りでない、対人関係や対処スキル等の専門支援</a:t>
            </a:r>
          </a:p>
        </p:txBody>
      </p:sp>
      <p:sp>
        <p:nvSpPr>
          <p:cNvPr id="28" name="正方形/長方形 27"/>
          <p:cNvSpPr/>
          <p:nvPr/>
        </p:nvSpPr>
        <p:spPr>
          <a:xfrm>
            <a:off x="348263" y="901862"/>
            <a:ext cx="10405082" cy="954107"/>
          </a:xfrm>
          <a:prstGeom prst="rect">
            <a:avLst/>
          </a:prstGeom>
        </p:spPr>
        <p:txBody>
          <a:bodyPr wrap="square">
            <a:spAutoFit/>
          </a:bodyPr>
          <a:lstStyle/>
          <a:p>
            <a:pPr defTabSz="457200">
              <a:defRPr/>
            </a:pPr>
            <a:r>
              <a:rPr kumimoji="0" lang="ja-JP" altLang="en-US" sz="2000" b="1" dirty="0">
                <a:solidFill>
                  <a:prstClr val="black"/>
                </a:solidFill>
                <a:latin typeface="Aptos" panose="02110004020202020204"/>
                <a:ea typeface="游ゴシック" panose="020B0400000000000000" pitchFamily="50" charset="-128"/>
              </a:rPr>
              <a:t>　難病患者の雇用支援＝企業が人材を採用し雇用維持できる選択肢の提供</a:t>
            </a:r>
          </a:p>
          <a:p>
            <a:pPr marL="355600" indent="-88900" defTabSz="457200">
              <a:buFont typeface="Wingdings" panose="05000000000000000000" pitchFamily="2" charset="2"/>
              <a:buChar char="l"/>
              <a:defRPr/>
            </a:pPr>
            <a:r>
              <a:rPr kumimoji="0" lang="ja-JP" altLang="en-US" dirty="0">
                <a:solidFill>
                  <a:prstClr val="black"/>
                </a:solidFill>
                <a:latin typeface="Aptos" panose="02110004020202020204"/>
                <a:ea typeface="游ゴシック" panose="020B0400000000000000" pitchFamily="50" charset="-128"/>
              </a:rPr>
              <a:t>既に多くの難病患者が、試行錯誤をしながら、企業で活躍している。</a:t>
            </a:r>
            <a:endParaRPr kumimoji="0" lang="en-US" altLang="ja-JP" dirty="0">
              <a:solidFill>
                <a:prstClr val="black"/>
              </a:solidFill>
              <a:latin typeface="Aptos" panose="02110004020202020204"/>
              <a:ea typeface="游ゴシック" panose="020B0400000000000000" pitchFamily="50" charset="-128"/>
            </a:endParaRPr>
          </a:p>
          <a:p>
            <a:pPr marL="355600" indent="-88900" defTabSz="457200">
              <a:buFont typeface="Wingdings" panose="05000000000000000000" pitchFamily="2" charset="2"/>
              <a:buChar char="l"/>
              <a:defRPr/>
            </a:pPr>
            <a:r>
              <a:rPr kumimoji="0" lang="ja-JP" altLang="en-US" dirty="0">
                <a:solidFill>
                  <a:prstClr val="black"/>
                </a:solidFill>
                <a:latin typeface="Aptos" panose="02110004020202020204"/>
                <a:ea typeface="游ゴシック" panose="020B0400000000000000" pitchFamily="50" charset="-128"/>
              </a:rPr>
              <a:t>通院や体調管理がしやすく柔軟な個別調整がある職場なら、問題なく雇える。</a:t>
            </a:r>
          </a:p>
        </p:txBody>
      </p:sp>
      <p:sp>
        <p:nvSpPr>
          <p:cNvPr id="29" name="テキスト ボックス 28"/>
          <p:cNvSpPr txBox="1"/>
          <p:nvPr/>
        </p:nvSpPr>
        <p:spPr>
          <a:xfrm>
            <a:off x="8997699" y="3379847"/>
            <a:ext cx="2587743" cy="565146"/>
          </a:xfrm>
          <a:prstGeom prst="rect">
            <a:avLst/>
          </a:prstGeom>
          <a:solidFill>
            <a:sysClr val="window" lastClr="FFFFFF">
              <a:alpha val="63922"/>
            </a:sysClr>
          </a:solidFill>
        </p:spPr>
        <p:txBody>
          <a:bodyPr wrap="square" lIns="36000" tIns="36000" rIns="36000" bIns="36000" rtlCol="0">
            <a:spAutoFit/>
          </a:bodyPr>
          <a:lstStyle/>
          <a:p>
            <a:pPr marL="177800" indent="-177800" defTabSz="457200">
              <a:defRPr/>
            </a:pPr>
            <a:r>
              <a:rPr kumimoji="0" lang="ja-JP" altLang="en-US" sz="1600" b="1" kern="0" dirty="0">
                <a:solidFill>
                  <a:prstClr val="black"/>
                </a:solidFill>
                <a:latin typeface="Aptos" panose="02110004020202020204"/>
                <a:ea typeface="游ゴシック" panose="020B0400000000000000" pitchFamily="50" charset="-128"/>
              </a:rPr>
              <a:t>「活躍のために理解が欲しいが、過剰反応は不要」</a:t>
            </a:r>
            <a:endParaRPr kumimoji="0" lang="en-US" altLang="ja-JP" sz="1600" b="1" kern="0" dirty="0">
              <a:solidFill>
                <a:prstClr val="black"/>
              </a:solidFill>
              <a:latin typeface="Aptos" panose="02110004020202020204"/>
              <a:ea typeface="游ゴシック" panose="020B0400000000000000" pitchFamily="50" charset="-128"/>
            </a:endParaRPr>
          </a:p>
        </p:txBody>
      </p:sp>
      <p:sp>
        <p:nvSpPr>
          <p:cNvPr id="30" name="正方形/長方形 29"/>
          <p:cNvSpPr/>
          <p:nvPr/>
        </p:nvSpPr>
        <p:spPr>
          <a:xfrm>
            <a:off x="4204291" y="2305315"/>
            <a:ext cx="4106817" cy="1575234"/>
          </a:xfrm>
          <a:prstGeom prst="rect">
            <a:avLst/>
          </a:prstGeom>
          <a:blipFill>
            <a:blip r:embed="rId3"/>
            <a:tile tx="0" ty="0" sx="100000" sy="100000" flip="none" algn="tl"/>
          </a:blipFill>
          <a:ln w="19050">
            <a:solidFill>
              <a:srgbClr val="E97132"/>
            </a:solidFill>
          </a:ln>
          <a:effectLst>
            <a:outerShdw blurRad="50800" dist="38100" dir="2700000" algn="tl" rotWithShape="0">
              <a:prstClr val="black">
                <a:alpha val="40000"/>
              </a:prstClr>
            </a:outerShdw>
          </a:effectLst>
        </p:spPr>
        <p:txBody>
          <a:bodyPr wrap="square" tIns="36000" bIns="0">
            <a:spAutoFit/>
          </a:bodyPr>
          <a:lstStyle/>
          <a:p>
            <a:pPr marL="179388" indent="-179388" defTabSz="457200">
              <a:spcBef>
                <a:spcPts val="300"/>
              </a:spcBef>
              <a:spcAft>
                <a:spcPts val="300"/>
              </a:spcAft>
              <a:buFont typeface="Wingdings" panose="05000000000000000000" pitchFamily="2" charset="2"/>
              <a:buChar char="p"/>
              <a:defRPr/>
            </a:pPr>
            <a:r>
              <a:rPr kumimoji="0" lang="ja-JP" altLang="en-US" kern="0" dirty="0">
                <a:solidFill>
                  <a:prstClr val="black"/>
                </a:solidFill>
                <a:latin typeface="Aptos" panose="02110004020202020204"/>
                <a:ea typeface="游ゴシック" panose="020B0400000000000000" pitchFamily="50" charset="-128"/>
              </a:rPr>
              <a:t>治療と両立して活躍できる仕事であることの確認</a:t>
            </a:r>
          </a:p>
          <a:p>
            <a:pPr marL="179388" indent="-179388" defTabSz="457200">
              <a:spcBef>
                <a:spcPts val="300"/>
              </a:spcBef>
              <a:spcAft>
                <a:spcPts val="300"/>
              </a:spcAft>
              <a:buFont typeface="Wingdings" panose="05000000000000000000" pitchFamily="2" charset="2"/>
              <a:buChar char="p"/>
              <a:defRPr/>
            </a:pPr>
            <a:r>
              <a:rPr kumimoji="0" lang="ja-JP" altLang="en-US" kern="0" dirty="0">
                <a:solidFill>
                  <a:prstClr val="black"/>
                </a:solidFill>
                <a:latin typeface="Aptos" panose="02110004020202020204"/>
                <a:ea typeface="游ゴシック" panose="020B0400000000000000" pitchFamily="50" charset="-128"/>
              </a:rPr>
              <a:t>難病の先入観によらず、仕事の適性・意欲等での採用選考</a:t>
            </a:r>
          </a:p>
          <a:p>
            <a:pPr marL="179388" indent="-179388" defTabSz="457200">
              <a:spcBef>
                <a:spcPts val="300"/>
              </a:spcBef>
              <a:spcAft>
                <a:spcPts val="300"/>
              </a:spcAft>
              <a:buFont typeface="Wingdings" panose="05000000000000000000" pitchFamily="2" charset="2"/>
              <a:buChar char="p"/>
              <a:defRPr/>
            </a:pPr>
            <a:r>
              <a:rPr kumimoji="0" lang="ja-JP" altLang="en-US" kern="0" dirty="0">
                <a:solidFill>
                  <a:prstClr val="black"/>
                </a:solidFill>
                <a:latin typeface="Aptos" panose="02110004020202020204"/>
                <a:ea typeface="游ゴシック" panose="020B0400000000000000" pitchFamily="50" charset="-128"/>
              </a:rPr>
              <a:t>面接等で必要な配慮等を確認</a:t>
            </a:r>
          </a:p>
        </p:txBody>
      </p:sp>
      <p:sp>
        <p:nvSpPr>
          <p:cNvPr id="31" name="正方形/長方形 30"/>
          <p:cNvSpPr/>
          <p:nvPr/>
        </p:nvSpPr>
        <p:spPr>
          <a:xfrm>
            <a:off x="320963" y="839619"/>
            <a:ext cx="11511373" cy="3128771"/>
          </a:xfrm>
          <a:prstGeom prst="rect">
            <a:avLst/>
          </a:prstGeom>
          <a:noFill/>
          <a:ln w="19050" cap="flat" cmpd="sng" algn="ctr">
            <a:solidFill>
              <a:srgbClr val="E97132"/>
            </a:solidFill>
            <a:prstDash val="solid"/>
            <a:miter lim="800000"/>
          </a:ln>
          <a:effectLst/>
        </p:spPr>
        <p:txBody>
          <a:bodyPr rtlCol="0" anchor="ctr"/>
          <a:lstStyle/>
          <a:p>
            <a:pPr algn="ctr" defTabSz="457200">
              <a:defRPr/>
            </a:pPr>
            <a:endParaRPr kumimoji="0" lang="ja-JP" altLang="en-US" sz="2000" kern="0">
              <a:solidFill>
                <a:prstClr val="white"/>
              </a:solidFill>
              <a:latin typeface="Aptos" panose="02110004020202020204"/>
              <a:ea typeface="游ゴシック" panose="020B0400000000000000" pitchFamily="50" charset="-128"/>
            </a:endParaRPr>
          </a:p>
        </p:txBody>
      </p:sp>
      <p:sp>
        <p:nvSpPr>
          <p:cNvPr id="32" name="正方形/長方形 31"/>
          <p:cNvSpPr/>
          <p:nvPr/>
        </p:nvSpPr>
        <p:spPr>
          <a:xfrm>
            <a:off x="320963" y="4039477"/>
            <a:ext cx="11511373" cy="2663075"/>
          </a:xfrm>
          <a:prstGeom prst="rect">
            <a:avLst/>
          </a:prstGeom>
          <a:noFill/>
          <a:ln w="19050" cap="flat" cmpd="sng" algn="ctr">
            <a:solidFill>
              <a:srgbClr val="E97132"/>
            </a:solidFill>
            <a:prstDash val="solid"/>
            <a:miter lim="800000"/>
          </a:ln>
          <a:effectLst/>
        </p:spPr>
        <p:txBody>
          <a:bodyPr rtlCol="0" anchor="ctr"/>
          <a:lstStyle/>
          <a:p>
            <a:pPr algn="ctr" defTabSz="457200">
              <a:defRPr/>
            </a:pPr>
            <a:endParaRPr kumimoji="0" lang="ja-JP" altLang="en-US" sz="2000" kern="0">
              <a:solidFill>
                <a:prstClr val="white"/>
              </a:solidFill>
              <a:latin typeface="Aptos" panose="02110004020202020204"/>
              <a:ea typeface="游ゴシック" panose="020B0400000000000000" pitchFamily="50" charset="-128"/>
            </a:endParaRPr>
          </a:p>
        </p:txBody>
      </p:sp>
      <p:sp>
        <p:nvSpPr>
          <p:cNvPr id="33" name="正方形/長方形 32">
            <a:extLst>
              <a:ext uri="{FF2B5EF4-FFF2-40B4-BE49-F238E27FC236}">
                <a16:creationId xmlns:a16="http://schemas.microsoft.com/office/drawing/2014/main" id="{14B83789-F1A1-C36D-6F7A-3F1C935114D8}"/>
              </a:ext>
            </a:extLst>
          </p:cNvPr>
          <p:cNvSpPr/>
          <p:nvPr/>
        </p:nvSpPr>
        <p:spPr>
          <a:xfrm>
            <a:off x="458573" y="963228"/>
            <a:ext cx="163730" cy="285751"/>
          </a:xfrm>
          <a:prstGeom prst="rect">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sz="2000" kern="0">
              <a:solidFill>
                <a:prstClr val="white"/>
              </a:solidFill>
              <a:latin typeface="Aptos" panose="02110004020202020204"/>
              <a:ea typeface="游ゴシック" panose="020B0400000000000000" pitchFamily="50" charset="-128"/>
            </a:endParaRPr>
          </a:p>
        </p:txBody>
      </p:sp>
      <p:sp>
        <p:nvSpPr>
          <p:cNvPr id="34" name="正方形/長方形 33">
            <a:extLst>
              <a:ext uri="{FF2B5EF4-FFF2-40B4-BE49-F238E27FC236}">
                <a16:creationId xmlns:a16="http://schemas.microsoft.com/office/drawing/2014/main" id="{14B83789-F1A1-C36D-6F7A-3F1C935114D8}"/>
              </a:ext>
            </a:extLst>
          </p:cNvPr>
          <p:cNvSpPr/>
          <p:nvPr/>
        </p:nvSpPr>
        <p:spPr>
          <a:xfrm>
            <a:off x="458573" y="4120238"/>
            <a:ext cx="163730" cy="285751"/>
          </a:xfrm>
          <a:prstGeom prst="rect">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sz="2000" kern="0">
              <a:solidFill>
                <a:prstClr val="white"/>
              </a:solidFill>
              <a:latin typeface="Aptos" panose="02110004020202020204"/>
              <a:ea typeface="游ゴシック" panose="020B0400000000000000" pitchFamily="50" charset="-128"/>
            </a:endParaRPr>
          </a:p>
        </p:txBody>
      </p:sp>
      <p:sp>
        <p:nvSpPr>
          <p:cNvPr id="35" name="角丸四角形 34"/>
          <p:cNvSpPr/>
          <p:nvPr/>
        </p:nvSpPr>
        <p:spPr>
          <a:xfrm>
            <a:off x="10564667" y="1922605"/>
            <a:ext cx="1020774" cy="337924"/>
          </a:xfrm>
          <a:prstGeom prst="roundRect">
            <a:avLst/>
          </a:prstGeom>
          <a:solidFill>
            <a:srgbClr val="E97132"/>
          </a:solidFill>
          <a:ln w="1905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algn="ctr" defTabSz="457200">
              <a:defRPr/>
            </a:pPr>
            <a:r>
              <a:rPr kumimoji="0" lang="ja-JP" altLang="en-US" sz="1600" b="1" kern="0" dirty="0">
                <a:solidFill>
                  <a:prstClr val="white"/>
                </a:solidFill>
                <a:latin typeface="Aptos" panose="02110004020202020204"/>
                <a:ea typeface="游ゴシック" panose="020B0400000000000000" pitchFamily="50" charset="-128"/>
              </a:rPr>
              <a:t>難病患者</a:t>
            </a:r>
          </a:p>
        </p:txBody>
      </p:sp>
      <p:pic>
        <p:nvPicPr>
          <p:cNvPr id="36" name="図 3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3777" y="1990044"/>
            <a:ext cx="2542153" cy="1469912"/>
          </a:xfrm>
          <a:prstGeom prst="rect">
            <a:avLst/>
          </a:prstGeom>
        </p:spPr>
      </p:pic>
      <p:sp>
        <p:nvSpPr>
          <p:cNvPr id="37" name="テキスト ボックス 36"/>
          <p:cNvSpPr txBox="1"/>
          <p:nvPr/>
        </p:nvSpPr>
        <p:spPr>
          <a:xfrm>
            <a:off x="454141" y="3157023"/>
            <a:ext cx="3413836" cy="811367"/>
          </a:xfrm>
          <a:prstGeom prst="rect">
            <a:avLst/>
          </a:prstGeom>
          <a:solidFill>
            <a:srgbClr val="F2F2F2">
              <a:alpha val="59216"/>
            </a:srgbClr>
          </a:solidFill>
        </p:spPr>
        <p:txBody>
          <a:bodyPr wrap="square" lIns="36000" tIns="36000" rIns="36000" bIns="36000" rtlCol="0">
            <a:spAutoFit/>
          </a:bodyPr>
          <a:lstStyle/>
          <a:p>
            <a:pPr marL="177800" indent="-177800" defTabSz="457200">
              <a:defRPr/>
            </a:pPr>
            <a:r>
              <a:rPr lang="ja-JP" altLang="en-US" sz="1600" b="1" dirty="0">
                <a:solidFill>
                  <a:prstClr val="black"/>
                </a:solidFill>
                <a:latin typeface="Aptos" panose="02110004020202020204"/>
                <a:ea typeface="游ゴシック" panose="020B0400000000000000" pitchFamily="50" charset="-128"/>
              </a:rPr>
              <a:t>「安全配慮上、雇えない」</a:t>
            </a:r>
            <a:endParaRPr lang="en-US" altLang="ja-JP" sz="1600" b="1" dirty="0">
              <a:solidFill>
                <a:prstClr val="black"/>
              </a:solidFill>
              <a:latin typeface="Aptos" panose="02110004020202020204"/>
              <a:ea typeface="游ゴシック" panose="020B0400000000000000" pitchFamily="50" charset="-128"/>
            </a:endParaRPr>
          </a:p>
          <a:p>
            <a:pPr marL="177800" indent="-177800" defTabSz="457200">
              <a:defRPr/>
            </a:pPr>
            <a:r>
              <a:rPr lang="ja-JP" altLang="en-US" sz="1600" b="1" dirty="0">
                <a:solidFill>
                  <a:prstClr val="black"/>
                </a:solidFill>
                <a:latin typeface="Aptos" panose="02110004020202020204"/>
                <a:ea typeface="游ゴシック" panose="020B0400000000000000" pitchFamily="50" charset="-128"/>
              </a:rPr>
              <a:t>「雇用管理の負担が過重」</a:t>
            </a:r>
            <a:endParaRPr lang="en-US" altLang="ja-JP" sz="1600" b="1" dirty="0">
              <a:solidFill>
                <a:prstClr val="black"/>
              </a:solidFill>
              <a:latin typeface="Aptos" panose="02110004020202020204"/>
              <a:ea typeface="游ゴシック" panose="020B0400000000000000" pitchFamily="50" charset="-128"/>
            </a:endParaRPr>
          </a:p>
          <a:p>
            <a:pPr marL="177800" indent="-177800" defTabSz="457200">
              <a:defRPr/>
            </a:pPr>
            <a:r>
              <a:rPr lang="ja-JP" altLang="en-US" sz="1600" b="1" dirty="0">
                <a:solidFill>
                  <a:prstClr val="black"/>
                </a:solidFill>
                <a:latin typeface="Aptos" panose="02110004020202020204"/>
                <a:ea typeface="游ゴシック" panose="020B0400000000000000" pitchFamily="50" charset="-128"/>
              </a:rPr>
              <a:t>「障害者以外は配慮できない」</a:t>
            </a:r>
          </a:p>
        </p:txBody>
      </p:sp>
      <p:sp>
        <p:nvSpPr>
          <p:cNvPr id="38" name="正方形/長方形 37"/>
          <p:cNvSpPr/>
          <p:nvPr/>
        </p:nvSpPr>
        <p:spPr>
          <a:xfrm>
            <a:off x="366518" y="2450649"/>
            <a:ext cx="148297" cy="1071275"/>
          </a:xfrm>
          <a:prstGeom prst="rect">
            <a:avLst/>
          </a:prstGeom>
          <a:solidFill>
            <a:sysClr val="window" lastClr="FFFFFF"/>
          </a:solidFill>
          <a:ln w="19050" cap="flat" cmpd="sng" algn="ctr">
            <a:noFill/>
            <a:prstDash val="solid"/>
            <a:miter lim="800000"/>
          </a:ln>
          <a:effectLst/>
        </p:spPr>
        <p:txBody>
          <a:bodyPr rtlCol="0" anchor="ctr"/>
          <a:lstStyle/>
          <a:p>
            <a:pPr algn="ctr" defTabSz="457200">
              <a:defRPr/>
            </a:pPr>
            <a:endParaRPr kumimoji="0" lang="ja-JP" altLang="en-US" sz="2000" kern="0">
              <a:solidFill>
                <a:prstClr val="white"/>
              </a:solidFill>
              <a:latin typeface="Aptos" panose="02110004020202020204"/>
              <a:ea typeface="游ゴシック" panose="020B0400000000000000" pitchFamily="50" charset="-128"/>
            </a:endParaRPr>
          </a:p>
        </p:txBody>
      </p:sp>
      <p:sp>
        <p:nvSpPr>
          <p:cNvPr id="39" name="角丸四角形 38"/>
          <p:cNvSpPr/>
          <p:nvPr/>
        </p:nvSpPr>
        <p:spPr>
          <a:xfrm>
            <a:off x="573132" y="1903355"/>
            <a:ext cx="863645" cy="337924"/>
          </a:xfrm>
          <a:prstGeom prst="roundRect">
            <a:avLst/>
          </a:prstGeom>
          <a:solidFill>
            <a:srgbClr val="E97132"/>
          </a:solidFill>
          <a:ln w="1905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algn="ctr" defTabSz="457200">
              <a:defRPr/>
            </a:pPr>
            <a:r>
              <a:rPr kumimoji="0" lang="ja-JP" altLang="en-US" sz="1600" b="1" kern="0" dirty="0">
                <a:solidFill>
                  <a:prstClr val="white"/>
                </a:solidFill>
                <a:latin typeface="Aptos" panose="02110004020202020204"/>
                <a:ea typeface="游ゴシック" panose="020B0400000000000000" pitchFamily="50" charset="-128"/>
              </a:rPr>
              <a:t>事業主</a:t>
            </a:r>
          </a:p>
        </p:txBody>
      </p:sp>
      <p:sp>
        <p:nvSpPr>
          <p:cNvPr id="40" name="三角形 11">
            <a:extLst>
              <a:ext uri="{FF2B5EF4-FFF2-40B4-BE49-F238E27FC236}">
                <a16:creationId xmlns:a16="http://schemas.microsoft.com/office/drawing/2014/main" id="{0E17D03D-48BF-0421-9D0E-8A835CE3D0FF}"/>
              </a:ext>
            </a:extLst>
          </p:cNvPr>
          <p:cNvSpPr/>
          <p:nvPr/>
        </p:nvSpPr>
        <p:spPr>
          <a:xfrm rot="16200000" flipH="1">
            <a:off x="7852364" y="2460149"/>
            <a:ext cx="1591835" cy="698834"/>
          </a:xfrm>
          <a:prstGeom prst="triangle">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sz="2000" kern="0">
              <a:solidFill>
                <a:prstClr val="white"/>
              </a:solidFill>
              <a:latin typeface="Aptos" panose="02110004020202020204"/>
              <a:ea typeface="游ゴシック" panose="020B0400000000000000" pitchFamily="50" charset="-128"/>
            </a:endParaRPr>
          </a:p>
        </p:txBody>
      </p:sp>
      <p:sp>
        <p:nvSpPr>
          <p:cNvPr id="41" name="テキスト ボックス 40"/>
          <p:cNvSpPr txBox="1"/>
          <p:nvPr/>
        </p:nvSpPr>
        <p:spPr>
          <a:xfrm>
            <a:off x="8619337" y="2341484"/>
            <a:ext cx="400110" cy="990015"/>
          </a:xfrm>
          <a:prstGeom prst="rect">
            <a:avLst/>
          </a:prstGeom>
          <a:noFill/>
        </p:spPr>
        <p:txBody>
          <a:bodyPr vert="eaVert" wrap="none" rtlCol="0">
            <a:spAutoFit/>
          </a:bodyPr>
          <a:lstStyle/>
          <a:p>
            <a:pPr defTabSz="457200">
              <a:defRPr/>
            </a:pPr>
            <a:r>
              <a:rPr lang="ja-JP" altLang="en-US" sz="1400" b="1" dirty="0">
                <a:solidFill>
                  <a:prstClr val="white"/>
                </a:solidFill>
                <a:effectLst>
                  <a:glow rad="101600">
                    <a:srgbClr val="E97132">
                      <a:satMod val="175000"/>
                      <a:alpha val="40000"/>
                    </a:srgbClr>
                  </a:glow>
                </a:effectLst>
                <a:latin typeface="Aptos" panose="02110004020202020204"/>
                <a:ea typeface="游ゴシック" panose="020B0400000000000000" pitchFamily="50" charset="-128"/>
              </a:rPr>
              <a:t>活躍と貢献</a:t>
            </a:r>
          </a:p>
        </p:txBody>
      </p:sp>
      <p:sp>
        <p:nvSpPr>
          <p:cNvPr id="42" name="正方形/長方形 41"/>
          <p:cNvSpPr/>
          <p:nvPr/>
        </p:nvSpPr>
        <p:spPr>
          <a:xfrm>
            <a:off x="3837667" y="2342010"/>
            <a:ext cx="148297" cy="1071275"/>
          </a:xfrm>
          <a:prstGeom prst="rect">
            <a:avLst/>
          </a:prstGeom>
          <a:solidFill>
            <a:sysClr val="window" lastClr="FFFFFF"/>
          </a:solidFill>
          <a:ln w="19050" cap="flat" cmpd="sng" algn="ctr">
            <a:noFill/>
            <a:prstDash val="solid"/>
            <a:miter lim="800000"/>
          </a:ln>
          <a:effectLst/>
        </p:spPr>
        <p:txBody>
          <a:bodyPr rtlCol="0" anchor="ctr"/>
          <a:lstStyle/>
          <a:p>
            <a:pPr algn="ctr" defTabSz="457200">
              <a:defRPr/>
            </a:pPr>
            <a:endParaRPr kumimoji="0" lang="ja-JP" altLang="en-US" sz="2000" kern="0">
              <a:solidFill>
                <a:prstClr val="white"/>
              </a:solidFill>
              <a:latin typeface="Aptos" panose="02110004020202020204"/>
              <a:ea typeface="游ゴシック" panose="020B0400000000000000" pitchFamily="50" charset="-128"/>
            </a:endParaRPr>
          </a:p>
        </p:txBody>
      </p:sp>
      <p:sp>
        <p:nvSpPr>
          <p:cNvPr id="43" name="三角形 10">
            <a:extLst>
              <a:ext uri="{FF2B5EF4-FFF2-40B4-BE49-F238E27FC236}">
                <a16:creationId xmlns:a16="http://schemas.microsoft.com/office/drawing/2014/main" id="{5B7257EE-D746-1749-98C6-296BCF9A57DE}"/>
              </a:ext>
            </a:extLst>
          </p:cNvPr>
          <p:cNvSpPr/>
          <p:nvPr/>
        </p:nvSpPr>
        <p:spPr>
          <a:xfrm rot="5400000">
            <a:off x="3021912" y="2464499"/>
            <a:ext cx="1609749" cy="698836"/>
          </a:xfrm>
          <a:prstGeom prst="triangle">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sz="2000" kern="0">
              <a:solidFill>
                <a:prstClr val="white"/>
              </a:solidFill>
              <a:latin typeface="Aptos" panose="02110004020202020204"/>
              <a:ea typeface="游ゴシック" panose="020B0400000000000000" pitchFamily="50" charset="-128"/>
            </a:endParaRPr>
          </a:p>
        </p:txBody>
      </p:sp>
      <p:sp>
        <p:nvSpPr>
          <p:cNvPr id="44" name="テキスト ボックス 43"/>
          <p:cNvSpPr txBox="1"/>
          <p:nvPr/>
        </p:nvSpPr>
        <p:spPr>
          <a:xfrm>
            <a:off x="3449282" y="2336159"/>
            <a:ext cx="400110" cy="990015"/>
          </a:xfrm>
          <a:prstGeom prst="rect">
            <a:avLst/>
          </a:prstGeom>
          <a:noFill/>
        </p:spPr>
        <p:txBody>
          <a:bodyPr vert="eaVert" wrap="none" rtlCol="0">
            <a:spAutoFit/>
          </a:bodyPr>
          <a:lstStyle/>
          <a:p>
            <a:pPr defTabSz="457200">
              <a:defRPr/>
            </a:pPr>
            <a:r>
              <a:rPr lang="ja-JP" altLang="en-US" sz="1400" b="1" dirty="0">
                <a:solidFill>
                  <a:prstClr val="white"/>
                </a:solidFill>
                <a:effectLst>
                  <a:glow rad="101600">
                    <a:srgbClr val="E97132">
                      <a:satMod val="175000"/>
                      <a:alpha val="40000"/>
                    </a:srgbClr>
                  </a:glow>
                </a:effectLst>
                <a:latin typeface="Aptos" panose="02110004020202020204"/>
                <a:ea typeface="游ゴシック" panose="020B0400000000000000" pitchFamily="50" charset="-128"/>
              </a:rPr>
              <a:t>人材の確保</a:t>
            </a:r>
          </a:p>
        </p:txBody>
      </p:sp>
      <p:sp>
        <p:nvSpPr>
          <p:cNvPr id="45" name="角丸四角形 44"/>
          <p:cNvSpPr/>
          <p:nvPr/>
        </p:nvSpPr>
        <p:spPr>
          <a:xfrm>
            <a:off x="3985964" y="1885163"/>
            <a:ext cx="4388695" cy="357916"/>
          </a:xfrm>
          <a:prstGeom prst="roundRect">
            <a:avLst/>
          </a:prstGeom>
          <a:solidFill>
            <a:srgbClr val="E97132"/>
          </a:solidFill>
          <a:ln w="1905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algn="ctr" defTabSz="457200">
              <a:defRPr/>
            </a:pPr>
            <a:r>
              <a:rPr kumimoji="0" lang="ja-JP" altLang="en-US" b="1" kern="0" dirty="0">
                <a:solidFill>
                  <a:prstClr val="white"/>
                </a:solidFill>
                <a:latin typeface="Aptos" panose="02110004020202020204"/>
                <a:ea typeface="游ゴシック" panose="020B0400000000000000" pitchFamily="50" charset="-128"/>
              </a:rPr>
              <a:t>職業紹介時のコミュニケーション</a:t>
            </a:r>
          </a:p>
        </p:txBody>
      </p:sp>
    </p:spTree>
    <p:extLst>
      <p:ext uri="{BB962C8B-B14F-4D97-AF65-F5344CB8AC3E}">
        <p14:creationId xmlns:p14="http://schemas.microsoft.com/office/powerpoint/2010/main" val="3238660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095B9A2-03C0-C7E7-1168-ECFC7F112134}"/>
              </a:ext>
            </a:extLst>
          </p:cNvPr>
          <p:cNvSpPr/>
          <p:nvPr/>
        </p:nvSpPr>
        <p:spPr>
          <a:xfrm flipV="1">
            <a:off x="182880" y="750896"/>
            <a:ext cx="11897360" cy="60558"/>
          </a:xfrm>
          <a:prstGeom prst="rect">
            <a:avLst/>
          </a:prstGeom>
          <a:gradFill flip="none" rotWithShape="1">
            <a:gsLst>
              <a:gs pos="0">
                <a:srgbClr val="DA6CE2"/>
              </a:gs>
              <a:gs pos="50000">
                <a:srgbClr val="DA6CE2"/>
              </a:gs>
              <a:gs pos="100000">
                <a:srgbClr val="6D3672"/>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游ゴシック" panose="020F0502020204030204"/>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5B7D8540-085C-F5EA-E829-D0C6EED04CBF}"/>
              </a:ext>
            </a:extLst>
          </p:cNvPr>
          <p:cNvSpPr txBox="1"/>
          <p:nvPr/>
        </p:nvSpPr>
        <p:spPr>
          <a:xfrm>
            <a:off x="1717237" y="181668"/>
            <a:ext cx="7943200" cy="523220"/>
          </a:xfrm>
          <a:prstGeom prst="rect">
            <a:avLst/>
          </a:prstGeom>
          <a:noFill/>
        </p:spPr>
        <p:txBody>
          <a:bodyPr wrap="none" rtlCol="0">
            <a:spAutoFit/>
          </a:bodyPr>
          <a:lstStyle/>
          <a:p>
            <a:pPr algn="ctr"/>
            <a:r>
              <a:rPr lang="ja-JP" altLang="en-US" sz="2800" dirty="0">
                <a:solidFill>
                  <a:prstClr val="black"/>
                </a:solidFill>
                <a:latin typeface="MS PGothic" panose="020B0600070205080204" pitchFamily="34" charset="-128"/>
                <a:ea typeface="MS PGothic" panose="020B0600070205080204" pitchFamily="34" charset="-128"/>
              </a:rPr>
              <a:t>難病患者の就職活動等での病気等の開示の悩み</a:t>
            </a:r>
          </a:p>
        </p:txBody>
      </p:sp>
      <p:sp>
        <p:nvSpPr>
          <p:cNvPr id="9" name="正方形/長方形 8"/>
          <p:cNvSpPr/>
          <p:nvPr/>
        </p:nvSpPr>
        <p:spPr>
          <a:xfrm>
            <a:off x="256032" y="4904857"/>
            <a:ext cx="11704320" cy="1361440"/>
          </a:xfrm>
          <a:prstGeom prst="rect">
            <a:avLst/>
          </a:prstGeom>
          <a:solidFill>
            <a:srgbClr val="EB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00">
              <a:solidFill>
                <a:srgbClr val="FFFFFF"/>
              </a:solidFill>
              <a:latin typeface="Tahoma"/>
              <a:ea typeface="ＭＳ Ｐゴシック"/>
            </a:endParaRPr>
          </a:p>
        </p:txBody>
      </p:sp>
      <p:sp>
        <p:nvSpPr>
          <p:cNvPr id="10" name="正方形/長方形 9"/>
          <p:cNvSpPr/>
          <p:nvPr/>
        </p:nvSpPr>
        <p:spPr>
          <a:xfrm>
            <a:off x="256032" y="1811343"/>
            <a:ext cx="11704320" cy="2842954"/>
          </a:xfrm>
          <a:prstGeom prst="rect">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00">
              <a:solidFill>
                <a:srgbClr val="FFFFFF"/>
              </a:solidFill>
              <a:latin typeface="Tahoma"/>
              <a:ea typeface="ＭＳ Ｐゴシック"/>
            </a:endParaRPr>
          </a:p>
        </p:txBody>
      </p:sp>
      <p:sp>
        <p:nvSpPr>
          <p:cNvPr id="11" name="テキスト ボックス 10"/>
          <p:cNvSpPr txBox="1"/>
          <p:nvPr/>
        </p:nvSpPr>
        <p:spPr>
          <a:xfrm>
            <a:off x="562864" y="1957425"/>
            <a:ext cx="11137392" cy="4308872"/>
          </a:xfrm>
          <a:prstGeom prst="rect">
            <a:avLst/>
          </a:prstGeom>
          <a:noFill/>
        </p:spPr>
        <p:txBody>
          <a:bodyPr wrap="square" lIns="0" tIns="0" rIns="0" bIns="0" rtlCol="0">
            <a:spAutoFit/>
          </a:bodyPr>
          <a:lstStyle/>
          <a:p>
            <a:pPr marL="342900" indent="-342900" defTabSz="892378">
              <a:buFont typeface="Wingdings" panose="05000000000000000000" pitchFamily="2" charset="2"/>
              <a:buChar char="l"/>
              <a:defRPr/>
            </a:pPr>
            <a:r>
              <a:rPr lang="ja-JP" altLang="en-US" sz="2000" dirty="0">
                <a:solidFill>
                  <a:srgbClr val="000000"/>
                </a:solidFill>
                <a:latin typeface="Tahoma"/>
                <a:ea typeface="ＭＳ Ｐゴシック"/>
              </a:rPr>
              <a:t>難病に企業側はどうしてもマイナスのイメージを持つため、今健康である場合は開示するべきなのかをいつも悩み、今後もずっと悩むと思う。やりたい仕事があればあるほど。</a:t>
            </a:r>
            <a:r>
              <a:rPr lang="en-US" altLang="ja-JP" sz="2000" dirty="0">
                <a:solidFill>
                  <a:srgbClr val="000000"/>
                </a:solidFill>
                <a:latin typeface="Tahoma"/>
                <a:ea typeface="ＭＳ Ｐゴシック"/>
              </a:rPr>
              <a:t>(</a:t>
            </a:r>
            <a:r>
              <a:rPr lang="ja-JP" altLang="en-US" sz="2000" dirty="0">
                <a:solidFill>
                  <a:srgbClr val="000000"/>
                </a:solidFill>
                <a:latin typeface="Tahoma"/>
                <a:ea typeface="ＭＳ Ｐゴシック"/>
              </a:rPr>
              <a:t>重症筋無力症</a:t>
            </a:r>
            <a:r>
              <a:rPr lang="en-US" altLang="ja-JP" sz="2000" dirty="0">
                <a:solidFill>
                  <a:srgbClr val="000000"/>
                </a:solidFill>
                <a:latin typeface="Tahoma"/>
                <a:ea typeface="ＭＳ Ｐゴシック"/>
              </a:rPr>
              <a:t>)</a:t>
            </a:r>
          </a:p>
          <a:p>
            <a:pPr marL="342900" indent="-342900" defTabSz="892378">
              <a:buFont typeface="Wingdings" panose="05000000000000000000" pitchFamily="2" charset="2"/>
              <a:buChar char="l"/>
              <a:defRPr/>
            </a:pPr>
            <a:r>
              <a:rPr lang="ja-JP" altLang="en-US" sz="2000" dirty="0">
                <a:solidFill>
                  <a:srgbClr val="000000"/>
                </a:solidFill>
                <a:latin typeface="Tahoma"/>
                <a:ea typeface="ＭＳ Ｐゴシック"/>
              </a:rPr>
              <a:t>面接官に「予め病気を分かっていて雇う経営者がいると思う？」と言われてから難病を公言できなくなった。</a:t>
            </a:r>
            <a:r>
              <a:rPr lang="en-US" altLang="ja-JP" sz="2000" dirty="0">
                <a:solidFill>
                  <a:srgbClr val="000000"/>
                </a:solidFill>
                <a:latin typeface="Tahoma"/>
                <a:ea typeface="ＭＳ Ｐゴシック"/>
              </a:rPr>
              <a:t>(</a:t>
            </a:r>
            <a:r>
              <a:rPr lang="ja-JP" altLang="en-US" sz="2000" dirty="0">
                <a:solidFill>
                  <a:srgbClr val="000000"/>
                </a:solidFill>
                <a:latin typeface="Tahoma"/>
                <a:ea typeface="ＭＳ Ｐゴシック"/>
              </a:rPr>
              <a:t>混合性結合組織病</a:t>
            </a:r>
            <a:r>
              <a:rPr lang="en-US" altLang="ja-JP" sz="2000" dirty="0">
                <a:solidFill>
                  <a:srgbClr val="000000"/>
                </a:solidFill>
                <a:latin typeface="Tahoma"/>
                <a:ea typeface="ＭＳ Ｐゴシック"/>
              </a:rPr>
              <a:t>)</a:t>
            </a:r>
          </a:p>
          <a:p>
            <a:pPr marL="342900" indent="-342900" defTabSz="892378">
              <a:buFont typeface="Wingdings" panose="05000000000000000000" pitchFamily="2" charset="2"/>
              <a:buChar char="l"/>
              <a:defRPr/>
            </a:pPr>
            <a:r>
              <a:rPr lang="ja-JP" altLang="en-US" sz="2000" dirty="0">
                <a:solidFill>
                  <a:srgbClr val="000000"/>
                </a:solidFill>
                <a:latin typeface="Tahoma"/>
                <a:ea typeface="ＭＳ Ｐゴシック"/>
              </a:rPr>
              <a:t>病気のことを正直に話し理解してもらった上で就職したいと思ったが、説明を始めた途端に相手の表情、態度が変わり、不採用となった。</a:t>
            </a:r>
            <a:r>
              <a:rPr lang="en-US" altLang="ja-JP" sz="2000" dirty="0">
                <a:solidFill>
                  <a:srgbClr val="000000"/>
                </a:solidFill>
                <a:latin typeface="Tahoma"/>
                <a:ea typeface="ＭＳ Ｐゴシック"/>
              </a:rPr>
              <a:t>(</a:t>
            </a:r>
            <a:r>
              <a:rPr lang="ja-JP" altLang="en-US" sz="2000" dirty="0">
                <a:solidFill>
                  <a:srgbClr val="000000"/>
                </a:solidFill>
                <a:latin typeface="Tahoma"/>
                <a:ea typeface="ＭＳ Ｐゴシック"/>
              </a:rPr>
              <a:t>重症筋無力症</a:t>
            </a:r>
            <a:r>
              <a:rPr lang="en-US" altLang="ja-JP" sz="2000" dirty="0">
                <a:solidFill>
                  <a:srgbClr val="000000"/>
                </a:solidFill>
                <a:latin typeface="Tahoma"/>
                <a:ea typeface="ＭＳ Ｐゴシック"/>
              </a:rPr>
              <a:t>)</a:t>
            </a:r>
          </a:p>
          <a:p>
            <a:pPr marL="342900" indent="-342900" defTabSz="892378">
              <a:buFont typeface="Wingdings" panose="05000000000000000000" pitchFamily="2" charset="2"/>
              <a:buChar char="l"/>
              <a:defRPr/>
            </a:pPr>
            <a:r>
              <a:rPr lang="ja-JP" altLang="en-US" sz="2000" dirty="0">
                <a:solidFill>
                  <a:srgbClr val="000000"/>
                </a:solidFill>
                <a:latin typeface="Tahoma"/>
                <a:ea typeface="ＭＳ Ｐゴシック"/>
              </a:rPr>
              <a:t>不自由な部分を理解してほしいが、それを強く訴えると、きっと企業側が採用を諦めてしまうのでは。そう思うと面接時にどう不自由な部分を訴えていいか迷う。</a:t>
            </a:r>
            <a:r>
              <a:rPr lang="en-US" altLang="ja-JP" sz="2000" dirty="0">
                <a:solidFill>
                  <a:srgbClr val="000000"/>
                </a:solidFill>
                <a:latin typeface="Tahoma"/>
                <a:ea typeface="ＭＳ Ｐゴシック"/>
              </a:rPr>
              <a:t>(</a:t>
            </a:r>
            <a:r>
              <a:rPr lang="ja-JP" altLang="en-US" sz="2000" dirty="0">
                <a:solidFill>
                  <a:srgbClr val="000000"/>
                </a:solidFill>
                <a:latin typeface="Tahoma"/>
                <a:ea typeface="ＭＳ Ｐゴシック"/>
              </a:rPr>
              <a:t>全身型若年性特発性関節炎</a:t>
            </a:r>
            <a:r>
              <a:rPr lang="en-US" altLang="ja-JP" sz="2000" dirty="0">
                <a:solidFill>
                  <a:srgbClr val="000000"/>
                </a:solidFill>
                <a:latin typeface="Tahoma"/>
                <a:ea typeface="ＭＳ Ｐゴシック"/>
              </a:rPr>
              <a:t>)</a:t>
            </a:r>
          </a:p>
          <a:p>
            <a:pPr defTabSz="892378">
              <a:defRPr/>
            </a:pPr>
            <a:endParaRPr lang="en-US" altLang="ja-JP" sz="2000" dirty="0">
              <a:solidFill>
                <a:srgbClr val="000000"/>
              </a:solidFill>
              <a:latin typeface="Tahoma"/>
              <a:ea typeface="ＭＳ Ｐゴシック"/>
            </a:endParaRPr>
          </a:p>
          <a:p>
            <a:pPr marL="342900" indent="-342900" defTabSz="892378">
              <a:buFont typeface="Wingdings" panose="05000000000000000000" pitchFamily="2" charset="2"/>
              <a:buChar char="l"/>
              <a:defRPr/>
            </a:pPr>
            <a:endParaRPr lang="en-US" altLang="ja-JP" sz="2000" dirty="0">
              <a:solidFill>
                <a:srgbClr val="000000"/>
              </a:solidFill>
              <a:latin typeface="Tahoma"/>
              <a:ea typeface="ＭＳ Ｐゴシック"/>
            </a:endParaRPr>
          </a:p>
          <a:p>
            <a:pPr marL="342900" indent="-342900" defTabSz="892378">
              <a:buFont typeface="Wingdings" panose="05000000000000000000" pitchFamily="2" charset="2"/>
              <a:buChar char="l"/>
              <a:defRPr/>
            </a:pPr>
            <a:r>
              <a:rPr lang="ja-JP" altLang="en-US" sz="2000" dirty="0">
                <a:solidFill>
                  <a:srgbClr val="000000"/>
                </a:solidFill>
                <a:latin typeface="Tahoma"/>
                <a:ea typeface="ＭＳ Ｐゴシック"/>
              </a:rPr>
              <a:t>病名病状を職場へ伝えることで解雇されるのではないかと不安を抱えている。職場の担当者等の正しい病状理解が必要。</a:t>
            </a:r>
            <a:r>
              <a:rPr lang="en-US" altLang="ja-JP" sz="2000" dirty="0">
                <a:solidFill>
                  <a:srgbClr val="000000"/>
                </a:solidFill>
                <a:latin typeface="Tahoma"/>
                <a:ea typeface="ＭＳ Ｐゴシック"/>
              </a:rPr>
              <a:t>【</a:t>
            </a:r>
            <a:r>
              <a:rPr lang="ja-JP" altLang="en-US" sz="2000" dirty="0">
                <a:solidFill>
                  <a:srgbClr val="000000"/>
                </a:solidFill>
                <a:latin typeface="Tahoma"/>
                <a:ea typeface="ＭＳ Ｐゴシック"/>
              </a:rPr>
              <a:t>医療ソーシャルワーカー</a:t>
            </a:r>
            <a:r>
              <a:rPr lang="en-US" altLang="ja-JP" sz="2000" dirty="0">
                <a:solidFill>
                  <a:srgbClr val="000000"/>
                </a:solidFill>
                <a:latin typeface="Tahoma"/>
                <a:ea typeface="ＭＳ Ｐゴシック"/>
              </a:rPr>
              <a:t>】</a:t>
            </a:r>
          </a:p>
          <a:p>
            <a:pPr marL="342900" indent="-342900" defTabSz="892378">
              <a:buFont typeface="Wingdings" panose="05000000000000000000" pitchFamily="2" charset="2"/>
              <a:buChar char="l"/>
              <a:defRPr/>
            </a:pPr>
            <a:r>
              <a:rPr lang="ja-JP" altLang="en-US" sz="2000" dirty="0">
                <a:solidFill>
                  <a:srgbClr val="000000"/>
                </a:solidFill>
                <a:latin typeface="Tahoma"/>
                <a:ea typeface="ＭＳ Ｐゴシック"/>
              </a:rPr>
              <a:t>職場に難病であることを伝えていないケースでは、受診のための休暇取得にもストレスを感じながら対処している様子がみられる。</a:t>
            </a:r>
            <a:r>
              <a:rPr lang="en-US" altLang="ja-JP" sz="2000" dirty="0">
                <a:solidFill>
                  <a:srgbClr val="000000"/>
                </a:solidFill>
                <a:latin typeface="Tahoma"/>
                <a:ea typeface="ＭＳ Ｐゴシック"/>
              </a:rPr>
              <a:t>【</a:t>
            </a:r>
            <a:r>
              <a:rPr lang="ja-JP" altLang="en-US" sz="2000" dirty="0">
                <a:solidFill>
                  <a:srgbClr val="000000"/>
                </a:solidFill>
                <a:latin typeface="Tahoma"/>
                <a:ea typeface="ＭＳ Ｐゴシック"/>
              </a:rPr>
              <a:t>保健所保健師</a:t>
            </a:r>
            <a:r>
              <a:rPr lang="en-US" altLang="ja-JP" sz="2000" dirty="0">
                <a:solidFill>
                  <a:srgbClr val="000000"/>
                </a:solidFill>
                <a:latin typeface="Tahoma"/>
                <a:ea typeface="ＭＳ Ｐゴシック"/>
              </a:rPr>
              <a:t>】</a:t>
            </a:r>
          </a:p>
        </p:txBody>
      </p:sp>
      <p:sp>
        <p:nvSpPr>
          <p:cNvPr id="7" name="角丸四角形 6"/>
          <p:cNvSpPr/>
          <p:nvPr/>
        </p:nvSpPr>
        <p:spPr>
          <a:xfrm>
            <a:off x="1919536" y="891494"/>
            <a:ext cx="8431657" cy="726537"/>
          </a:xfrm>
          <a:prstGeom prst="roundRect">
            <a:avLst>
              <a:gd name="adj" fmla="val 120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prstClr val="black"/>
                </a:solidFill>
                <a:latin typeface="ＭＳ Ｐゴシック" panose="020B0600070205080204" pitchFamily="50" charset="-128"/>
                <a:ea typeface="ＭＳ Ｐゴシック" panose="020B0600070205080204" pitchFamily="50" charset="-128"/>
              </a:rPr>
              <a:t>難病患者は職場の理解・配慮を必要としていても、企業側の無理解や差別の大きな現状では、就職活動時等の病気の開示に大きなジレンマと困難を感じている。</a:t>
            </a:r>
          </a:p>
        </p:txBody>
      </p:sp>
      <p:sp>
        <p:nvSpPr>
          <p:cNvPr id="2" name="スライド番号プレースホルダー 1"/>
          <p:cNvSpPr>
            <a:spLocks noGrp="1"/>
          </p:cNvSpPr>
          <p:nvPr>
            <p:ph type="sldNum" sz="quarter" idx="12"/>
          </p:nvPr>
        </p:nvSpPr>
        <p:spPr/>
        <p:txBody>
          <a:bodyPr/>
          <a:lstStyle/>
          <a:p>
            <a:fld id="{0946259B-8396-46CD-AD42-FDEDA89DA278}" type="slidenum">
              <a:rPr lang="en-US">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09859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FBE48A0D-C801-A84F-856C-75588284F73C}"/>
              </a:ext>
            </a:extLst>
          </p:cNvPr>
          <p:cNvGrpSpPr/>
          <p:nvPr/>
        </p:nvGrpSpPr>
        <p:grpSpPr>
          <a:xfrm>
            <a:off x="1423555" y="1606596"/>
            <a:ext cx="9372600" cy="4248472"/>
            <a:chOff x="801452" y="1600496"/>
            <a:chExt cx="7741584" cy="4248472"/>
          </a:xfrm>
        </p:grpSpPr>
        <p:sp>
          <p:nvSpPr>
            <p:cNvPr id="19" name="フリーフォーム 18">
              <a:extLst>
                <a:ext uri="{FF2B5EF4-FFF2-40B4-BE49-F238E27FC236}">
                  <a16:creationId xmlns:a16="http://schemas.microsoft.com/office/drawing/2014/main" id="{3CDF2157-2D96-E540-94FF-C68791C2D27F}"/>
                </a:ext>
              </a:extLst>
            </p:cNvPr>
            <p:cNvSpPr/>
            <p:nvPr/>
          </p:nvSpPr>
          <p:spPr>
            <a:xfrm>
              <a:off x="4294565" y="2517135"/>
              <a:ext cx="755359" cy="2415194"/>
            </a:xfrm>
            <a:custGeom>
              <a:avLst/>
              <a:gdLst>
                <a:gd name="connsiteX0" fmla="*/ 377680 w 755359"/>
                <a:gd name="connsiteY0" fmla="*/ 0 h 2415194"/>
                <a:gd name="connsiteX1" fmla="*/ 392573 w 755359"/>
                <a:gd name="connsiteY1" fmla="*/ 19917 h 2415194"/>
                <a:gd name="connsiteX2" fmla="*/ 755359 w 755359"/>
                <a:gd name="connsiteY2" fmla="*/ 1207597 h 2415194"/>
                <a:gd name="connsiteX3" fmla="*/ 392573 w 755359"/>
                <a:gd name="connsiteY3" fmla="*/ 2395277 h 2415194"/>
                <a:gd name="connsiteX4" fmla="*/ 377680 w 755359"/>
                <a:gd name="connsiteY4" fmla="*/ 2415194 h 2415194"/>
                <a:gd name="connsiteX5" fmla="*/ 362786 w 755359"/>
                <a:gd name="connsiteY5" fmla="*/ 2395277 h 2415194"/>
                <a:gd name="connsiteX6" fmla="*/ 0 w 755359"/>
                <a:gd name="connsiteY6" fmla="*/ 1207597 h 2415194"/>
                <a:gd name="connsiteX7" fmla="*/ 362786 w 755359"/>
                <a:gd name="connsiteY7" fmla="*/ 19917 h 2415194"/>
                <a:gd name="connsiteX8" fmla="*/ 377680 w 755359"/>
                <a:gd name="connsiteY8" fmla="*/ 0 h 2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359" h="2415194">
                  <a:moveTo>
                    <a:pt x="377680" y="0"/>
                  </a:moveTo>
                  <a:lnTo>
                    <a:pt x="392573" y="19917"/>
                  </a:lnTo>
                  <a:cubicBezTo>
                    <a:pt x="621617" y="358947"/>
                    <a:pt x="755359" y="767654"/>
                    <a:pt x="755359" y="1207597"/>
                  </a:cubicBezTo>
                  <a:cubicBezTo>
                    <a:pt x="755359" y="1647541"/>
                    <a:pt x="621617" y="2056247"/>
                    <a:pt x="392573" y="2395277"/>
                  </a:cubicBezTo>
                  <a:lnTo>
                    <a:pt x="377680" y="2415194"/>
                  </a:lnTo>
                  <a:lnTo>
                    <a:pt x="362786" y="2395277"/>
                  </a:lnTo>
                  <a:cubicBezTo>
                    <a:pt x="133742" y="2056247"/>
                    <a:pt x="0" y="1647541"/>
                    <a:pt x="0" y="1207597"/>
                  </a:cubicBezTo>
                  <a:cubicBezTo>
                    <a:pt x="0" y="767654"/>
                    <a:pt x="133742" y="358947"/>
                    <a:pt x="362786" y="19917"/>
                  </a:cubicBezTo>
                  <a:lnTo>
                    <a:pt x="37768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18" name="フリーフォーム 17">
              <a:extLst>
                <a:ext uri="{FF2B5EF4-FFF2-40B4-BE49-F238E27FC236}">
                  <a16:creationId xmlns:a16="http://schemas.microsoft.com/office/drawing/2014/main" id="{0E0C5811-4E86-C94D-9078-C402235FA466}"/>
                </a:ext>
              </a:extLst>
            </p:cNvPr>
            <p:cNvSpPr/>
            <p:nvPr/>
          </p:nvSpPr>
          <p:spPr>
            <a:xfrm>
              <a:off x="801452" y="1600496"/>
              <a:ext cx="3870793" cy="4248472"/>
            </a:xfrm>
            <a:custGeom>
              <a:avLst/>
              <a:gdLst>
                <a:gd name="connsiteX0" fmla="*/ 2124236 w 3870793"/>
                <a:gd name="connsiteY0" fmla="*/ 0 h 4248472"/>
                <a:gd name="connsiteX1" fmla="*/ 3763400 w 3870793"/>
                <a:gd name="connsiteY1" fmla="*/ 773025 h 4248472"/>
                <a:gd name="connsiteX2" fmla="*/ 3870793 w 3870793"/>
                <a:gd name="connsiteY2" fmla="*/ 916639 h 4248472"/>
                <a:gd name="connsiteX3" fmla="*/ 3855899 w 3870793"/>
                <a:gd name="connsiteY3" fmla="*/ 936556 h 4248472"/>
                <a:gd name="connsiteX4" fmla="*/ 3493113 w 3870793"/>
                <a:gd name="connsiteY4" fmla="*/ 2124236 h 4248472"/>
                <a:gd name="connsiteX5" fmla="*/ 3855899 w 3870793"/>
                <a:gd name="connsiteY5" fmla="*/ 3311916 h 4248472"/>
                <a:gd name="connsiteX6" fmla="*/ 3870793 w 3870793"/>
                <a:gd name="connsiteY6" fmla="*/ 3331833 h 4248472"/>
                <a:gd name="connsiteX7" fmla="*/ 3763400 w 3870793"/>
                <a:gd name="connsiteY7" fmla="*/ 3475447 h 4248472"/>
                <a:gd name="connsiteX8" fmla="*/ 2124236 w 3870793"/>
                <a:gd name="connsiteY8" fmla="*/ 4248472 h 4248472"/>
                <a:gd name="connsiteX9" fmla="*/ 0 w 3870793"/>
                <a:gd name="connsiteY9" fmla="*/ 2124236 h 4248472"/>
                <a:gd name="connsiteX10" fmla="*/ 2124236 w 3870793"/>
                <a:gd name="connsiteY10" fmla="*/ 0 h 42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0793" h="4248472">
                  <a:moveTo>
                    <a:pt x="2124236" y="0"/>
                  </a:moveTo>
                  <a:cubicBezTo>
                    <a:pt x="2784152" y="0"/>
                    <a:pt x="3373784" y="300919"/>
                    <a:pt x="3763400" y="773025"/>
                  </a:cubicBezTo>
                  <a:lnTo>
                    <a:pt x="3870793" y="916639"/>
                  </a:lnTo>
                  <a:lnTo>
                    <a:pt x="3855899" y="936556"/>
                  </a:lnTo>
                  <a:cubicBezTo>
                    <a:pt x="3626855" y="1275586"/>
                    <a:pt x="3493113" y="1684293"/>
                    <a:pt x="3493113" y="2124236"/>
                  </a:cubicBezTo>
                  <a:cubicBezTo>
                    <a:pt x="3493113" y="2564180"/>
                    <a:pt x="3626855" y="2972886"/>
                    <a:pt x="3855899" y="3311916"/>
                  </a:cubicBezTo>
                  <a:lnTo>
                    <a:pt x="3870793" y="3331833"/>
                  </a:lnTo>
                  <a:lnTo>
                    <a:pt x="3763400" y="3475447"/>
                  </a:lnTo>
                  <a:cubicBezTo>
                    <a:pt x="3373784" y="3947553"/>
                    <a:pt x="2784152" y="4248472"/>
                    <a:pt x="2124236" y="4248472"/>
                  </a:cubicBezTo>
                  <a:cubicBezTo>
                    <a:pt x="951053" y="4248472"/>
                    <a:pt x="0" y="3297419"/>
                    <a:pt x="0" y="2124236"/>
                  </a:cubicBezTo>
                  <a:cubicBezTo>
                    <a:pt x="0" y="951053"/>
                    <a:pt x="951053" y="0"/>
                    <a:pt x="212423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17" name="フリーフォーム 16">
              <a:extLst>
                <a:ext uri="{FF2B5EF4-FFF2-40B4-BE49-F238E27FC236}">
                  <a16:creationId xmlns:a16="http://schemas.microsoft.com/office/drawing/2014/main" id="{CE079060-7EFF-714B-B80A-69A58AC5A48C}"/>
                </a:ext>
              </a:extLst>
            </p:cNvPr>
            <p:cNvSpPr/>
            <p:nvPr/>
          </p:nvSpPr>
          <p:spPr>
            <a:xfrm>
              <a:off x="4672244" y="1600496"/>
              <a:ext cx="3870792" cy="4248472"/>
            </a:xfrm>
            <a:custGeom>
              <a:avLst/>
              <a:gdLst>
                <a:gd name="connsiteX0" fmla="*/ 1746556 w 3870792"/>
                <a:gd name="connsiteY0" fmla="*/ 0 h 4248472"/>
                <a:gd name="connsiteX1" fmla="*/ 3870792 w 3870792"/>
                <a:gd name="connsiteY1" fmla="*/ 2124236 h 4248472"/>
                <a:gd name="connsiteX2" fmla="*/ 1746556 w 3870792"/>
                <a:gd name="connsiteY2" fmla="*/ 4248472 h 4248472"/>
                <a:gd name="connsiteX3" fmla="*/ 107392 w 3870792"/>
                <a:gd name="connsiteY3" fmla="*/ 3475447 h 4248472"/>
                <a:gd name="connsiteX4" fmla="*/ 0 w 3870792"/>
                <a:gd name="connsiteY4" fmla="*/ 3331833 h 4248472"/>
                <a:gd name="connsiteX5" fmla="*/ 14893 w 3870792"/>
                <a:gd name="connsiteY5" fmla="*/ 3311916 h 4248472"/>
                <a:gd name="connsiteX6" fmla="*/ 377679 w 3870792"/>
                <a:gd name="connsiteY6" fmla="*/ 2124236 h 4248472"/>
                <a:gd name="connsiteX7" fmla="*/ 14893 w 3870792"/>
                <a:gd name="connsiteY7" fmla="*/ 936556 h 4248472"/>
                <a:gd name="connsiteX8" fmla="*/ 0 w 3870792"/>
                <a:gd name="connsiteY8" fmla="*/ 916639 h 4248472"/>
                <a:gd name="connsiteX9" fmla="*/ 107392 w 3870792"/>
                <a:gd name="connsiteY9" fmla="*/ 773025 h 4248472"/>
                <a:gd name="connsiteX10" fmla="*/ 1746556 w 3870792"/>
                <a:gd name="connsiteY10" fmla="*/ 0 h 42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0792" h="4248472">
                  <a:moveTo>
                    <a:pt x="1746556" y="0"/>
                  </a:moveTo>
                  <a:cubicBezTo>
                    <a:pt x="2919739" y="0"/>
                    <a:pt x="3870792" y="951053"/>
                    <a:pt x="3870792" y="2124236"/>
                  </a:cubicBezTo>
                  <a:cubicBezTo>
                    <a:pt x="3870792" y="3297419"/>
                    <a:pt x="2919739" y="4248472"/>
                    <a:pt x="1746556" y="4248472"/>
                  </a:cubicBezTo>
                  <a:cubicBezTo>
                    <a:pt x="1086641" y="4248472"/>
                    <a:pt x="497009" y="3947553"/>
                    <a:pt x="107392" y="3475447"/>
                  </a:cubicBezTo>
                  <a:lnTo>
                    <a:pt x="0" y="3331833"/>
                  </a:lnTo>
                  <a:lnTo>
                    <a:pt x="14893" y="3311916"/>
                  </a:lnTo>
                  <a:cubicBezTo>
                    <a:pt x="243937" y="2972886"/>
                    <a:pt x="377679" y="2564180"/>
                    <a:pt x="377679" y="2124236"/>
                  </a:cubicBezTo>
                  <a:cubicBezTo>
                    <a:pt x="377679" y="1684293"/>
                    <a:pt x="243937" y="1275586"/>
                    <a:pt x="14893" y="936556"/>
                  </a:cubicBezTo>
                  <a:lnTo>
                    <a:pt x="0" y="916639"/>
                  </a:lnTo>
                  <a:lnTo>
                    <a:pt x="107392" y="773025"/>
                  </a:lnTo>
                  <a:cubicBezTo>
                    <a:pt x="497009" y="300919"/>
                    <a:pt x="1086641" y="0"/>
                    <a:pt x="1746556"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grpSp>
      <p:sp>
        <p:nvSpPr>
          <p:cNvPr id="13" name="テキスト ボックス 12">
            <a:extLst>
              <a:ext uri="{FF2B5EF4-FFF2-40B4-BE49-F238E27FC236}">
                <a16:creationId xmlns:a16="http://schemas.microsoft.com/office/drawing/2014/main" id="{9CEA56E2-7597-2F4D-819E-95A9317A4773}"/>
              </a:ext>
            </a:extLst>
          </p:cNvPr>
          <p:cNvSpPr txBox="1"/>
          <p:nvPr/>
        </p:nvSpPr>
        <p:spPr>
          <a:xfrm>
            <a:off x="6574671" y="2386486"/>
            <a:ext cx="4136209" cy="329320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Tahoma"/>
                <a:ea typeface="ＭＳ Ｐゴシック"/>
                <a:cs typeface="+mn-cs"/>
              </a:rPr>
              <a:t>○提案・援助型の企業支援・指導</a:t>
            </a:r>
            <a:endParaRPr kumimoji="1" lang="en-US" altLang="ja-JP" sz="1800" b="1" i="0" u="none" strike="noStrike" kern="1200" cap="none" spc="0" normalizeH="0" baseline="0" noProof="0" dirty="0">
              <a:ln>
                <a:noFill/>
              </a:ln>
              <a:solidFill>
                <a:srgbClr val="000000"/>
              </a:solidFill>
              <a:effectLst/>
              <a:uLnTx/>
              <a:uFillTx/>
              <a:latin typeface="Tahoma"/>
              <a:ea typeface="ＭＳ Ｐゴシック"/>
              <a:cs typeface="+mn-cs"/>
            </a:endParaRPr>
          </a:p>
          <a:p>
            <a:pPr marL="285750" marR="0" lvl="0" indent="-192088"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600" b="0" i="0" u="none" strike="noStrike" kern="1200" cap="none" spc="0" normalizeH="0" baseline="0" noProof="0">
                <a:ln>
                  <a:noFill/>
                </a:ln>
                <a:solidFill>
                  <a:srgbClr val="000000"/>
                </a:solidFill>
                <a:effectLst/>
                <a:uLnTx/>
                <a:uFillTx/>
                <a:latin typeface="Tahoma"/>
                <a:ea typeface="ＭＳ Ｐゴシック"/>
                <a:cs typeface="+mn-cs"/>
              </a:rPr>
              <a:t>求職者支援と連携した、無理なく活躍できる仕事の個別開拓</a:t>
            </a:r>
            <a:endParaRPr kumimoji="1" lang="en-US" altLang="ja-JP" sz="1600" b="0" i="0" u="none" strike="noStrike" kern="1200" cap="none" spc="0" normalizeH="0" baseline="0" noProof="0" dirty="0">
              <a:ln>
                <a:noFill/>
              </a:ln>
              <a:solidFill>
                <a:srgbClr val="000000"/>
              </a:solidFill>
              <a:effectLst/>
              <a:uLnTx/>
              <a:uFillTx/>
              <a:latin typeface="Tahoma"/>
              <a:ea typeface="ＭＳ Ｐゴシック"/>
              <a:cs typeface="+mn-cs"/>
            </a:endParaRPr>
          </a:p>
          <a:p>
            <a:pPr marL="285750" marR="0" lvl="0" indent="-192088"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600" b="0" i="0" u="none" strike="noStrike" kern="1200" cap="none" spc="0" normalizeH="0" baseline="0" noProof="0">
                <a:ln>
                  <a:noFill/>
                </a:ln>
                <a:solidFill>
                  <a:srgbClr val="000000"/>
                </a:solidFill>
                <a:effectLst/>
                <a:uLnTx/>
                <a:uFillTx/>
                <a:latin typeface="Tahoma"/>
                <a:ea typeface="ＭＳ Ｐゴシック"/>
                <a:cs typeface="+mn-cs"/>
              </a:rPr>
              <a:t>障害者が働きやすいような求人条件の緩和指導</a:t>
            </a:r>
            <a:endParaRPr kumimoji="1" lang="en-US" altLang="ja-JP" sz="1600" b="0" i="0" u="none" strike="noStrike" kern="1200" cap="none" spc="0" normalizeH="0" baseline="0" noProof="0" dirty="0">
              <a:ln>
                <a:noFill/>
              </a:ln>
              <a:solidFill>
                <a:srgbClr val="000000"/>
              </a:solidFill>
              <a:effectLst/>
              <a:uLnTx/>
              <a:uFillTx/>
              <a:latin typeface="Tahoma"/>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Tahoma"/>
                <a:ea typeface="ＭＳ Ｐゴシック"/>
                <a:cs typeface="+mn-cs"/>
              </a:rPr>
              <a:t>○企業向けのセミナー・見学会等</a:t>
            </a:r>
            <a:endParaRPr kumimoji="1" lang="en-US" altLang="ja-JP" sz="1800" b="1" i="0" u="none" strike="noStrike" kern="1200" cap="none" spc="0" normalizeH="0" baseline="0" noProof="0" dirty="0">
              <a:ln>
                <a:noFill/>
              </a:ln>
              <a:solidFill>
                <a:srgbClr val="000000"/>
              </a:solidFill>
              <a:effectLst/>
              <a:uLnTx/>
              <a:uFillTx/>
              <a:latin typeface="Tahoma"/>
              <a:ea typeface="ＭＳ Ｐゴシック"/>
              <a:cs typeface="+mn-cs"/>
            </a:endParaRPr>
          </a:p>
          <a:p>
            <a:pPr marL="285750" marR="0" lvl="0" indent="-192088"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600" b="0" i="0" u="none" strike="noStrike" kern="1200" cap="none" spc="0" normalizeH="0" baseline="0" noProof="0">
                <a:ln>
                  <a:noFill/>
                </a:ln>
                <a:solidFill>
                  <a:srgbClr val="000000"/>
                </a:solidFill>
                <a:effectLst/>
                <a:uLnTx/>
                <a:uFillTx/>
                <a:latin typeface="Tahoma"/>
                <a:ea typeface="ＭＳ Ｐゴシック"/>
                <a:cs typeface="+mn-cs"/>
              </a:rPr>
              <a:t>障害についての正しい理解の促進や雇用管理ノウハウの普及等</a:t>
            </a:r>
            <a:endParaRPr kumimoji="1" lang="en-US" altLang="ja-JP" sz="1600" b="0" i="0" u="none" strike="noStrike" kern="1200" cap="none" spc="0" normalizeH="0" baseline="0" noProof="0" dirty="0">
              <a:ln>
                <a:noFill/>
              </a:ln>
              <a:solidFill>
                <a:srgbClr val="000000"/>
              </a:solidFill>
              <a:effectLst/>
              <a:uLnTx/>
              <a:uFillTx/>
              <a:latin typeface="Tahoma"/>
              <a:ea typeface="ＭＳ Ｐゴシック"/>
              <a:cs typeface="+mn-cs"/>
            </a:endParaRPr>
          </a:p>
          <a:p>
            <a:pPr marL="285750" marR="0" lvl="0" indent="-192088"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600" b="0" i="0" u="none" strike="noStrike" kern="1200" cap="none" spc="0" normalizeH="0" baseline="0" noProof="0">
                <a:ln>
                  <a:noFill/>
                </a:ln>
                <a:solidFill>
                  <a:srgbClr val="000000"/>
                </a:solidFill>
                <a:effectLst/>
                <a:uLnTx/>
                <a:uFillTx/>
                <a:latin typeface="Tahoma"/>
                <a:ea typeface="ＭＳ Ｐゴシック"/>
                <a:cs typeface="+mn-cs"/>
              </a:rPr>
              <a:t>障害があっても活躍できる職場の見学会等</a:t>
            </a:r>
            <a:endParaRPr kumimoji="1" lang="en-US" altLang="ja-JP" sz="1600" b="0" i="0" u="none" strike="noStrike" kern="1200" cap="none" spc="0" normalizeH="0" baseline="0" noProof="0" dirty="0">
              <a:ln>
                <a:noFill/>
              </a:ln>
              <a:solidFill>
                <a:srgbClr val="000000"/>
              </a:solidFill>
              <a:effectLst/>
              <a:uLnTx/>
              <a:uFillTx/>
              <a:latin typeface="Tahoma"/>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Tahoma"/>
                <a:ea typeface="ＭＳ Ｐゴシック"/>
                <a:cs typeface="+mn-cs"/>
              </a:rPr>
              <a:t>○障害者トライアル雇用</a:t>
            </a:r>
            <a:endParaRPr kumimoji="1" lang="en-US" altLang="ja-JP" sz="1800" b="1" i="0" u="none" strike="noStrike" kern="1200" cap="none" spc="0" normalizeH="0" baseline="0" noProof="0" dirty="0">
              <a:ln>
                <a:noFill/>
              </a:ln>
              <a:solidFill>
                <a:srgbClr val="000000"/>
              </a:solidFill>
              <a:effectLst/>
              <a:uLnTx/>
              <a:uFillTx/>
              <a:latin typeface="Tahoma"/>
              <a:ea typeface="ＭＳ Ｐゴシック"/>
              <a:cs typeface="+mn-cs"/>
            </a:endParaRPr>
          </a:p>
          <a:p>
            <a:pPr marL="285750" marR="0" lvl="0" indent="-192088"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600" b="0" i="0" u="none" strike="noStrike" kern="1200" cap="none" spc="0" normalizeH="0" baseline="0" noProof="0">
                <a:ln>
                  <a:noFill/>
                </a:ln>
                <a:solidFill>
                  <a:srgbClr val="000000"/>
                </a:solidFill>
                <a:effectLst/>
                <a:uLnTx/>
                <a:uFillTx/>
                <a:latin typeface="Tahoma"/>
                <a:ea typeface="ＭＳ Ｐゴシック"/>
                <a:cs typeface="+mn-cs"/>
              </a:rPr>
              <a:t>本人の能力や雇用管理の留意点の確認をしやすくするため、本採用</a:t>
            </a:r>
            <a:endParaRPr kumimoji="1" lang="en-US" altLang="ja-JP" sz="1600" b="0" i="0" u="none" strike="noStrike" kern="1200" cap="none" spc="0" normalizeH="0" baseline="0" noProof="0" dirty="0">
              <a:ln>
                <a:noFill/>
              </a:ln>
              <a:solidFill>
                <a:srgbClr val="000000"/>
              </a:solidFill>
              <a:effectLst/>
              <a:uLnTx/>
              <a:uFillTx/>
              <a:latin typeface="Tahoma"/>
              <a:ea typeface="ＭＳ Ｐゴシック"/>
              <a:cs typeface="+mn-cs"/>
            </a:endParaRPr>
          </a:p>
          <a:p>
            <a:pPr marL="2873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ahoma"/>
                <a:ea typeface="ＭＳ Ｐゴシック"/>
                <a:cs typeface="+mn-cs"/>
              </a:rPr>
              <a:t>前に一定期間雇用</a:t>
            </a:r>
            <a:endParaRPr kumimoji="1" lang="en-US" altLang="ja-JP" sz="1600" b="0" i="0" u="none" strike="noStrike" kern="1200" cap="none" spc="0" normalizeH="0" baseline="0" noProof="0" dirty="0">
              <a:ln>
                <a:noFill/>
              </a:ln>
              <a:solidFill>
                <a:srgbClr val="000000"/>
              </a:solidFill>
              <a:effectLst/>
              <a:uLnTx/>
              <a:uFillTx/>
              <a:latin typeface="Tahoma"/>
              <a:ea typeface="ＭＳ Ｐゴシック"/>
              <a:cs typeface="+mn-cs"/>
            </a:endParaRPr>
          </a:p>
        </p:txBody>
      </p:sp>
      <p:sp>
        <p:nvSpPr>
          <p:cNvPr id="14" name="テキスト ボックス 13">
            <a:extLst>
              <a:ext uri="{FF2B5EF4-FFF2-40B4-BE49-F238E27FC236}">
                <a16:creationId xmlns:a16="http://schemas.microsoft.com/office/drawing/2014/main" id="{88AEFE01-EC56-8C47-BEA1-98A59BCFEF37}"/>
              </a:ext>
            </a:extLst>
          </p:cNvPr>
          <p:cNvSpPr txBox="1"/>
          <p:nvPr/>
        </p:nvSpPr>
        <p:spPr>
          <a:xfrm>
            <a:off x="1880807" y="2386485"/>
            <a:ext cx="3783520" cy="3293209"/>
          </a:xfrm>
          <a:prstGeom prst="rect">
            <a:avLst/>
          </a:prstGeom>
          <a:noFill/>
        </p:spPr>
        <p:txBody>
          <a:bodyPr wrap="square" lIns="0" tIns="0" rIns="0" bIns="0" rtlCol="0">
            <a:spAutoFit/>
          </a:bodyPr>
          <a:lstStyle/>
          <a:p>
            <a:pPr>
              <a:defRPr/>
            </a:pPr>
            <a:r>
              <a:rPr kumimoji="1" lang="ja-JP" altLang="en-US" sz="1800" b="1" i="0" u="none" strike="noStrike" kern="1200" cap="none" spc="0" normalizeH="0" baseline="0" noProof="0">
                <a:ln>
                  <a:noFill/>
                </a:ln>
                <a:solidFill>
                  <a:srgbClr val="000000"/>
                </a:solidFill>
                <a:effectLst/>
                <a:uLnTx/>
                <a:uFillTx/>
                <a:latin typeface="Tahoma"/>
                <a:ea typeface="ＭＳ Ｐゴシック"/>
                <a:cs typeface="+mn-cs"/>
              </a:rPr>
              <a:t>○難病患者就職サポーター</a:t>
            </a:r>
            <a:endParaRPr kumimoji="1" lang="en-US" altLang="ja-JP" sz="1800" b="1" i="0" u="none" strike="noStrike" kern="1200" cap="none" spc="0" normalizeH="0" baseline="0" noProof="0" dirty="0">
              <a:ln>
                <a:noFill/>
              </a:ln>
              <a:solidFill>
                <a:srgbClr val="000000"/>
              </a:solidFill>
              <a:effectLst/>
              <a:uLnTx/>
              <a:uFillTx/>
              <a:latin typeface="Tahoma"/>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Tahoma"/>
                <a:ea typeface="ＭＳ Ｐゴシック"/>
                <a:cs typeface="+mn-cs"/>
              </a:rPr>
              <a:t>○個別の職業相談・職業紹介</a:t>
            </a:r>
            <a:endParaRPr kumimoji="1" lang="en-US" altLang="ja-JP" sz="1800" b="1" i="0" u="none" strike="noStrike" kern="1200" cap="none" spc="0" normalizeH="0" baseline="0" noProof="0" dirty="0">
              <a:ln>
                <a:noFill/>
              </a:ln>
              <a:solidFill>
                <a:srgbClr val="000000"/>
              </a:solidFill>
              <a:effectLst/>
              <a:uLnTx/>
              <a:uFillTx/>
              <a:latin typeface="Tahoma"/>
              <a:ea typeface="ＭＳ Ｐゴシック"/>
              <a:cs typeface="+mn-cs"/>
            </a:endParaRPr>
          </a:p>
          <a:p>
            <a:pPr marL="285750" marR="0" lvl="0" indent="-192088"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600" b="0" i="0" u="none" strike="noStrike" kern="1200" cap="none" spc="0" normalizeH="0" baseline="0" noProof="0">
                <a:ln>
                  <a:noFill/>
                </a:ln>
                <a:solidFill>
                  <a:srgbClr val="000000"/>
                </a:solidFill>
                <a:effectLst/>
                <a:uLnTx/>
                <a:uFillTx/>
                <a:latin typeface="Tahoma"/>
                <a:ea typeface="ＭＳ Ｐゴシック"/>
                <a:cs typeface="+mn-cs"/>
              </a:rPr>
              <a:t>専門窓口での希望・適性、障害特性を踏まえた継続的な相談と支援</a:t>
            </a:r>
            <a:endParaRPr kumimoji="1" lang="en-US" altLang="ja-JP" sz="1600" b="0" i="0" u="none" strike="noStrike" kern="1200" cap="none" spc="0" normalizeH="0" baseline="0" noProof="0" dirty="0">
              <a:ln>
                <a:noFill/>
              </a:ln>
              <a:solidFill>
                <a:srgbClr val="000000"/>
              </a:solidFill>
              <a:effectLst/>
              <a:uLnTx/>
              <a:uFillTx/>
              <a:latin typeface="Tahoma"/>
              <a:ea typeface="ＭＳ Ｐゴシック"/>
              <a:cs typeface="+mn-cs"/>
            </a:endParaRPr>
          </a:p>
          <a:p>
            <a:pPr marL="285750" marR="0" lvl="0" indent="-192088"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600" b="0" i="0" u="none" strike="noStrike" kern="1200" cap="none" spc="0" normalizeH="0" baseline="0" noProof="0">
                <a:ln>
                  <a:noFill/>
                </a:ln>
                <a:solidFill>
                  <a:srgbClr val="000000"/>
                </a:solidFill>
                <a:effectLst/>
                <a:uLnTx/>
                <a:uFillTx/>
                <a:latin typeface="Tahoma"/>
                <a:ea typeface="ＭＳ Ｐゴシック"/>
                <a:cs typeface="+mn-cs"/>
              </a:rPr>
              <a:t>応募書類や面接の助言や支援</a:t>
            </a:r>
            <a:endParaRPr kumimoji="1" lang="en-US" altLang="ja-JP" sz="1600" b="0" i="0" u="none" strike="noStrike" kern="1200" cap="none" spc="0" normalizeH="0" baseline="0" noProof="0" dirty="0">
              <a:ln>
                <a:noFill/>
              </a:ln>
              <a:solidFill>
                <a:srgbClr val="000000"/>
              </a:solidFill>
              <a:effectLst/>
              <a:uLnTx/>
              <a:uFillTx/>
              <a:latin typeface="Tahoma"/>
              <a:ea typeface="ＭＳ Ｐゴシック"/>
              <a:cs typeface="+mn-cs"/>
            </a:endParaRPr>
          </a:p>
          <a:p>
            <a:pPr marL="285750" marR="0" lvl="0" indent="-192088"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600" b="0" i="0" u="none" strike="noStrike" kern="1200" cap="none" spc="0" normalizeH="0" baseline="0" noProof="0">
                <a:ln>
                  <a:noFill/>
                </a:ln>
                <a:solidFill>
                  <a:srgbClr val="000000"/>
                </a:solidFill>
                <a:effectLst/>
                <a:uLnTx/>
                <a:uFillTx/>
                <a:latin typeface="Tahoma"/>
                <a:ea typeface="ＭＳ Ｐゴシック"/>
                <a:cs typeface="+mn-cs"/>
              </a:rPr>
              <a:t>職場とのコミュニケーションの支援</a:t>
            </a:r>
            <a:endParaRPr kumimoji="1" lang="en-US" altLang="ja-JP" sz="1600" b="0" i="0" u="none" strike="noStrike" kern="1200" cap="none" spc="0" normalizeH="0" baseline="0" noProof="0" dirty="0">
              <a:ln>
                <a:noFill/>
              </a:ln>
              <a:solidFill>
                <a:srgbClr val="000000"/>
              </a:solidFill>
              <a:effectLst/>
              <a:uLnTx/>
              <a:uFillTx/>
              <a:latin typeface="Tahoma"/>
              <a:ea typeface="ＭＳ Ｐゴシック"/>
              <a:cs typeface="+mn-cs"/>
            </a:endParaRPr>
          </a:p>
          <a:p>
            <a:pPr marL="285750" marR="0" lvl="0" indent="-192088"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600" b="0" i="0" u="none" strike="noStrike" kern="1200" cap="none" spc="0" normalizeH="0" baseline="0" noProof="0">
                <a:ln>
                  <a:noFill/>
                </a:ln>
                <a:solidFill>
                  <a:srgbClr val="000000"/>
                </a:solidFill>
                <a:effectLst/>
                <a:uLnTx/>
                <a:uFillTx/>
                <a:latin typeface="Tahoma"/>
                <a:ea typeface="ＭＳ Ｐゴシック"/>
                <a:cs typeface="+mn-cs"/>
              </a:rPr>
              <a:t>希望する仕事への就職のための職業訓練のあっせん</a:t>
            </a:r>
            <a:endParaRPr kumimoji="1" lang="en-US" altLang="ja-JP" sz="1600" b="0" i="0" u="none" strike="noStrike" kern="1200" cap="none" spc="0" normalizeH="0" baseline="0" noProof="0" dirty="0">
              <a:ln>
                <a:noFill/>
              </a:ln>
              <a:solidFill>
                <a:srgbClr val="000000"/>
              </a:solidFill>
              <a:effectLst/>
              <a:uLnTx/>
              <a:uFillTx/>
              <a:latin typeface="Tahoma"/>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Tahoma"/>
                <a:ea typeface="ＭＳ Ｐゴシック"/>
                <a:cs typeface="+mn-cs"/>
              </a:rPr>
              <a:t>○チーム支援</a:t>
            </a:r>
            <a:endParaRPr kumimoji="1" lang="en-US" altLang="ja-JP" sz="1800" b="1" i="0" u="none" strike="noStrike" kern="1200" cap="none" spc="0" normalizeH="0" baseline="0" noProof="0" dirty="0">
              <a:ln>
                <a:noFill/>
              </a:ln>
              <a:solidFill>
                <a:srgbClr val="000000"/>
              </a:solidFill>
              <a:effectLst/>
              <a:uLnTx/>
              <a:uFillTx/>
              <a:latin typeface="Tahoma"/>
              <a:ea typeface="ＭＳ Ｐゴシック"/>
              <a:cs typeface="+mn-cs"/>
            </a:endParaRPr>
          </a:p>
          <a:p>
            <a:pPr marL="285750" marR="0" lvl="0" indent="-192088"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600" b="0" i="0" u="none" strike="noStrike" kern="1200" cap="none" spc="0" normalizeH="0" baseline="0" noProof="0">
                <a:ln>
                  <a:noFill/>
                </a:ln>
                <a:solidFill>
                  <a:srgbClr val="000000"/>
                </a:solidFill>
                <a:effectLst/>
                <a:uLnTx/>
                <a:uFillTx/>
                <a:latin typeface="Tahoma"/>
                <a:ea typeface="ＭＳ Ｐゴシック"/>
                <a:cs typeface="+mn-cs"/>
              </a:rPr>
              <a:t>地域の関係機関・職種との多職種チームでの個別的なケースワーク方式の支援</a:t>
            </a:r>
            <a:endParaRPr kumimoji="1" lang="en-US" altLang="ja-JP" sz="1600" b="0" i="0" u="none" strike="noStrike" kern="1200" cap="none" spc="0" normalizeH="0" baseline="0" noProof="0" dirty="0">
              <a:ln>
                <a:noFill/>
              </a:ln>
              <a:solidFill>
                <a:srgbClr val="000000"/>
              </a:solidFill>
              <a:effectLst/>
              <a:uLnTx/>
              <a:uFillTx/>
              <a:latin typeface="Tahoma"/>
              <a:ea typeface="ＭＳ Ｐゴシック"/>
              <a:cs typeface="+mn-cs"/>
            </a:endParaRPr>
          </a:p>
          <a:p>
            <a:pPr marL="285750" marR="0" lvl="0" indent="-192088"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600" b="0" i="0" u="none" strike="noStrike" kern="1200" cap="none" spc="0" normalizeH="0" baseline="0" noProof="0">
                <a:ln>
                  <a:noFill/>
                </a:ln>
                <a:solidFill>
                  <a:srgbClr val="000000"/>
                </a:solidFill>
                <a:effectLst/>
                <a:uLnTx/>
                <a:uFillTx/>
                <a:latin typeface="Tahoma"/>
                <a:ea typeface="ＭＳ Ｐゴシック"/>
                <a:cs typeface="+mn-cs"/>
              </a:rPr>
              <a:t>就職前から、就職後の本人と職場の双方への継続的支援</a:t>
            </a:r>
            <a:endParaRPr kumimoji="1" lang="en-US" altLang="ja-JP" sz="1600" b="0" i="0" u="none" strike="noStrike" kern="1200" cap="none" spc="0" normalizeH="0" baseline="0" noProof="0" dirty="0">
              <a:ln>
                <a:noFill/>
              </a:ln>
              <a:solidFill>
                <a:srgbClr val="000000"/>
              </a:solidFill>
              <a:effectLst/>
              <a:uLnTx/>
              <a:uFillTx/>
              <a:latin typeface="Tahoma"/>
              <a:ea typeface="ＭＳ Ｐゴシック"/>
              <a:cs typeface="+mn-cs"/>
            </a:endParaRPr>
          </a:p>
        </p:txBody>
      </p:sp>
      <p:sp>
        <p:nvSpPr>
          <p:cNvPr id="20" name="テキスト ボックス 19">
            <a:extLst>
              <a:ext uri="{FF2B5EF4-FFF2-40B4-BE49-F238E27FC236}">
                <a16:creationId xmlns:a16="http://schemas.microsoft.com/office/drawing/2014/main" id="{34EEC611-F7E2-684C-8AB9-4A48AE9E6490}"/>
              </a:ext>
            </a:extLst>
          </p:cNvPr>
          <p:cNvSpPr txBox="1"/>
          <p:nvPr/>
        </p:nvSpPr>
        <p:spPr>
          <a:xfrm>
            <a:off x="6863373" y="1821682"/>
            <a:ext cx="2673809"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Tahoma"/>
                <a:ea typeface="ＭＳ Ｐゴシック"/>
                <a:cs typeface="+mn-cs"/>
              </a:rPr>
              <a:t>企業への支援・指導</a:t>
            </a:r>
            <a:endParaRPr kumimoji="1" lang="ja-JP" altLang="en-US" sz="2400" b="1" i="0" u="none" strike="noStrike" kern="1200" cap="none" spc="0" normalizeH="0" baseline="0" noProof="0" dirty="0">
              <a:ln>
                <a:noFill/>
              </a:ln>
              <a:solidFill>
                <a:srgbClr val="000000"/>
              </a:solidFill>
              <a:effectLst/>
              <a:uLnTx/>
              <a:uFillTx/>
              <a:latin typeface="Tahoma"/>
              <a:ea typeface="ＭＳ Ｐゴシック"/>
              <a:cs typeface="+mn-cs"/>
            </a:endParaRPr>
          </a:p>
        </p:txBody>
      </p:sp>
      <p:sp>
        <p:nvSpPr>
          <p:cNvPr id="21" name="テキスト ボックス 20">
            <a:extLst>
              <a:ext uri="{FF2B5EF4-FFF2-40B4-BE49-F238E27FC236}">
                <a16:creationId xmlns:a16="http://schemas.microsoft.com/office/drawing/2014/main" id="{C914627D-989B-794F-A2AF-AB177BBDCEB2}"/>
              </a:ext>
            </a:extLst>
          </p:cNvPr>
          <p:cNvSpPr txBox="1"/>
          <p:nvPr/>
        </p:nvSpPr>
        <p:spPr>
          <a:xfrm>
            <a:off x="2948634" y="1832791"/>
            <a:ext cx="2199320"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Tahoma"/>
                <a:ea typeface="ＭＳ Ｐゴシック"/>
                <a:cs typeface="+mn-cs"/>
              </a:rPr>
              <a:t>求職者への支援</a:t>
            </a:r>
            <a:endParaRPr kumimoji="1" lang="ja-JP" altLang="en-US" sz="2400" b="1" i="0" u="none" strike="noStrike" kern="1200" cap="none" spc="0" normalizeH="0" baseline="0" noProof="0" dirty="0">
              <a:ln>
                <a:noFill/>
              </a:ln>
              <a:solidFill>
                <a:srgbClr val="000000"/>
              </a:solidFill>
              <a:effectLst/>
              <a:uLnTx/>
              <a:uFillTx/>
              <a:latin typeface="Tahoma"/>
              <a:ea typeface="ＭＳ Ｐゴシック"/>
              <a:cs typeface="+mn-cs"/>
            </a:endParaRPr>
          </a:p>
        </p:txBody>
      </p:sp>
      <p:sp>
        <p:nvSpPr>
          <p:cNvPr id="23" name="テキスト ボックス 22">
            <a:extLst>
              <a:ext uri="{FF2B5EF4-FFF2-40B4-BE49-F238E27FC236}">
                <a16:creationId xmlns:a16="http://schemas.microsoft.com/office/drawing/2014/main" id="{D255A09A-A795-804C-AFA6-DF23E492A3A3}"/>
              </a:ext>
            </a:extLst>
          </p:cNvPr>
          <p:cNvSpPr txBox="1"/>
          <p:nvPr/>
        </p:nvSpPr>
        <p:spPr>
          <a:xfrm>
            <a:off x="5937114" y="3015852"/>
            <a:ext cx="369332" cy="1394613"/>
          </a:xfrm>
          <a:prstGeom prst="rect">
            <a:avLst/>
          </a:prstGeom>
          <a:noFill/>
        </p:spPr>
        <p:txBody>
          <a:bodyPr vert="eaVert"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Tahoma"/>
                <a:ea typeface="ＭＳ Ｐゴシック"/>
                <a:cs typeface="+mn-cs"/>
              </a:rPr>
              <a:t>マッチング</a:t>
            </a:r>
            <a:endParaRPr kumimoji="1" lang="ja-JP" altLang="en-US" sz="2400" b="0" i="0" u="none" strike="noStrike" kern="1200" cap="none" spc="0" normalizeH="0" baseline="0" noProof="0" dirty="0">
              <a:ln>
                <a:noFill/>
              </a:ln>
              <a:solidFill>
                <a:srgbClr val="000000"/>
              </a:solidFill>
              <a:effectLst/>
              <a:uLnTx/>
              <a:uFillTx/>
              <a:latin typeface="Tahoma"/>
              <a:ea typeface="ＭＳ Ｐゴシック"/>
              <a:cs typeface="+mn-cs"/>
            </a:endParaRPr>
          </a:p>
        </p:txBody>
      </p:sp>
      <p:sp>
        <p:nvSpPr>
          <p:cNvPr id="24" name="下矢印 23">
            <a:extLst>
              <a:ext uri="{FF2B5EF4-FFF2-40B4-BE49-F238E27FC236}">
                <a16:creationId xmlns:a16="http://schemas.microsoft.com/office/drawing/2014/main" id="{3D97E21F-4AD4-7047-BB34-F615FD525A26}"/>
              </a:ext>
            </a:extLst>
          </p:cNvPr>
          <p:cNvSpPr/>
          <p:nvPr/>
        </p:nvSpPr>
        <p:spPr>
          <a:xfrm>
            <a:off x="5746838" y="4972726"/>
            <a:ext cx="742558" cy="916639"/>
          </a:xfrm>
          <a:prstGeom prst="downArrow">
            <a:avLst>
              <a:gd name="adj1" fmla="val 50000"/>
              <a:gd name="adj2" fmla="val 489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ysClr val="windowText" lastClr="000000"/>
                </a:solidFill>
                <a:effectLst/>
                <a:uLnTx/>
                <a:uFillTx/>
                <a:latin typeface="Tahoma"/>
                <a:ea typeface="ＭＳ Ｐゴシック"/>
                <a:cs typeface="+mn-cs"/>
              </a:rPr>
              <a:t>就職</a:t>
            </a:r>
          </a:p>
        </p:txBody>
      </p:sp>
      <p:sp>
        <p:nvSpPr>
          <p:cNvPr id="25" name="正方形/長方形 24">
            <a:extLst>
              <a:ext uri="{FF2B5EF4-FFF2-40B4-BE49-F238E27FC236}">
                <a16:creationId xmlns:a16="http://schemas.microsoft.com/office/drawing/2014/main" id="{4735F99B-A687-8A47-B12D-F9DCB163AF4F}"/>
              </a:ext>
            </a:extLst>
          </p:cNvPr>
          <p:cNvSpPr/>
          <p:nvPr/>
        </p:nvSpPr>
        <p:spPr>
          <a:xfrm>
            <a:off x="3503993" y="5913870"/>
            <a:ext cx="5112568" cy="460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ysClr val="windowText" lastClr="000000"/>
                </a:solidFill>
                <a:effectLst/>
                <a:uLnTx/>
                <a:uFillTx/>
                <a:latin typeface="Tahoma"/>
                <a:ea typeface="ＭＳ Ｐゴシック"/>
                <a:cs typeface="+mn-cs"/>
              </a:rPr>
              <a:t>職場定着支援</a:t>
            </a:r>
          </a:p>
        </p:txBody>
      </p:sp>
      <p:sp>
        <p:nvSpPr>
          <p:cNvPr id="27" name="正方形/長方形 26">
            <a:extLst>
              <a:ext uri="{FF2B5EF4-FFF2-40B4-BE49-F238E27FC236}">
                <a16:creationId xmlns:a16="http://schemas.microsoft.com/office/drawing/2014/main" id="{2F004AE8-B4E2-3048-ACA4-7C81289F1BFB}"/>
              </a:ext>
            </a:extLst>
          </p:cNvPr>
          <p:cNvSpPr/>
          <p:nvPr/>
        </p:nvSpPr>
        <p:spPr>
          <a:xfrm>
            <a:off x="1278082" y="1535705"/>
            <a:ext cx="9673935" cy="48626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30" name="角丸四角形 29">
            <a:extLst>
              <a:ext uri="{FF2B5EF4-FFF2-40B4-BE49-F238E27FC236}">
                <a16:creationId xmlns:a16="http://schemas.microsoft.com/office/drawing/2014/main" id="{FE935692-17F6-2E47-B3DA-7F99A12F88CF}"/>
              </a:ext>
            </a:extLst>
          </p:cNvPr>
          <p:cNvSpPr/>
          <p:nvPr/>
        </p:nvSpPr>
        <p:spPr>
          <a:xfrm>
            <a:off x="590578" y="1606596"/>
            <a:ext cx="467544" cy="4680520"/>
          </a:xfrm>
          <a:prstGeom prst="roundRect">
            <a:avLst/>
          </a:prstGeom>
          <a:no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ysClr val="windowText" lastClr="000000"/>
                </a:solidFill>
                <a:effectLst/>
                <a:uLnTx/>
                <a:uFillTx/>
                <a:latin typeface="Tahoma"/>
                <a:ea typeface="ＭＳ Ｐゴシック"/>
                <a:cs typeface="+mn-cs"/>
              </a:rPr>
              <a:t>障害等で就労困難な人</a:t>
            </a:r>
          </a:p>
        </p:txBody>
      </p:sp>
      <p:sp>
        <p:nvSpPr>
          <p:cNvPr id="31" name="角丸四角形 30">
            <a:extLst>
              <a:ext uri="{FF2B5EF4-FFF2-40B4-BE49-F238E27FC236}">
                <a16:creationId xmlns:a16="http://schemas.microsoft.com/office/drawing/2014/main" id="{918B0C3D-72B2-CA45-831A-2C9A9A83FFE9}"/>
              </a:ext>
            </a:extLst>
          </p:cNvPr>
          <p:cNvSpPr/>
          <p:nvPr/>
        </p:nvSpPr>
        <p:spPr>
          <a:xfrm>
            <a:off x="11236548" y="1541258"/>
            <a:ext cx="467544" cy="4680520"/>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ysClr val="windowText" lastClr="000000"/>
                </a:solidFill>
                <a:effectLst/>
                <a:uLnTx/>
                <a:uFillTx/>
                <a:latin typeface="Tahoma"/>
                <a:ea typeface="ＭＳ Ｐゴシック"/>
                <a:cs typeface="+mn-cs"/>
              </a:rPr>
              <a:t>企　　　　　業</a:t>
            </a:r>
          </a:p>
        </p:txBody>
      </p:sp>
      <p:sp>
        <p:nvSpPr>
          <p:cNvPr id="2" name="タイトル 1">
            <a:extLst>
              <a:ext uri="{FF2B5EF4-FFF2-40B4-BE49-F238E27FC236}">
                <a16:creationId xmlns:a16="http://schemas.microsoft.com/office/drawing/2014/main" id="{19D8B670-78B2-9846-BEA0-15232E01EB3D}"/>
              </a:ext>
            </a:extLst>
          </p:cNvPr>
          <p:cNvSpPr>
            <a:spLocks noGrp="1"/>
          </p:cNvSpPr>
          <p:nvPr>
            <p:ph type="title"/>
          </p:nvPr>
        </p:nvSpPr>
        <p:spPr>
          <a:xfrm>
            <a:off x="1535583" y="371052"/>
            <a:ext cx="10078176" cy="631880"/>
          </a:xfrm>
        </p:spPr>
        <p:txBody>
          <a:bodyPr/>
          <a:lstStyle/>
          <a:p>
            <a:r>
              <a:rPr lang="ja-JP" altLang="en-US" sz="4000"/>
              <a:t>ハローワークの求職者と企業への総合的支援</a:t>
            </a:r>
          </a:p>
        </p:txBody>
      </p:sp>
    </p:spTree>
    <p:extLst>
      <p:ext uri="{BB962C8B-B14F-4D97-AF65-F5344CB8AC3E}">
        <p14:creationId xmlns:p14="http://schemas.microsoft.com/office/powerpoint/2010/main" val="2644957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67121" y="248052"/>
            <a:ext cx="6706128" cy="864096"/>
          </a:xfrm>
        </p:spPr>
        <p:txBody>
          <a:bodyPr>
            <a:normAutofit/>
          </a:bodyPr>
          <a:lstStyle/>
          <a:p>
            <a:r>
              <a:rPr lang="ja-JP" altLang="en-US" dirty="0">
                <a:latin typeface="+mj-ea"/>
              </a:rPr>
              <a:t>難病患者就職サポーター</a:t>
            </a:r>
            <a:endParaRPr kumimoji="1" lang="ja-JP" altLang="en-US" dirty="0">
              <a:latin typeface="+mj-ea"/>
            </a:endParaRPr>
          </a:p>
        </p:txBody>
      </p:sp>
      <p:sp>
        <p:nvSpPr>
          <p:cNvPr id="4" name="正方形/長方形 3"/>
          <p:cNvSpPr/>
          <p:nvPr/>
        </p:nvSpPr>
        <p:spPr>
          <a:xfrm>
            <a:off x="11518014" y="6425001"/>
            <a:ext cx="466725"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base">
              <a:spcBef>
                <a:spcPct val="0"/>
              </a:spcBef>
              <a:spcAft>
                <a:spcPct val="0"/>
              </a:spcAft>
              <a:defRPr/>
            </a:pPr>
            <a:r>
              <a:rPr lang="ja-JP" altLang="en-US" sz="1400" dirty="0">
                <a:solidFill>
                  <a:srgbClr val="F4E7ED">
                    <a:lumMod val="10000"/>
                  </a:srgbClr>
                </a:solidFill>
                <a:latin typeface="HG丸ｺﾞｼｯｸM-PRO" panose="020F0600000000000000" pitchFamily="50" charset="-128"/>
                <a:ea typeface="HG丸ｺﾞｼｯｸM-PRO" panose="020F0600000000000000" pitchFamily="50" charset="-128"/>
              </a:rPr>
              <a:t>６</a:t>
            </a:r>
            <a:endParaRPr lang="en-US" altLang="ja-JP" sz="1400" dirty="0">
              <a:solidFill>
                <a:srgbClr val="F4E7ED">
                  <a:lumMod val="10000"/>
                </a:srgbClr>
              </a:solidFill>
              <a:latin typeface="HG丸ｺﾞｼｯｸM-PRO" panose="020F0600000000000000" pitchFamily="50" charset="-128"/>
              <a:ea typeface="HG丸ｺﾞｼｯｸM-PRO" panose="020F0600000000000000" pitchFamily="50" charset="-128"/>
            </a:endParaRPr>
          </a:p>
        </p:txBody>
      </p:sp>
      <p:grpSp>
        <p:nvGrpSpPr>
          <p:cNvPr id="5" name="グループ化 4"/>
          <p:cNvGrpSpPr/>
          <p:nvPr/>
        </p:nvGrpSpPr>
        <p:grpSpPr>
          <a:xfrm>
            <a:off x="169684" y="1344083"/>
            <a:ext cx="8226486" cy="5442868"/>
            <a:chOff x="169684" y="1647855"/>
            <a:chExt cx="8964492" cy="4976194"/>
          </a:xfrm>
        </p:grpSpPr>
        <p:sp>
          <p:nvSpPr>
            <p:cNvPr id="6" name="正方形/長方形 5"/>
            <p:cNvSpPr/>
            <p:nvPr/>
          </p:nvSpPr>
          <p:spPr>
            <a:xfrm>
              <a:off x="176045" y="1647855"/>
              <a:ext cx="5448192" cy="319076"/>
            </a:xfrm>
            <a:prstGeom prst="rect">
              <a:avLst/>
            </a:prstGeom>
          </p:spPr>
          <p:txBody>
            <a:bodyPr wrap="square">
              <a:spAutoFit/>
            </a:bodyPr>
            <a:lstStyle/>
            <a:p>
              <a:pPr fontAlgn="base">
                <a:spcBef>
                  <a:spcPct val="0"/>
                </a:spcBef>
                <a:spcAft>
                  <a:spcPct val="0"/>
                </a:spcAft>
                <a:defRPr/>
              </a:pPr>
              <a:r>
                <a:rPr lang="en-US" altLang="ja-JP" sz="1600" dirty="0">
                  <a:solidFill>
                    <a:srgbClr val="000000"/>
                  </a:solidFill>
                  <a:latin typeface="HG丸ｺﾞｼｯｸM-PRO" panose="020F0600000000000000" pitchFamily="50" charset="-128"/>
                  <a:ea typeface="HG丸ｺﾞｼｯｸM-PRO" panose="020F0600000000000000" pitchFamily="50" charset="-128"/>
                </a:rPr>
                <a:t>【</a:t>
              </a:r>
              <a:r>
                <a:rPr lang="ja-JP" altLang="en-US" sz="1600" dirty="0">
                  <a:solidFill>
                    <a:srgbClr val="000000"/>
                  </a:solidFill>
                  <a:latin typeface="HG丸ｺﾞｼｯｸM-PRO" panose="020F0600000000000000" pitchFamily="50" charset="-128"/>
                  <a:ea typeface="HG丸ｺﾞｼｯｸM-PRO" panose="020F0600000000000000" pitchFamily="50" charset="-128"/>
                </a:rPr>
                <a:t>難病患者就職サポーター連携図</a:t>
              </a:r>
              <a:r>
                <a:rPr lang="en-US" altLang="ja-JP" sz="1600" dirty="0">
                  <a:solidFill>
                    <a:srgbClr val="000000"/>
                  </a:solidFill>
                  <a:latin typeface="HG丸ｺﾞｼｯｸM-PRO" panose="020F0600000000000000" pitchFamily="50" charset="-128"/>
                  <a:ea typeface="HG丸ｺﾞｼｯｸM-PRO" panose="020F0600000000000000" pitchFamily="50" charset="-128"/>
                </a:rPr>
                <a:t>】</a:t>
              </a:r>
              <a:endParaRPr lang="ja-JP" altLang="en-US" sz="16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8" name="Rectangle 49"/>
            <p:cNvSpPr>
              <a:spLocks noChangeArrowheads="1"/>
            </p:cNvSpPr>
            <p:nvPr/>
          </p:nvSpPr>
          <p:spPr bwMode="auto">
            <a:xfrm>
              <a:off x="6098726" y="5306954"/>
              <a:ext cx="2857368" cy="1182026"/>
            </a:xfrm>
            <a:prstGeom prst="rect">
              <a:avLst/>
            </a:prstGeom>
            <a:solidFill>
              <a:srgbClr val="CCECFF"/>
            </a:solidFill>
            <a:ln w="9525">
              <a:noFill/>
              <a:miter lim="800000"/>
              <a:headEnd/>
              <a:tailEnd/>
            </a:ln>
            <a:effectLst/>
            <a:scene3d>
              <a:camera prst="orthographicFront"/>
              <a:lightRig rig="threePt" dir="t"/>
            </a:scene3d>
            <a:sp3d extrusionH="38100">
              <a:bevelT w="38100" h="38100"/>
            </a:sp3d>
          </p:spPr>
          <p:txBody>
            <a:bodyPr wrap="none"/>
            <a:lstStyle/>
            <a:p>
              <a:pPr algn="ctr" defTabSz="913710" fontAlgn="base">
                <a:spcBef>
                  <a:spcPct val="0"/>
                </a:spcBef>
                <a:spcAft>
                  <a:spcPct val="0"/>
                </a:spcAft>
                <a:defRPr/>
              </a:pPr>
              <a:endParaRPr lang="ja-JP" altLang="en-US" b="1" dirty="0">
                <a:solidFill>
                  <a:prstClr val="black"/>
                </a:solidFill>
                <a:latin typeface="ＭＳ Ｐゴシック"/>
                <a:ea typeface="ＭＳ Ｐゴシック"/>
              </a:endParaRPr>
            </a:p>
            <a:p>
              <a:pPr algn="ctr" defTabSz="913710" fontAlgn="base">
                <a:spcBef>
                  <a:spcPct val="0"/>
                </a:spcBef>
                <a:spcAft>
                  <a:spcPct val="0"/>
                </a:spcAft>
                <a:defRPr/>
              </a:pPr>
              <a:endParaRPr lang="ja-JP" altLang="ja-JP" b="1" u="sng" dirty="0">
                <a:solidFill>
                  <a:srgbClr val="C0504D"/>
                </a:solidFill>
                <a:latin typeface="ＭＳ Ｐゴシック"/>
                <a:ea typeface="ＭＳ Ｐゴシック"/>
              </a:endParaRPr>
            </a:p>
          </p:txBody>
        </p:sp>
        <p:sp>
          <p:nvSpPr>
            <p:cNvPr id="9" name="Rectangle 49"/>
            <p:cNvSpPr>
              <a:spLocks noChangeArrowheads="1"/>
            </p:cNvSpPr>
            <p:nvPr/>
          </p:nvSpPr>
          <p:spPr bwMode="auto">
            <a:xfrm>
              <a:off x="2527014" y="5306954"/>
              <a:ext cx="3428842" cy="1182026"/>
            </a:xfrm>
            <a:prstGeom prst="rect">
              <a:avLst/>
            </a:prstGeom>
            <a:solidFill>
              <a:srgbClr val="CCECFF"/>
            </a:solidFill>
            <a:ln w="9525">
              <a:noFill/>
              <a:miter lim="800000"/>
              <a:headEnd/>
              <a:tailEnd/>
            </a:ln>
            <a:effectLst/>
            <a:scene3d>
              <a:camera prst="orthographicFront"/>
              <a:lightRig rig="threePt" dir="t"/>
            </a:scene3d>
            <a:sp3d extrusionH="38100">
              <a:bevelT w="38100" h="38100"/>
            </a:sp3d>
          </p:spPr>
          <p:txBody>
            <a:bodyPr wrap="none"/>
            <a:lstStyle/>
            <a:p>
              <a:pPr algn="ctr" defTabSz="913710" fontAlgn="base">
                <a:spcBef>
                  <a:spcPct val="0"/>
                </a:spcBef>
                <a:spcAft>
                  <a:spcPct val="0"/>
                </a:spcAft>
                <a:defRPr/>
              </a:pPr>
              <a:endParaRPr lang="ja-JP" altLang="en-US" b="1" dirty="0">
                <a:solidFill>
                  <a:prstClr val="black"/>
                </a:solidFill>
                <a:latin typeface="ＭＳ Ｐゴシック"/>
                <a:ea typeface="ＭＳ Ｐゴシック"/>
              </a:endParaRPr>
            </a:p>
            <a:p>
              <a:pPr algn="ctr" defTabSz="913710" fontAlgn="base">
                <a:spcBef>
                  <a:spcPct val="0"/>
                </a:spcBef>
                <a:spcAft>
                  <a:spcPct val="0"/>
                </a:spcAft>
                <a:defRPr/>
              </a:pPr>
              <a:endParaRPr lang="ja-JP" altLang="ja-JP" b="1" u="sng" dirty="0">
                <a:solidFill>
                  <a:srgbClr val="C0504D"/>
                </a:solidFill>
                <a:latin typeface="ＭＳ Ｐゴシック"/>
                <a:ea typeface="ＭＳ Ｐゴシック"/>
              </a:endParaRPr>
            </a:p>
          </p:txBody>
        </p:sp>
        <p:sp>
          <p:nvSpPr>
            <p:cNvPr id="10" name="正方形/長方形 9"/>
            <p:cNvSpPr/>
            <p:nvPr/>
          </p:nvSpPr>
          <p:spPr>
            <a:xfrm>
              <a:off x="169687" y="2176421"/>
              <a:ext cx="2785934" cy="2757850"/>
            </a:xfrm>
            <a:prstGeom prst="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10" fontAlgn="base">
                <a:spcBef>
                  <a:spcPct val="0"/>
                </a:spcBef>
                <a:spcAft>
                  <a:spcPct val="0"/>
                </a:spcAft>
                <a:defRPr/>
              </a:pPr>
              <a:endParaRPr lang="ja-JP" altLang="en-US">
                <a:solidFill>
                  <a:prstClr val="white"/>
                </a:solidFill>
                <a:latin typeface="Tahoma"/>
                <a:ea typeface="ＭＳ Ｐゴシック"/>
              </a:endParaRPr>
            </a:p>
          </p:txBody>
        </p:sp>
        <p:sp>
          <p:nvSpPr>
            <p:cNvPr id="11" name="正方形/長方形 10"/>
            <p:cNvSpPr/>
            <p:nvPr/>
          </p:nvSpPr>
          <p:spPr>
            <a:xfrm>
              <a:off x="3312793" y="2176421"/>
              <a:ext cx="5821383" cy="2757850"/>
            </a:xfrm>
            <a:prstGeom prst="rect">
              <a:avLst/>
            </a:prstGeom>
            <a:noFill/>
            <a:ln w="3175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10" fontAlgn="base">
                <a:spcBef>
                  <a:spcPct val="0"/>
                </a:spcBef>
                <a:spcAft>
                  <a:spcPct val="0"/>
                </a:spcAft>
                <a:defRPr/>
              </a:pPr>
              <a:endParaRPr lang="ja-JP" altLang="en-US">
                <a:solidFill>
                  <a:prstClr val="white"/>
                </a:solidFill>
                <a:latin typeface="Tahoma"/>
                <a:ea typeface="ＭＳ Ｐゴシック"/>
              </a:endParaRPr>
            </a:p>
          </p:txBody>
        </p:sp>
        <p:pic>
          <p:nvPicPr>
            <p:cNvPr id="12" name="Picture 4" descr="j0433954[1]"/>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6013" y="2549109"/>
              <a:ext cx="1337025" cy="1118047"/>
            </a:xfrm>
            <a:prstGeom prst="rect">
              <a:avLst/>
            </a:prstGeom>
            <a:noFill/>
            <a:ln w="9525">
              <a:noFill/>
              <a:miter lim="800000"/>
              <a:headEnd/>
              <a:tailEnd/>
            </a:ln>
          </p:spPr>
        </p:pic>
        <p:sp>
          <p:nvSpPr>
            <p:cNvPr id="13" name="Oval 35"/>
            <p:cNvSpPr>
              <a:spLocks noChangeArrowheads="1"/>
            </p:cNvSpPr>
            <p:nvPr/>
          </p:nvSpPr>
          <p:spPr bwMode="auto">
            <a:xfrm>
              <a:off x="241119" y="5232418"/>
              <a:ext cx="2214460" cy="1267120"/>
            </a:xfrm>
            <a:prstGeom prst="ellipse">
              <a:avLst/>
            </a:prstGeom>
            <a:solidFill>
              <a:srgbClr val="9BF77B"/>
            </a:solidFill>
            <a:ln w="19050" algn="ctr">
              <a:noFill/>
              <a:round/>
              <a:headEnd/>
              <a:tailEnd/>
            </a:ln>
            <a:effectLst/>
          </p:spPr>
          <p:txBody>
            <a:bodyPr wrap="none" lIns="91424" tIns="0" rIns="91424" bIns="45712"/>
            <a:lstStyle/>
            <a:p>
              <a:pPr algn="ctr" defTabSz="913710" fontAlgn="base">
                <a:spcBef>
                  <a:spcPct val="0"/>
                </a:spcBef>
                <a:spcAft>
                  <a:spcPct val="0"/>
                </a:spcAft>
                <a:defRPr/>
              </a:pPr>
              <a:endParaRPr lang="en-US" altLang="ja-JP" sz="1100" dirty="0">
                <a:solidFill>
                  <a:prstClr val="black"/>
                </a:solidFill>
                <a:latin typeface="ＭＳ Ｐゴシック"/>
                <a:ea typeface="ＭＳ Ｐゴシック"/>
              </a:endParaRPr>
            </a:p>
            <a:p>
              <a:pPr algn="ctr" defTabSz="913710" fontAlgn="base">
                <a:spcBef>
                  <a:spcPct val="0"/>
                </a:spcBef>
                <a:spcAft>
                  <a:spcPct val="0"/>
                </a:spcAft>
                <a:defRPr/>
              </a:pPr>
              <a:endParaRPr lang="en-US" altLang="ja-JP" b="1" dirty="0">
                <a:solidFill>
                  <a:prstClr val="black"/>
                </a:solidFill>
                <a:latin typeface="ＭＳ Ｐゴシック"/>
                <a:ea typeface="ＭＳ Ｐゴシック"/>
              </a:endParaRPr>
            </a:p>
          </p:txBody>
        </p:sp>
        <p:sp>
          <p:nvSpPr>
            <p:cNvPr id="14" name="正方形/長方形 13"/>
            <p:cNvSpPr/>
            <p:nvPr/>
          </p:nvSpPr>
          <p:spPr>
            <a:xfrm>
              <a:off x="312553" y="5320742"/>
              <a:ext cx="2143026" cy="1104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35993" rIns="91424" bIns="35993" anchor="ctr"/>
            <a:lstStyle/>
            <a:p>
              <a:pPr algn="ctr" defTabSz="913710" fontAlgn="base">
                <a:lnSpc>
                  <a:spcPts val="1100"/>
                </a:lnSpc>
                <a:spcBef>
                  <a:spcPct val="0"/>
                </a:spcBef>
                <a:spcAft>
                  <a:spcPct val="0"/>
                </a:spcAft>
                <a:defRPr/>
              </a:pPr>
              <a:r>
                <a:rPr lang="ja-JP" altLang="en-US" sz="1400" b="1" dirty="0">
                  <a:solidFill>
                    <a:prstClr val="black"/>
                  </a:solidFill>
                  <a:latin typeface="HG丸ｺﾞｼｯｸM-PRO" panose="020F0600000000000000" pitchFamily="50" charset="-128"/>
                  <a:ea typeface="HG丸ｺﾞｼｯｸM-PRO" panose="020F0600000000000000" pitchFamily="50" charset="-128"/>
                </a:rPr>
                <a:t>難病患者</a:t>
              </a:r>
              <a:endParaRPr lang="en-US" altLang="ja-JP" sz="1000" b="1"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lnSpc>
                  <a:spcPts val="1100"/>
                </a:lnSpc>
                <a:spcBef>
                  <a:spcPct val="0"/>
                </a:spcBef>
                <a:spcAft>
                  <a:spcPct val="0"/>
                </a:spcAft>
                <a:defRPr/>
              </a:pPr>
              <a:endParaRPr lang="en-US" altLang="ja-JP" sz="1200" dirty="0">
                <a:solidFill>
                  <a:prstClr val="black"/>
                </a:solidFill>
                <a:latin typeface="ＭＳ Ｐゴシック"/>
                <a:ea typeface="ＭＳ Ｐゴシック"/>
              </a:endParaRPr>
            </a:p>
            <a:p>
              <a:pPr defTabSz="913710" fontAlgn="base">
                <a:lnSpc>
                  <a:spcPts val="1100"/>
                </a:lnSpc>
                <a:spcBef>
                  <a:spcPct val="0"/>
                </a:spcBef>
                <a:spcAft>
                  <a:spcPct val="0"/>
                </a:spcAft>
                <a:defRPr/>
              </a:pPr>
              <a:r>
                <a:rPr lang="ja-JP" altLang="en-US" sz="1200" dirty="0">
                  <a:solidFill>
                    <a:prstClr val="black"/>
                  </a:solidFill>
                  <a:latin typeface="メイリオ" pitchFamily="50" charset="-128"/>
                  <a:ea typeface="メイリオ" pitchFamily="50" charset="-128"/>
                </a:rPr>
                <a:t>　</a:t>
              </a:r>
              <a:r>
                <a:rPr lang="ja-JP" altLang="en-US" sz="1050" dirty="0">
                  <a:solidFill>
                    <a:prstClr val="black"/>
                  </a:solidFill>
                  <a:latin typeface="HG丸ｺﾞｼｯｸM-PRO" panose="020F0600000000000000" pitchFamily="50" charset="-128"/>
                  <a:ea typeface="HG丸ｺﾞｼｯｸM-PRO" panose="020F0600000000000000" pitchFamily="50" charset="-128"/>
                </a:rPr>
                <a:t>●就労を希望する者</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lnSpc>
                  <a:spcPts val="1100"/>
                </a:lnSpc>
                <a:spcBef>
                  <a:spcPct val="0"/>
                </a:spcBef>
                <a:spcAft>
                  <a:spcPct val="0"/>
                </a:spcAft>
                <a:defRPr/>
              </a:pP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lnSpc>
                  <a:spcPts val="1100"/>
                </a:lnSpc>
                <a:spcBef>
                  <a:spcPct val="0"/>
                </a:spcBef>
                <a:spcAft>
                  <a:spcPct val="0"/>
                </a:spcAft>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　●在職中に難病を発症</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した　　</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defTabSz="913710" fontAlgn="base">
                <a:lnSpc>
                  <a:spcPts val="1100"/>
                </a:lnSpc>
                <a:spcBef>
                  <a:spcPct val="0"/>
                </a:spcBef>
                <a:spcAft>
                  <a:spcPct val="0"/>
                </a:spcAft>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　　　　　　　　　　　者</a:t>
              </a:r>
              <a:r>
                <a:rPr lang="ja-JP" altLang="en-US" sz="1050" dirty="0">
                  <a:solidFill>
                    <a:prstClr val="black"/>
                  </a:solidFill>
                  <a:latin typeface="メイリオ" pitchFamily="50" charset="-128"/>
                  <a:ea typeface="メイリオ" pitchFamily="50" charset="-128"/>
                </a:rPr>
                <a:t>　</a:t>
              </a:r>
            </a:p>
          </p:txBody>
        </p:sp>
        <p:pic>
          <p:nvPicPr>
            <p:cNvPr id="15" name="図 107" descr="MC90043160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684" y="4964065"/>
              <a:ext cx="785736" cy="746486"/>
            </a:xfrm>
            <a:prstGeom prst="rect">
              <a:avLst/>
            </a:prstGeom>
            <a:noFill/>
            <a:ln w="9525">
              <a:noFill/>
              <a:miter lim="800000"/>
              <a:headEnd/>
              <a:tailEnd/>
            </a:ln>
          </p:spPr>
        </p:pic>
        <p:sp>
          <p:nvSpPr>
            <p:cNvPr id="17" name="角丸四角形 16"/>
            <p:cNvSpPr/>
            <p:nvPr/>
          </p:nvSpPr>
          <p:spPr>
            <a:xfrm>
              <a:off x="4390515" y="1990083"/>
              <a:ext cx="3312869" cy="409953"/>
            </a:xfrm>
            <a:prstGeom prst="roundRect">
              <a:avLst>
                <a:gd name="adj" fmla="val 11252"/>
              </a:avLst>
            </a:prstGeom>
            <a:solidFill>
              <a:srgbClr val="0070C0"/>
            </a:solidFill>
            <a:scene3d>
              <a:camera prst="orthographicFront"/>
              <a:lightRig rig="threePt" dir="t"/>
            </a:scene3d>
            <a:sp3d extrusionH="762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10" fontAlgn="base">
                <a:spcBef>
                  <a:spcPct val="0"/>
                </a:spcBef>
                <a:spcAft>
                  <a:spcPct val="0"/>
                </a:spcAft>
                <a:defRPr/>
              </a:pPr>
              <a:endParaRPr lang="ja-JP" altLang="en-US" sz="1600" dirty="0">
                <a:solidFill>
                  <a:prstClr val="white"/>
                </a:solidFill>
                <a:latin typeface="Tahoma"/>
                <a:ea typeface="ＭＳ Ｐゴシック"/>
              </a:endParaRPr>
            </a:p>
          </p:txBody>
        </p:sp>
        <p:sp>
          <p:nvSpPr>
            <p:cNvPr id="18" name="正方形/長方形 17"/>
            <p:cNvSpPr/>
            <p:nvPr/>
          </p:nvSpPr>
          <p:spPr>
            <a:xfrm>
              <a:off x="4312871" y="1952817"/>
              <a:ext cx="3428842" cy="447219"/>
            </a:xfrm>
            <a:prstGeom prst="rect">
              <a:avLst/>
            </a:prstGeom>
            <a:noFill/>
            <a:ln w="444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10" fontAlgn="base">
                <a:spcBef>
                  <a:spcPct val="0"/>
                </a:spcBef>
                <a:spcAft>
                  <a:spcPct val="0"/>
                </a:spcAft>
                <a:defRPr/>
              </a:pPr>
              <a:r>
                <a:rPr lang="ja-JP" altLang="en-US" sz="1400" b="1" dirty="0">
                  <a:solidFill>
                    <a:prstClr val="white"/>
                  </a:solidFill>
                  <a:latin typeface="HG丸ｺﾞｼｯｸM-PRO" panose="020F0600000000000000" pitchFamily="50" charset="-128"/>
                  <a:ea typeface="HG丸ｺﾞｼｯｸM-PRO" panose="020F0600000000000000" pitchFamily="50" charset="-128"/>
                </a:rPr>
                <a:t>ハローワーク　専門援助部門</a:t>
              </a:r>
              <a:endParaRPr lang="en-US" altLang="ja-JP" sz="14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19" name="AutoShape 10"/>
            <p:cNvSpPr>
              <a:spLocks noChangeArrowheads="1"/>
            </p:cNvSpPr>
            <p:nvPr/>
          </p:nvSpPr>
          <p:spPr bwMode="auto">
            <a:xfrm>
              <a:off x="3533305" y="3669861"/>
              <a:ext cx="1714420" cy="894438"/>
            </a:xfrm>
            <a:prstGeom prst="roundRect">
              <a:avLst>
                <a:gd name="adj" fmla="val 16667"/>
              </a:avLst>
            </a:prstGeom>
            <a:solidFill>
              <a:srgbClr val="F8B2D7"/>
            </a:solidFill>
            <a:ln w="12700">
              <a:noFill/>
              <a:round/>
              <a:headEnd/>
              <a:tailEnd/>
            </a:ln>
            <a:effectLst/>
            <a:scene3d>
              <a:camera prst="orthographicFront"/>
              <a:lightRig rig="threePt" dir="t"/>
            </a:scene3d>
            <a:sp3d>
              <a:bevelT w="57150"/>
            </a:sp3d>
          </p:spPr>
          <p:txBody>
            <a:bodyPr anchor="ctr" anchorCtr="0"/>
            <a:lstStyle/>
            <a:p>
              <a:pPr algn="ctr" defTabSz="913710" fontAlgn="base">
                <a:spcBef>
                  <a:spcPct val="0"/>
                </a:spcBef>
                <a:spcAft>
                  <a:spcPct val="0"/>
                </a:spcAft>
                <a:defRPr/>
              </a:pPr>
              <a:r>
                <a:rPr lang="ja-JP" altLang="en-US" sz="1600" b="1" dirty="0">
                  <a:solidFill>
                    <a:prstClr val="black"/>
                  </a:solidFill>
                  <a:latin typeface="HG丸ｺﾞｼｯｸM-PRO" panose="020F0600000000000000" pitchFamily="50" charset="-128"/>
                  <a:ea typeface="HG丸ｺﾞｼｯｸM-PRO" panose="020F0600000000000000" pitchFamily="50" charset="-128"/>
                </a:rPr>
                <a:t>難病患者就職</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pPr algn="ctr" defTabSz="913710" fontAlgn="base">
                <a:spcBef>
                  <a:spcPct val="0"/>
                </a:spcBef>
                <a:spcAft>
                  <a:spcPct val="0"/>
                </a:spcAft>
                <a:defRPr/>
              </a:pPr>
              <a:r>
                <a:rPr lang="ja-JP" altLang="en-US" sz="1600" b="1" dirty="0">
                  <a:solidFill>
                    <a:prstClr val="black"/>
                  </a:solidFill>
                  <a:latin typeface="HG丸ｺﾞｼｯｸM-PRO" panose="020F0600000000000000" pitchFamily="50" charset="-128"/>
                  <a:ea typeface="HG丸ｺﾞｼｯｸM-PRO" panose="020F0600000000000000" pitchFamily="50" charset="-128"/>
                </a:rPr>
                <a:t>サポーター</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角丸四角形 19"/>
            <p:cNvSpPr/>
            <p:nvPr/>
          </p:nvSpPr>
          <p:spPr bwMode="auto">
            <a:xfrm>
              <a:off x="5007341" y="2549104"/>
              <a:ext cx="2142670" cy="1267120"/>
            </a:xfrm>
            <a:prstGeom prst="roundRect">
              <a:avLst>
                <a:gd name="adj" fmla="val 11744"/>
              </a:avLst>
            </a:prstGeom>
            <a:gradFill>
              <a:gsLst>
                <a:gs pos="0">
                  <a:srgbClr val="FF9933"/>
                </a:gs>
                <a:gs pos="100000">
                  <a:schemeClr val="bg1">
                    <a:lumMod val="95000"/>
                  </a:schemeClr>
                </a:gs>
              </a:gsLst>
              <a:lin ang="13500000" scaled="1"/>
            </a:gradFill>
            <a:ln w="9525" algn="ctr">
              <a:noFill/>
              <a:round/>
              <a:headEnd/>
              <a:tailEnd/>
            </a:ln>
            <a:effectLst/>
            <a:scene3d>
              <a:camera prst="orthographicFront"/>
              <a:lightRig rig="threePt" dir="t"/>
            </a:scene3d>
            <a:sp3d extrusionH="76200" prstMaterial="dkEdge">
              <a:bevelT/>
              <a:extrusionClr>
                <a:srgbClr val="FF9933"/>
              </a:extrusionClr>
              <a:contourClr>
                <a:srgbClr val="FF9933"/>
              </a:contourClr>
            </a:sp3d>
          </p:spPr>
          <p:txBody>
            <a:bodyPr wrap="none" lIns="108000" rIns="0" rtlCol="0" anchor="t" anchorCtr="0"/>
            <a:lstStyle/>
            <a:p>
              <a:pPr defTabSz="913710" fontAlgn="base">
                <a:spcBef>
                  <a:spcPct val="0"/>
                </a:spcBef>
                <a:spcAft>
                  <a:spcPct val="0"/>
                </a:spcAft>
                <a:defRPr/>
              </a:pPr>
              <a:r>
                <a:rPr lang="ja-JP" altLang="en-US" sz="1300" b="1" dirty="0">
                  <a:solidFill>
                    <a:prstClr val="black"/>
                  </a:solidFill>
                  <a:latin typeface="HG丸ｺﾞｼｯｸM-PRO" panose="020F0600000000000000" pitchFamily="50" charset="-128"/>
                  <a:ea typeface="HG丸ｺﾞｼｯｸM-PRO" panose="020F0600000000000000" pitchFamily="50" charset="-128"/>
                </a:rPr>
                <a:t>難病患者に対する</a:t>
              </a:r>
              <a:endParaRPr lang="en-US" altLang="ja-JP" sz="1300" b="1"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300" b="1" dirty="0">
                  <a:solidFill>
                    <a:prstClr val="black"/>
                  </a:solidFill>
                  <a:latin typeface="HG丸ｺﾞｼｯｸM-PRO" panose="020F0600000000000000" pitchFamily="50" charset="-128"/>
                  <a:ea typeface="HG丸ｺﾞｼｯｸM-PRO" panose="020F0600000000000000" pitchFamily="50" charset="-128"/>
                </a:rPr>
                <a:t>支援</a:t>
              </a:r>
              <a:endParaRPr lang="en-US" altLang="ja-JP" sz="1300" b="1"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a:t>
              </a:r>
              <a:r>
                <a:rPr lang="ja-JP" altLang="ja-JP" sz="1000" dirty="0">
                  <a:solidFill>
                    <a:prstClr val="black"/>
                  </a:solidFill>
                  <a:latin typeface="HG丸ｺﾞｼｯｸM-PRO" panose="020F0600000000000000" pitchFamily="50" charset="-128"/>
                  <a:ea typeface="HG丸ｺﾞｼｯｸM-PRO" panose="020F0600000000000000" pitchFamily="50" charset="-128"/>
                </a:rPr>
                <a:t>相談（適性、職域の分析等）</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a:t>
              </a:r>
              <a:r>
                <a:rPr lang="ja-JP" altLang="ja-JP" sz="1000" dirty="0">
                  <a:solidFill>
                    <a:prstClr val="black"/>
                  </a:solidFill>
                  <a:latin typeface="HG丸ｺﾞｼｯｸM-PRO" panose="020F0600000000000000" pitchFamily="50" charset="-128"/>
                  <a:ea typeface="HG丸ｺﾞｼｯｸM-PRO" panose="020F0600000000000000" pitchFamily="50" charset="-128"/>
                </a:rPr>
                <a:t>専門支援機関への誘導</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・面接・同行　</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a:t>
              </a:r>
              <a:r>
                <a:rPr lang="ja-JP" altLang="ja-JP" sz="1000" dirty="0">
                  <a:solidFill>
                    <a:prstClr val="black"/>
                  </a:solidFill>
                  <a:latin typeface="HG丸ｺﾞｼｯｸM-PRO" panose="020F0600000000000000" pitchFamily="50" charset="-128"/>
                  <a:ea typeface="HG丸ｺﾞｼｯｸM-PRO" panose="020F0600000000000000" pitchFamily="50" charset="-128"/>
                </a:rPr>
                <a:t>就職後のフォロー</a:t>
              </a:r>
            </a:p>
            <a:p>
              <a:pPr defTabSz="913710" fontAlgn="base">
                <a:spcBef>
                  <a:spcPct val="0"/>
                </a:spcBef>
                <a:spcAft>
                  <a:spcPct val="0"/>
                </a:spcAft>
                <a:defRPr/>
              </a:pPr>
              <a:endParaRPr lang="ja-JP" altLang="en-US" sz="1400" b="1" dirty="0">
                <a:solidFill>
                  <a:prstClr val="black"/>
                </a:solidFill>
                <a:latin typeface="ＭＳ Ｐゴシック"/>
                <a:ea typeface="ＭＳ Ｐゴシック"/>
              </a:endParaRPr>
            </a:p>
          </p:txBody>
        </p:sp>
        <p:sp>
          <p:nvSpPr>
            <p:cNvPr id="21" name="AutoShape 9"/>
            <p:cNvSpPr>
              <a:spLocks noChangeArrowheads="1"/>
            </p:cNvSpPr>
            <p:nvPr/>
          </p:nvSpPr>
          <p:spPr bwMode="auto">
            <a:xfrm>
              <a:off x="2644332" y="5679637"/>
              <a:ext cx="1428525" cy="372682"/>
            </a:xfrm>
            <a:prstGeom prst="roundRect">
              <a:avLst>
                <a:gd name="adj" fmla="val 16667"/>
              </a:avLst>
            </a:prstGeom>
            <a:solidFill>
              <a:srgbClr val="FFFF66"/>
            </a:solidFill>
            <a:ln w="9525">
              <a:solidFill>
                <a:srgbClr val="000000"/>
              </a:solidFill>
              <a:round/>
              <a:headEnd/>
              <a:tailEnd/>
            </a:ln>
            <a:effectLst/>
            <a:scene3d>
              <a:camera prst="orthographicFront"/>
              <a:lightRig rig="threePt" dir="t"/>
            </a:scene3d>
            <a:sp3d extrusionH="76200">
              <a:bevelT/>
            </a:sp3d>
          </p:spPr>
          <p:txBody>
            <a:bodyPr anchor="ctr"/>
            <a:lstStyle/>
            <a:p>
              <a:pPr algn="ct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地域障害者</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algn="ct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職業センター</a:t>
              </a:r>
            </a:p>
          </p:txBody>
        </p:sp>
        <p:sp>
          <p:nvSpPr>
            <p:cNvPr id="22" name="AutoShape 14"/>
            <p:cNvSpPr>
              <a:spLocks noChangeArrowheads="1"/>
            </p:cNvSpPr>
            <p:nvPr/>
          </p:nvSpPr>
          <p:spPr bwMode="auto">
            <a:xfrm>
              <a:off x="4124119" y="5679637"/>
              <a:ext cx="1500118" cy="372682"/>
            </a:xfrm>
            <a:prstGeom prst="roundRect">
              <a:avLst>
                <a:gd name="adj" fmla="val 16667"/>
              </a:avLst>
            </a:prstGeom>
            <a:solidFill>
              <a:srgbClr val="FFFF66"/>
            </a:solidFill>
            <a:ln w="9525">
              <a:solidFill>
                <a:srgbClr val="000000"/>
              </a:solidFill>
              <a:round/>
              <a:headEnd/>
              <a:tailEnd/>
            </a:ln>
            <a:effectLst/>
            <a:scene3d>
              <a:camera prst="orthographicFront"/>
              <a:lightRig rig="threePt" dir="t"/>
            </a:scene3d>
            <a:sp3d extrusionH="76200">
              <a:bevelT/>
            </a:sp3d>
          </p:spPr>
          <p:txBody>
            <a:bodyPr anchor="ctr" anchorCtr="0"/>
            <a:lstStyle/>
            <a:p>
              <a:pPr algn="ct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障害者就業・生活支援センター</a:t>
              </a:r>
            </a:p>
          </p:txBody>
        </p:sp>
        <p:sp>
          <p:nvSpPr>
            <p:cNvPr id="23" name="Line 56"/>
            <p:cNvSpPr>
              <a:spLocks noChangeShapeType="1"/>
            </p:cNvSpPr>
            <p:nvPr/>
          </p:nvSpPr>
          <p:spPr bwMode="auto">
            <a:xfrm flipH="1">
              <a:off x="3884270" y="4412521"/>
              <a:ext cx="571474" cy="1118047"/>
            </a:xfrm>
            <a:prstGeom prst="line">
              <a:avLst/>
            </a:prstGeom>
            <a:noFill/>
            <a:ln w="63500" cmpd="sng">
              <a:solidFill>
                <a:srgbClr val="00B050">
                  <a:alpha val="69804"/>
                </a:srgbClr>
              </a:solidFill>
              <a:round/>
              <a:headEnd type="arrow"/>
              <a:tailEnd type="arrow" w="med" len="med"/>
            </a:ln>
          </p:spPr>
          <p:txBody>
            <a:bodyPr/>
            <a:lstStyle/>
            <a:p>
              <a:pPr defTabSz="913710" fontAlgn="base">
                <a:spcBef>
                  <a:spcPct val="0"/>
                </a:spcBef>
                <a:spcAft>
                  <a:spcPct val="0"/>
                </a:spcAft>
                <a:defRPr/>
              </a:pPr>
              <a:endParaRPr lang="ja-JP" altLang="en-US">
                <a:solidFill>
                  <a:prstClr val="black"/>
                </a:solidFill>
                <a:latin typeface="Arial" charset="0"/>
                <a:ea typeface="ＭＳ Ｐゴシック"/>
              </a:endParaRPr>
            </a:p>
          </p:txBody>
        </p:sp>
        <p:sp>
          <p:nvSpPr>
            <p:cNvPr id="24" name="AutoShape 9"/>
            <p:cNvSpPr>
              <a:spLocks noChangeArrowheads="1"/>
            </p:cNvSpPr>
            <p:nvPr/>
          </p:nvSpPr>
          <p:spPr bwMode="auto">
            <a:xfrm>
              <a:off x="2644332" y="6126856"/>
              <a:ext cx="1428525" cy="298146"/>
            </a:xfrm>
            <a:prstGeom prst="roundRect">
              <a:avLst>
                <a:gd name="adj" fmla="val 16667"/>
              </a:avLst>
            </a:prstGeom>
            <a:solidFill>
              <a:srgbClr val="FFFF66"/>
            </a:solidFill>
            <a:ln w="9525">
              <a:solidFill>
                <a:srgbClr val="000000"/>
              </a:solidFill>
              <a:round/>
              <a:headEnd/>
              <a:tailEnd/>
            </a:ln>
            <a:effectLst/>
            <a:scene3d>
              <a:camera prst="orthographicFront"/>
              <a:lightRig rig="threePt" dir="t"/>
            </a:scene3d>
            <a:sp3d extrusionH="76200">
              <a:bevelT/>
            </a:sp3d>
          </p:spPr>
          <p:txBody>
            <a:bodyPr anchor="ctr"/>
            <a:lstStyle/>
            <a:p>
              <a:pPr algn="ct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医療機関</a:t>
              </a:r>
            </a:p>
          </p:txBody>
        </p:sp>
        <p:sp>
          <p:nvSpPr>
            <p:cNvPr id="25" name="AutoShape 9"/>
            <p:cNvSpPr>
              <a:spLocks noChangeArrowheads="1"/>
            </p:cNvSpPr>
            <p:nvPr/>
          </p:nvSpPr>
          <p:spPr bwMode="auto">
            <a:xfrm>
              <a:off x="4128784" y="6126856"/>
              <a:ext cx="1499952" cy="298146"/>
            </a:xfrm>
            <a:prstGeom prst="roundRect">
              <a:avLst>
                <a:gd name="adj" fmla="val 16667"/>
              </a:avLst>
            </a:prstGeom>
            <a:solidFill>
              <a:srgbClr val="FFFF66"/>
            </a:solidFill>
            <a:ln w="9525">
              <a:solidFill>
                <a:srgbClr val="000000"/>
              </a:solidFill>
              <a:round/>
              <a:headEnd/>
              <a:tailEnd/>
            </a:ln>
            <a:effectLst/>
            <a:scene3d>
              <a:camera prst="orthographicFront"/>
              <a:lightRig rig="threePt" dir="t"/>
            </a:scene3d>
            <a:sp3d extrusionH="76200">
              <a:bevelT/>
            </a:sp3d>
          </p:spPr>
          <p:txBody>
            <a:bodyPr anchor="ctr"/>
            <a:lstStyle/>
            <a:p>
              <a:pPr algn="ct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保健所</a:t>
              </a:r>
            </a:p>
          </p:txBody>
        </p:sp>
        <p:sp>
          <p:nvSpPr>
            <p:cNvPr id="26" name="AutoShape 9"/>
            <p:cNvSpPr>
              <a:spLocks noChangeArrowheads="1"/>
            </p:cNvSpPr>
            <p:nvPr/>
          </p:nvSpPr>
          <p:spPr bwMode="auto">
            <a:xfrm>
              <a:off x="5598685" y="6027757"/>
              <a:ext cx="857210" cy="596292"/>
            </a:xfrm>
            <a:prstGeom prst="roundRect">
              <a:avLst>
                <a:gd name="adj" fmla="val 16667"/>
              </a:avLst>
            </a:prstGeom>
            <a:noFill/>
            <a:ln w="9525">
              <a:noFill/>
              <a:round/>
              <a:headEnd/>
              <a:tailEnd/>
            </a:ln>
            <a:effectLst/>
          </p:spPr>
          <p:txBody>
            <a:bodyPr anchor="ctr"/>
            <a:lstStyle/>
            <a:p>
              <a:pPr defTabSz="913710" fontAlgn="base">
                <a:spcBef>
                  <a:spcPct val="0"/>
                </a:spcBef>
                <a:spcAft>
                  <a:spcPct val="0"/>
                </a:spcAft>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等</a:t>
              </a:r>
            </a:p>
          </p:txBody>
        </p:sp>
        <p:sp>
          <p:nvSpPr>
            <p:cNvPr id="27" name="AutoShape 9"/>
            <p:cNvSpPr>
              <a:spLocks noChangeArrowheads="1"/>
            </p:cNvSpPr>
            <p:nvPr/>
          </p:nvSpPr>
          <p:spPr bwMode="auto">
            <a:xfrm>
              <a:off x="2598457" y="5142606"/>
              <a:ext cx="2285895" cy="760822"/>
            </a:xfrm>
            <a:prstGeom prst="roundRect">
              <a:avLst>
                <a:gd name="adj" fmla="val 16667"/>
              </a:avLst>
            </a:prstGeom>
            <a:noFill/>
            <a:ln w="9525">
              <a:noFill/>
              <a:round/>
              <a:headEnd/>
              <a:tailEnd/>
            </a:ln>
            <a:effectLst/>
          </p:spPr>
          <p:txBody>
            <a:bodyPr anchor="ctr"/>
            <a:lstStyle/>
            <a:p>
              <a:pPr defTabSz="913710" fontAlgn="base">
                <a:spcBef>
                  <a:spcPct val="0"/>
                </a:spcBef>
                <a:spcAft>
                  <a:spcPct val="0"/>
                </a:spcAft>
                <a:defRPr/>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各専門支援機関</a:t>
              </a:r>
            </a:p>
          </p:txBody>
        </p:sp>
        <p:sp>
          <p:nvSpPr>
            <p:cNvPr id="28" name="Oval 54"/>
            <p:cNvSpPr>
              <a:spLocks noChangeArrowheads="1"/>
            </p:cNvSpPr>
            <p:nvPr/>
          </p:nvSpPr>
          <p:spPr bwMode="auto">
            <a:xfrm>
              <a:off x="3812830" y="4785199"/>
              <a:ext cx="857210" cy="298146"/>
            </a:xfrm>
            <a:prstGeom prst="ellipse">
              <a:avLst/>
            </a:prstGeom>
            <a:solidFill>
              <a:srgbClr val="00B050"/>
            </a:solidFill>
            <a:ln w="9525">
              <a:noFill/>
              <a:round/>
              <a:headEnd/>
              <a:tailEnd/>
            </a:ln>
          </p:spPr>
          <p:txBody>
            <a:bodyPr wrap="none" lIns="91424" tIns="45712" rIns="91424" bIns="45712" anchor="ctr"/>
            <a:lstStyle/>
            <a:p>
              <a:pPr algn="ctr" defTabSz="913710" fontAlgn="base">
                <a:spcBef>
                  <a:spcPct val="0"/>
                </a:spcBef>
                <a:spcAft>
                  <a:spcPct val="0"/>
                </a:spcAft>
                <a:defRPr/>
              </a:pPr>
              <a:r>
                <a:rPr lang="ja-JP" altLang="en-US" sz="1100" dirty="0">
                  <a:solidFill>
                    <a:prstClr val="white"/>
                  </a:solidFill>
                  <a:latin typeface="HG丸ｺﾞｼｯｸM-PRO" panose="020F0600000000000000" pitchFamily="50" charset="-128"/>
                  <a:ea typeface="HG丸ｺﾞｼｯｸM-PRO" panose="020F0600000000000000" pitchFamily="50" charset="-128"/>
                </a:rPr>
                <a:t>連　携</a:t>
              </a:r>
              <a:endParaRPr lang="en-US" altLang="ja-JP" sz="1100" dirty="0">
                <a:solidFill>
                  <a:prstClr val="white"/>
                </a:solidFill>
                <a:latin typeface="HG丸ｺﾞｼｯｸM-PRO" panose="020F0600000000000000" pitchFamily="50" charset="-128"/>
                <a:ea typeface="HG丸ｺﾞｼｯｸM-PRO" panose="020F0600000000000000" pitchFamily="50" charset="-128"/>
              </a:endParaRPr>
            </a:p>
          </p:txBody>
        </p:sp>
        <p:sp>
          <p:nvSpPr>
            <p:cNvPr id="29" name="Line 56"/>
            <p:cNvSpPr>
              <a:spLocks noChangeShapeType="1"/>
            </p:cNvSpPr>
            <p:nvPr/>
          </p:nvSpPr>
          <p:spPr bwMode="auto">
            <a:xfrm>
              <a:off x="5027216" y="4412521"/>
              <a:ext cx="1142947" cy="1043511"/>
            </a:xfrm>
            <a:prstGeom prst="line">
              <a:avLst/>
            </a:prstGeom>
            <a:noFill/>
            <a:ln w="63500" cmpd="sng">
              <a:solidFill>
                <a:srgbClr val="00B050">
                  <a:alpha val="69804"/>
                </a:srgbClr>
              </a:solidFill>
              <a:round/>
              <a:headEnd type="arrow"/>
              <a:tailEnd type="arrow" w="med" len="med"/>
            </a:ln>
          </p:spPr>
          <p:txBody>
            <a:bodyPr/>
            <a:lstStyle/>
            <a:p>
              <a:pPr defTabSz="913710" fontAlgn="base">
                <a:spcBef>
                  <a:spcPct val="0"/>
                </a:spcBef>
                <a:spcAft>
                  <a:spcPct val="0"/>
                </a:spcAft>
                <a:defRPr/>
              </a:pPr>
              <a:endParaRPr lang="ja-JP" altLang="en-US">
                <a:solidFill>
                  <a:prstClr val="black"/>
                </a:solidFill>
                <a:latin typeface="Arial" charset="0"/>
                <a:ea typeface="ＭＳ Ｐゴシック"/>
              </a:endParaRPr>
            </a:p>
          </p:txBody>
        </p:sp>
        <p:sp>
          <p:nvSpPr>
            <p:cNvPr id="30" name="Oval 54"/>
            <p:cNvSpPr>
              <a:spLocks noChangeArrowheads="1"/>
            </p:cNvSpPr>
            <p:nvPr/>
          </p:nvSpPr>
          <p:spPr bwMode="auto">
            <a:xfrm>
              <a:off x="5078421" y="4785199"/>
              <a:ext cx="857210" cy="298146"/>
            </a:xfrm>
            <a:prstGeom prst="ellipse">
              <a:avLst/>
            </a:prstGeom>
            <a:solidFill>
              <a:srgbClr val="00B050"/>
            </a:solidFill>
            <a:ln w="9525">
              <a:noFill/>
              <a:round/>
              <a:headEnd/>
              <a:tailEnd/>
            </a:ln>
          </p:spPr>
          <p:txBody>
            <a:bodyPr wrap="none" lIns="91424" tIns="45712" rIns="91424" bIns="45712" anchor="ctr"/>
            <a:lstStyle/>
            <a:p>
              <a:pPr algn="ctr" defTabSz="913710" fontAlgn="base">
                <a:spcBef>
                  <a:spcPct val="0"/>
                </a:spcBef>
                <a:spcAft>
                  <a:spcPct val="0"/>
                </a:spcAft>
                <a:defRPr/>
              </a:pPr>
              <a:r>
                <a:rPr lang="ja-JP" altLang="en-US" sz="1100" dirty="0">
                  <a:solidFill>
                    <a:prstClr val="white"/>
                  </a:solidFill>
                  <a:latin typeface="HG丸ｺﾞｼｯｸM-PRO" panose="020F0600000000000000" pitchFamily="50" charset="-128"/>
                  <a:ea typeface="HG丸ｺﾞｼｯｸM-PRO" panose="020F0600000000000000" pitchFamily="50" charset="-128"/>
                </a:rPr>
                <a:t>連　携</a:t>
              </a:r>
              <a:endParaRPr lang="en-US" altLang="ja-JP" sz="1100" dirty="0">
                <a:solidFill>
                  <a:prstClr val="white"/>
                </a:solidFill>
                <a:latin typeface="HG丸ｺﾞｼｯｸM-PRO" panose="020F0600000000000000" pitchFamily="50" charset="-128"/>
                <a:ea typeface="HG丸ｺﾞｼｯｸM-PRO" panose="020F0600000000000000" pitchFamily="50" charset="-128"/>
              </a:endParaRPr>
            </a:p>
          </p:txBody>
        </p:sp>
        <p:sp>
          <p:nvSpPr>
            <p:cNvPr id="31" name="角丸四角形 30"/>
            <p:cNvSpPr/>
            <p:nvPr/>
          </p:nvSpPr>
          <p:spPr bwMode="auto">
            <a:xfrm>
              <a:off x="7258729" y="2549104"/>
              <a:ext cx="1804011" cy="1267120"/>
            </a:xfrm>
            <a:prstGeom prst="roundRect">
              <a:avLst>
                <a:gd name="adj" fmla="val 11744"/>
              </a:avLst>
            </a:prstGeom>
            <a:gradFill>
              <a:gsLst>
                <a:gs pos="0">
                  <a:srgbClr val="FF9933"/>
                </a:gs>
                <a:gs pos="100000">
                  <a:schemeClr val="bg1">
                    <a:lumMod val="95000"/>
                  </a:schemeClr>
                </a:gs>
              </a:gsLst>
              <a:lin ang="13500000" scaled="1"/>
            </a:gradFill>
            <a:ln w="9525" algn="ctr">
              <a:noFill/>
              <a:round/>
              <a:headEnd/>
              <a:tailEnd/>
            </a:ln>
            <a:effectLst/>
            <a:scene3d>
              <a:camera prst="orthographicFront"/>
              <a:lightRig rig="threePt" dir="t"/>
            </a:scene3d>
            <a:sp3d extrusionH="76200" prstMaterial="dkEdge">
              <a:bevelT/>
              <a:extrusionClr>
                <a:srgbClr val="FF9933"/>
              </a:extrusionClr>
              <a:contourClr>
                <a:srgbClr val="FF9933"/>
              </a:contourClr>
            </a:sp3d>
          </p:spPr>
          <p:txBody>
            <a:bodyPr wrap="square" lIns="108000" rIns="0" rtlCol="0" anchor="t" anchorCtr="0">
              <a:noAutofit/>
            </a:bodyPr>
            <a:lstStyle/>
            <a:p>
              <a:pPr defTabSz="913710" fontAlgn="base">
                <a:spcBef>
                  <a:spcPct val="0"/>
                </a:spcBef>
                <a:spcAft>
                  <a:spcPct val="0"/>
                </a:spcAft>
                <a:defRPr/>
              </a:pPr>
              <a:r>
                <a:rPr lang="ja-JP" altLang="en-US" sz="1300" b="1" dirty="0">
                  <a:solidFill>
                    <a:prstClr val="black"/>
                  </a:solidFill>
                  <a:latin typeface="HG丸ｺﾞｼｯｸM-PRO" panose="020F0600000000000000" pitchFamily="50" charset="-128"/>
                  <a:ea typeface="HG丸ｺﾞｼｯｸM-PRO" panose="020F0600000000000000" pitchFamily="50" charset="-128"/>
                </a:rPr>
                <a:t>事業主等に対する</a:t>
              </a:r>
              <a:endParaRPr lang="en-US" altLang="ja-JP" sz="1300" b="1"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300" b="1" dirty="0">
                  <a:solidFill>
                    <a:prstClr val="black"/>
                  </a:solidFill>
                  <a:latin typeface="HG丸ｺﾞｼｯｸM-PRO" panose="020F0600000000000000" pitchFamily="50" charset="-128"/>
                  <a:ea typeface="HG丸ｺﾞｼｯｸM-PRO" panose="020F0600000000000000" pitchFamily="50" charset="-128"/>
                </a:rPr>
                <a:t>理解促進</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・事業主に対する啓発</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・求人開拓</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・支援制度に関する情報</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　提供</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2" name="AutoShape 9"/>
            <p:cNvSpPr>
              <a:spLocks noChangeArrowheads="1"/>
            </p:cNvSpPr>
            <p:nvPr/>
          </p:nvSpPr>
          <p:spPr bwMode="auto">
            <a:xfrm>
              <a:off x="6098727" y="5142606"/>
              <a:ext cx="2428763" cy="760822"/>
            </a:xfrm>
            <a:prstGeom prst="roundRect">
              <a:avLst>
                <a:gd name="adj" fmla="val 16667"/>
              </a:avLst>
            </a:prstGeom>
            <a:noFill/>
            <a:ln w="9525">
              <a:noFill/>
              <a:round/>
              <a:headEnd/>
              <a:tailEnd/>
            </a:ln>
            <a:effectLst/>
          </p:spPr>
          <p:txBody>
            <a:bodyPr anchor="ctr"/>
            <a:lstStyle/>
            <a:p>
              <a:pPr defTabSz="913710" fontAlgn="base">
                <a:spcBef>
                  <a:spcPct val="0"/>
                </a:spcBef>
                <a:spcAft>
                  <a:spcPct val="0"/>
                </a:spcAft>
                <a:defRPr/>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ハローワーク各部門</a:t>
              </a:r>
            </a:p>
          </p:txBody>
        </p:sp>
        <p:sp>
          <p:nvSpPr>
            <p:cNvPr id="33" name="AutoShape 9"/>
            <p:cNvSpPr>
              <a:spLocks noChangeArrowheads="1"/>
            </p:cNvSpPr>
            <p:nvPr/>
          </p:nvSpPr>
          <p:spPr bwMode="auto">
            <a:xfrm>
              <a:off x="6195713" y="5693155"/>
              <a:ext cx="1285673" cy="359351"/>
            </a:xfrm>
            <a:prstGeom prst="roundRect">
              <a:avLst>
                <a:gd name="adj" fmla="val 16667"/>
              </a:avLst>
            </a:prstGeom>
            <a:solidFill>
              <a:srgbClr val="FFFF66"/>
            </a:solidFill>
            <a:ln w="9525">
              <a:solidFill>
                <a:srgbClr val="000000"/>
              </a:solidFill>
              <a:round/>
              <a:headEnd/>
              <a:tailEnd/>
            </a:ln>
            <a:effectLst/>
            <a:scene3d>
              <a:camera prst="orthographicFront"/>
              <a:lightRig rig="threePt" dir="t"/>
            </a:scene3d>
            <a:sp3d extrusionH="76200">
              <a:bevelT/>
            </a:sp3d>
          </p:spPr>
          <p:txBody>
            <a:bodyPr spcCol="360000" anchor="ctr"/>
            <a:lstStyle/>
            <a:p>
              <a:pPr algn="ct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職業紹介担当</a:t>
              </a:r>
            </a:p>
          </p:txBody>
        </p:sp>
        <p:sp>
          <p:nvSpPr>
            <p:cNvPr id="34" name="AutoShape 9"/>
            <p:cNvSpPr>
              <a:spLocks noChangeArrowheads="1"/>
            </p:cNvSpPr>
            <p:nvPr/>
          </p:nvSpPr>
          <p:spPr bwMode="auto">
            <a:xfrm>
              <a:off x="7573292" y="5693155"/>
              <a:ext cx="1285816" cy="359351"/>
            </a:xfrm>
            <a:prstGeom prst="roundRect">
              <a:avLst>
                <a:gd name="adj" fmla="val 16667"/>
              </a:avLst>
            </a:prstGeom>
            <a:solidFill>
              <a:srgbClr val="FFFF66"/>
            </a:solidFill>
            <a:ln w="9525">
              <a:solidFill>
                <a:srgbClr val="000000"/>
              </a:solidFill>
              <a:round/>
              <a:headEnd/>
              <a:tailEnd/>
            </a:ln>
            <a:effectLst/>
            <a:scene3d>
              <a:camera prst="orthographicFront"/>
              <a:lightRig rig="threePt" dir="t"/>
            </a:scene3d>
            <a:sp3d extrusionH="76200">
              <a:bevelT/>
            </a:sp3d>
          </p:spPr>
          <p:txBody>
            <a:bodyPr anchor="ctr"/>
            <a:lstStyle/>
            <a:p>
              <a:pPr algn="ct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求人担当</a:t>
              </a:r>
            </a:p>
          </p:txBody>
        </p:sp>
        <p:sp>
          <p:nvSpPr>
            <p:cNvPr id="35" name="AutoShape 9"/>
            <p:cNvSpPr>
              <a:spLocks noChangeArrowheads="1"/>
            </p:cNvSpPr>
            <p:nvPr/>
          </p:nvSpPr>
          <p:spPr bwMode="auto">
            <a:xfrm>
              <a:off x="6195713" y="6100193"/>
              <a:ext cx="1285673" cy="324808"/>
            </a:xfrm>
            <a:prstGeom prst="roundRect">
              <a:avLst>
                <a:gd name="adj" fmla="val 16667"/>
              </a:avLst>
            </a:prstGeom>
            <a:solidFill>
              <a:srgbClr val="FFFF66"/>
            </a:solidFill>
            <a:ln w="9525">
              <a:solidFill>
                <a:srgbClr val="000000"/>
              </a:solidFill>
              <a:round/>
              <a:headEnd/>
              <a:tailEnd/>
            </a:ln>
            <a:effectLst/>
            <a:scene3d>
              <a:camera prst="orthographicFront"/>
              <a:lightRig rig="threePt" dir="t"/>
            </a:scene3d>
            <a:sp3d extrusionH="76200">
              <a:bevelT/>
            </a:sp3d>
          </p:spPr>
          <p:txBody>
            <a:bodyPr anchor="ctr"/>
            <a:lstStyle/>
            <a:p>
              <a:pPr algn="ct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職業訓練担当</a:t>
              </a:r>
            </a:p>
          </p:txBody>
        </p:sp>
        <p:sp>
          <p:nvSpPr>
            <p:cNvPr id="36" name="AutoShape 9"/>
            <p:cNvSpPr>
              <a:spLocks noChangeArrowheads="1"/>
            </p:cNvSpPr>
            <p:nvPr/>
          </p:nvSpPr>
          <p:spPr bwMode="auto">
            <a:xfrm>
              <a:off x="7527410" y="6023974"/>
              <a:ext cx="857210" cy="596292"/>
            </a:xfrm>
            <a:prstGeom prst="roundRect">
              <a:avLst>
                <a:gd name="adj" fmla="val 16667"/>
              </a:avLst>
            </a:prstGeom>
            <a:noFill/>
            <a:ln w="9525">
              <a:noFill/>
              <a:round/>
              <a:headEnd/>
              <a:tailEnd/>
            </a:ln>
            <a:effectLst/>
          </p:spPr>
          <p:txBody>
            <a:bodyPr anchor="ctr"/>
            <a:lstStyle/>
            <a:p>
              <a:pPr defTabSz="913710" fontAlgn="base">
                <a:spcBef>
                  <a:spcPct val="0"/>
                </a:spcBef>
                <a:spcAft>
                  <a:spcPct val="0"/>
                </a:spcAft>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等</a:t>
              </a:r>
            </a:p>
          </p:txBody>
        </p:sp>
        <p:sp>
          <p:nvSpPr>
            <p:cNvPr id="37" name="角丸四角形 36"/>
            <p:cNvSpPr/>
            <p:nvPr/>
          </p:nvSpPr>
          <p:spPr bwMode="auto">
            <a:xfrm>
              <a:off x="5543854" y="3930937"/>
              <a:ext cx="3197940" cy="779908"/>
            </a:xfrm>
            <a:prstGeom prst="roundRect">
              <a:avLst>
                <a:gd name="adj" fmla="val 11744"/>
              </a:avLst>
            </a:prstGeom>
            <a:gradFill>
              <a:gsLst>
                <a:gs pos="0">
                  <a:srgbClr val="FF9933"/>
                </a:gs>
                <a:gs pos="100000">
                  <a:schemeClr val="bg1">
                    <a:lumMod val="95000"/>
                  </a:schemeClr>
                </a:gs>
              </a:gsLst>
              <a:lin ang="13500000" scaled="1"/>
            </a:gradFill>
            <a:ln w="9525" algn="ctr">
              <a:noFill/>
              <a:round/>
              <a:headEnd/>
              <a:tailEnd/>
            </a:ln>
            <a:effectLst/>
            <a:scene3d>
              <a:camera prst="orthographicFront"/>
              <a:lightRig rig="threePt" dir="t"/>
            </a:scene3d>
            <a:sp3d extrusionH="76200" prstMaterial="dkEdge">
              <a:bevelT/>
              <a:extrusionClr>
                <a:srgbClr val="FF9933"/>
              </a:extrusionClr>
              <a:contourClr>
                <a:srgbClr val="FF9933"/>
              </a:contourClr>
            </a:sp3d>
          </p:spPr>
          <p:txBody>
            <a:bodyPr wrap="none" lIns="108000" rIns="0" rtlCol="0" anchor="t" anchorCtr="0"/>
            <a:lstStyle/>
            <a:p>
              <a:pPr defTabSz="913710" fontAlgn="base">
                <a:spcBef>
                  <a:spcPct val="0"/>
                </a:spcBef>
                <a:spcAft>
                  <a:spcPct val="0"/>
                </a:spcAft>
                <a:defRPr/>
              </a:pPr>
              <a:r>
                <a:rPr lang="ja-JP" altLang="en-US" sz="1300" b="1" dirty="0">
                  <a:solidFill>
                    <a:prstClr val="black"/>
                  </a:solidFill>
                  <a:latin typeface="HG丸ｺﾞｼｯｸM-PRO" panose="020F0600000000000000" pitchFamily="50" charset="-128"/>
                  <a:ea typeface="HG丸ｺﾞｼｯｸM-PRO" panose="020F0600000000000000" pitchFamily="50" charset="-128"/>
                </a:rPr>
                <a:t>地域の関係機関の連絡調整</a:t>
              </a:r>
              <a:endParaRPr lang="en-US" altLang="ja-JP" sz="1300" b="1"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・難病相談・支援センター等との連絡調整</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・連絡協議会の開催</a:t>
              </a:r>
            </a:p>
          </p:txBody>
        </p:sp>
        <p:sp>
          <p:nvSpPr>
            <p:cNvPr id="38" name="角丸四角形 37"/>
            <p:cNvSpPr/>
            <p:nvPr/>
          </p:nvSpPr>
          <p:spPr>
            <a:xfrm>
              <a:off x="312556" y="2027348"/>
              <a:ext cx="2500197" cy="372682"/>
            </a:xfrm>
            <a:prstGeom prst="roundRect">
              <a:avLst>
                <a:gd name="adj" fmla="val 11252"/>
              </a:avLst>
            </a:prstGeom>
            <a:solidFill>
              <a:srgbClr val="0070C0"/>
            </a:solidFill>
            <a:scene3d>
              <a:camera prst="orthographicFront"/>
              <a:lightRig rig="threePt" dir="t"/>
            </a:scene3d>
            <a:sp3d extrusionH="762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10" fontAlgn="base">
                <a:spcBef>
                  <a:spcPct val="0"/>
                </a:spcBef>
                <a:spcAft>
                  <a:spcPct val="0"/>
                </a:spcAft>
                <a:defRPr/>
              </a:pPr>
              <a:endParaRPr lang="ja-JP" altLang="en-US">
                <a:solidFill>
                  <a:prstClr val="white"/>
                </a:solidFill>
                <a:latin typeface="Tahoma"/>
                <a:ea typeface="ＭＳ Ｐゴシック"/>
              </a:endParaRPr>
            </a:p>
          </p:txBody>
        </p:sp>
        <p:sp>
          <p:nvSpPr>
            <p:cNvPr id="39" name="正方形/長方形 38"/>
            <p:cNvSpPr/>
            <p:nvPr/>
          </p:nvSpPr>
          <p:spPr>
            <a:xfrm>
              <a:off x="241119" y="1977239"/>
              <a:ext cx="2714500" cy="447219"/>
            </a:xfrm>
            <a:prstGeom prst="rect">
              <a:avLst/>
            </a:prstGeom>
            <a:noFill/>
            <a:ln w="444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10" fontAlgn="base">
                <a:spcBef>
                  <a:spcPct val="0"/>
                </a:spcBef>
                <a:spcAft>
                  <a:spcPct val="0"/>
                </a:spcAft>
                <a:defRPr/>
              </a:pPr>
              <a:r>
                <a:rPr lang="ja-JP" altLang="en-US" sz="1400" b="1" dirty="0">
                  <a:solidFill>
                    <a:prstClr val="white"/>
                  </a:solidFill>
                  <a:latin typeface="HG丸ｺﾞｼｯｸM-PRO" panose="020F0600000000000000" pitchFamily="50" charset="-128"/>
                  <a:ea typeface="HG丸ｺﾞｼｯｸM-PRO" panose="020F0600000000000000" pitchFamily="50" charset="-128"/>
                </a:rPr>
                <a:t>難病相談支援センター</a:t>
              </a:r>
              <a:endParaRPr lang="en-US" altLang="ja-JP" sz="14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40" name="AutoShape 10"/>
            <p:cNvSpPr>
              <a:spLocks noChangeArrowheads="1"/>
            </p:cNvSpPr>
            <p:nvPr/>
          </p:nvSpPr>
          <p:spPr bwMode="auto">
            <a:xfrm>
              <a:off x="287004" y="2549104"/>
              <a:ext cx="2357329" cy="894438"/>
            </a:xfrm>
            <a:prstGeom prst="roundRect">
              <a:avLst>
                <a:gd name="adj" fmla="val 16667"/>
              </a:avLst>
            </a:prstGeom>
            <a:solidFill>
              <a:srgbClr val="FFFF66"/>
            </a:solidFill>
            <a:ln w="12700">
              <a:noFill/>
              <a:round/>
              <a:headEnd/>
              <a:tailEnd/>
            </a:ln>
            <a:effectLst/>
            <a:scene3d>
              <a:camera prst="orthographicFront"/>
              <a:lightRig rig="threePt" dir="t"/>
            </a:scene3d>
            <a:sp3d>
              <a:bevelT w="57150"/>
            </a:sp3d>
          </p:spPr>
          <p:txBody>
            <a:bodyPr anchor="ctr" anchorCtr="0"/>
            <a:lstStyle/>
            <a:p>
              <a:pPr defTabSz="913710" fontAlgn="base">
                <a:spcBef>
                  <a:spcPct val="0"/>
                </a:spcBef>
                <a:spcAft>
                  <a:spcPct val="0"/>
                </a:spcAft>
                <a:defRPr/>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難病相談支援員等による</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支援</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・治療・生活等に係る相談、</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　助言・指導</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1" name="図 116" descr="MC900432625.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41280" y="2623640"/>
              <a:ext cx="714338" cy="644166"/>
            </a:xfrm>
            <a:prstGeom prst="rect">
              <a:avLst/>
            </a:prstGeom>
            <a:noFill/>
            <a:ln w="9525">
              <a:noFill/>
              <a:miter lim="800000"/>
              <a:headEnd/>
              <a:tailEnd/>
            </a:ln>
          </p:spPr>
        </p:pic>
        <p:sp>
          <p:nvSpPr>
            <p:cNvPr id="42" name="右矢印 41"/>
            <p:cNvSpPr/>
            <p:nvPr/>
          </p:nvSpPr>
          <p:spPr bwMode="auto">
            <a:xfrm rot="16200000">
              <a:off x="1014486" y="4580203"/>
              <a:ext cx="596292" cy="857210"/>
            </a:xfrm>
            <a:prstGeom prst="rightArrow">
              <a:avLst>
                <a:gd name="adj1" fmla="val 50000"/>
                <a:gd name="adj2" fmla="val 41428"/>
              </a:avLst>
            </a:prstGeom>
            <a:solidFill>
              <a:srgbClr val="9BF77B"/>
            </a:solidFill>
            <a:ln w="19050" algn="ctr">
              <a:noFill/>
              <a:round/>
              <a:headEnd/>
              <a:tailEnd/>
            </a:ln>
            <a:effectLst/>
          </p:spPr>
          <p:txBody>
            <a:bodyPr wrap="none" rtlCol="0" anchor="b" anchorCtr="1"/>
            <a:lstStyle/>
            <a:p>
              <a:pPr algn="ctr" defTabSz="913710" fontAlgn="base">
                <a:spcBef>
                  <a:spcPct val="0"/>
                </a:spcBef>
                <a:spcAft>
                  <a:spcPct val="0"/>
                </a:spcAft>
                <a:defRPr/>
              </a:pPr>
              <a:endParaRPr lang="ja-JP" altLang="en-US" b="1" dirty="0">
                <a:solidFill>
                  <a:prstClr val="black"/>
                </a:solidFill>
                <a:latin typeface="ＭＳ Ｐゴシック"/>
                <a:ea typeface="ＭＳ Ｐゴシック"/>
              </a:endParaRPr>
            </a:p>
          </p:txBody>
        </p:sp>
        <p:sp>
          <p:nvSpPr>
            <p:cNvPr id="43" name="角丸四角形 42"/>
            <p:cNvSpPr/>
            <p:nvPr/>
          </p:nvSpPr>
          <p:spPr bwMode="auto">
            <a:xfrm>
              <a:off x="287001" y="3592620"/>
              <a:ext cx="2597184" cy="1118047"/>
            </a:xfrm>
            <a:prstGeom prst="roundRect">
              <a:avLst>
                <a:gd name="adj" fmla="val 11744"/>
              </a:avLst>
            </a:prstGeom>
            <a:gradFill>
              <a:gsLst>
                <a:gs pos="0">
                  <a:srgbClr val="FF9933"/>
                </a:gs>
                <a:gs pos="100000">
                  <a:schemeClr val="bg1">
                    <a:lumMod val="95000"/>
                  </a:schemeClr>
                </a:gs>
              </a:gsLst>
              <a:lin ang="13500000" scaled="1"/>
            </a:gradFill>
            <a:ln w="9525" algn="ctr">
              <a:noFill/>
              <a:round/>
              <a:headEnd/>
              <a:tailEnd/>
            </a:ln>
            <a:effectLst/>
            <a:scene3d>
              <a:camera prst="orthographicFront"/>
              <a:lightRig rig="threePt" dir="t"/>
            </a:scene3d>
            <a:sp3d extrusionH="76200" prstMaterial="dkEdge">
              <a:bevelT/>
              <a:extrusionClr>
                <a:srgbClr val="FF9933"/>
              </a:extrusionClr>
              <a:contourClr>
                <a:srgbClr val="FF9933"/>
              </a:contourClr>
            </a:sp3d>
          </p:spPr>
          <p:txBody>
            <a:bodyPr wrap="none" rtlCol="0" anchor="t" anchorCtr="0"/>
            <a:lstStyle/>
            <a:p>
              <a:pPr defTabSz="913710" fontAlgn="base">
                <a:spcBef>
                  <a:spcPct val="0"/>
                </a:spcBef>
                <a:spcAft>
                  <a:spcPct val="0"/>
                </a:spcAft>
                <a:defRPr/>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難病相談支援センターにおける</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出張相談等</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050" b="1" dirty="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a:solidFill>
                    <a:prstClr val="black"/>
                  </a:solidFill>
                  <a:latin typeface="HG丸ｺﾞｼｯｸM-PRO" panose="020F0600000000000000" pitchFamily="50" charset="-128"/>
                  <a:ea typeface="HG丸ｺﾞｼｯｸM-PRO" panose="020F0600000000000000" pitchFamily="50" charset="-128"/>
                </a:rPr>
                <a:t>・難病患者に対する</a:t>
              </a:r>
              <a:r>
                <a:rPr lang="ja-JP" altLang="ja-JP" sz="1000" dirty="0">
                  <a:solidFill>
                    <a:prstClr val="black"/>
                  </a:solidFill>
                  <a:latin typeface="HG丸ｺﾞｼｯｸM-PRO" panose="020F0600000000000000" pitchFamily="50" charset="-128"/>
                  <a:ea typeface="HG丸ｺﾞｼｯｸM-PRO" panose="020F0600000000000000" pitchFamily="50" charset="-128"/>
                </a:rPr>
                <a:t>出張相談</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 ・対象者のハローワークへの</a:t>
              </a:r>
              <a:r>
                <a:rPr lang="ja-JP" altLang="ja-JP" sz="1000" dirty="0">
                  <a:solidFill>
                    <a:prstClr val="black"/>
                  </a:solidFill>
                  <a:latin typeface="HG丸ｺﾞｼｯｸM-PRO" panose="020F0600000000000000" pitchFamily="50" charset="-128"/>
                  <a:ea typeface="HG丸ｺﾞｼｯｸM-PRO" panose="020F0600000000000000" pitchFamily="50" charset="-128"/>
                </a:rPr>
                <a:t>誘導</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defTabSz="913710" fontAlgn="base">
                <a:spcBef>
                  <a:spcPct val="0"/>
                </a:spcBef>
                <a:spcAft>
                  <a:spcPct val="0"/>
                </a:spcAf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 ・難病相談・支援員等への情報提供</a:t>
              </a:r>
            </a:p>
          </p:txBody>
        </p:sp>
        <p:sp>
          <p:nvSpPr>
            <p:cNvPr id="46" name="大かっこ 45"/>
            <p:cNvSpPr/>
            <p:nvPr/>
          </p:nvSpPr>
          <p:spPr>
            <a:xfrm>
              <a:off x="241119" y="5754173"/>
              <a:ext cx="2214460" cy="567946"/>
            </a:xfrm>
            <a:prstGeom prst="bracketPair">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710" fontAlgn="base">
                <a:spcBef>
                  <a:spcPct val="0"/>
                </a:spcBef>
                <a:spcAft>
                  <a:spcPct val="0"/>
                </a:spcAft>
                <a:defRPr/>
              </a:pPr>
              <a:endParaRPr lang="ja-JP" altLang="en-US">
                <a:solidFill>
                  <a:prstClr val="black"/>
                </a:solidFill>
                <a:latin typeface="Tahoma"/>
                <a:ea typeface="ＭＳ Ｐゴシック"/>
              </a:endParaRPr>
            </a:p>
          </p:txBody>
        </p:sp>
        <p:sp>
          <p:nvSpPr>
            <p:cNvPr id="48" name="Line 56"/>
            <p:cNvSpPr>
              <a:spLocks noChangeShapeType="1"/>
            </p:cNvSpPr>
            <p:nvPr/>
          </p:nvSpPr>
          <p:spPr bwMode="auto">
            <a:xfrm>
              <a:off x="2241280" y="4710663"/>
              <a:ext cx="1438433" cy="745369"/>
            </a:xfrm>
            <a:prstGeom prst="line">
              <a:avLst/>
            </a:prstGeom>
            <a:noFill/>
            <a:ln w="63500" cmpd="sng">
              <a:solidFill>
                <a:srgbClr val="00B050">
                  <a:alpha val="69804"/>
                </a:srgbClr>
              </a:solidFill>
              <a:round/>
              <a:headEnd type="arrow"/>
              <a:tailEnd type="arrow" w="med" len="med"/>
            </a:ln>
          </p:spPr>
          <p:txBody>
            <a:bodyPr/>
            <a:lstStyle/>
            <a:p>
              <a:pPr defTabSz="913710" fontAlgn="base">
                <a:spcBef>
                  <a:spcPct val="0"/>
                </a:spcBef>
                <a:spcAft>
                  <a:spcPct val="0"/>
                </a:spcAft>
                <a:defRPr/>
              </a:pPr>
              <a:endParaRPr lang="ja-JP" altLang="en-US">
                <a:solidFill>
                  <a:prstClr val="black"/>
                </a:solidFill>
                <a:latin typeface="Arial" charset="0"/>
                <a:ea typeface="ＭＳ Ｐゴシック"/>
              </a:endParaRPr>
            </a:p>
          </p:txBody>
        </p:sp>
        <p:sp>
          <p:nvSpPr>
            <p:cNvPr id="49" name="Oval 54"/>
            <p:cNvSpPr>
              <a:spLocks noChangeArrowheads="1"/>
            </p:cNvSpPr>
            <p:nvPr/>
          </p:nvSpPr>
          <p:spPr bwMode="auto">
            <a:xfrm>
              <a:off x="2812752" y="5083346"/>
              <a:ext cx="857210" cy="298146"/>
            </a:xfrm>
            <a:prstGeom prst="ellipse">
              <a:avLst/>
            </a:prstGeom>
            <a:solidFill>
              <a:srgbClr val="00B050"/>
            </a:solidFill>
            <a:ln w="9525">
              <a:noFill/>
              <a:round/>
              <a:headEnd/>
              <a:tailEnd/>
            </a:ln>
          </p:spPr>
          <p:txBody>
            <a:bodyPr wrap="none" lIns="91424" tIns="45712" rIns="91424" bIns="45712" anchor="ctr"/>
            <a:lstStyle/>
            <a:p>
              <a:pPr algn="ctr" defTabSz="913710" fontAlgn="base">
                <a:spcBef>
                  <a:spcPct val="0"/>
                </a:spcBef>
                <a:spcAft>
                  <a:spcPct val="0"/>
                </a:spcAft>
                <a:defRPr/>
              </a:pPr>
              <a:r>
                <a:rPr lang="ja-JP" altLang="en-US" sz="1100" dirty="0">
                  <a:solidFill>
                    <a:prstClr val="white"/>
                  </a:solidFill>
                  <a:latin typeface="HG丸ｺﾞｼｯｸM-PRO" panose="020F0600000000000000" pitchFamily="50" charset="-128"/>
                  <a:ea typeface="HG丸ｺﾞｼｯｸM-PRO" panose="020F0600000000000000" pitchFamily="50" charset="-128"/>
                </a:rPr>
                <a:t>連　携</a:t>
              </a:r>
              <a:endParaRPr lang="en-US" altLang="ja-JP" sz="1100" dirty="0">
                <a:solidFill>
                  <a:prstClr val="white"/>
                </a:solidFill>
                <a:latin typeface="HG丸ｺﾞｼｯｸM-PRO" panose="020F0600000000000000" pitchFamily="50" charset="-128"/>
                <a:ea typeface="HG丸ｺﾞｼｯｸM-PRO" panose="020F0600000000000000" pitchFamily="50" charset="-128"/>
              </a:endParaRPr>
            </a:p>
          </p:txBody>
        </p:sp>
        <p:sp>
          <p:nvSpPr>
            <p:cNvPr id="3" name="左右矢印 2"/>
            <p:cNvSpPr/>
            <p:nvPr/>
          </p:nvSpPr>
          <p:spPr>
            <a:xfrm>
              <a:off x="2553927" y="3706932"/>
              <a:ext cx="1028006" cy="75007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ja-JP" altLang="en-US">
                <a:solidFill>
                  <a:srgbClr val="FFFFFF"/>
                </a:solidFill>
                <a:latin typeface="Tahoma"/>
                <a:ea typeface="ＭＳ Ｐゴシック"/>
              </a:endParaRPr>
            </a:p>
          </p:txBody>
        </p:sp>
        <p:sp>
          <p:nvSpPr>
            <p:cNvPr id="16" name="右矢印 15"/>
            <p:cNvSpPr/>
            <p:nvPr/>
          </p:nvSpPr>
          <p:spPr bwMode="auto">
            <a:xfrm rot="20419209">
              <a:off x="1784333" y="4820429"/>
              <a:ext cx="1674957" cy="525831"/>
            </a:xfrm>
            <a:prstGeom prst="rightArrow">
              <a:avLst>
                <a:gd name="adj1" fmla="val 50000"/>
                <a:gd name="adj2" fmla="val 41428"/>
              </a:avLst>
            </a:prstGeom>
            <a:solidFill>
              <a:srgbClr val="9BF77B"/>
            </a:solidFill>
            <a:ln w="19050" algn="ctr">
              <a:noFill/>
              <a:round/>
              <a:headEnd/>
              <a:tailEnd/>
            </a:ln>
            <a:effectLst/>
          </p:spPr>
          <p:txBody>
            <a:bodyPr wrap="none" rtlCol="0" anchor="b" anchorCtr="1"/>
            <a:lstStyle/>
            <a:p>
              <a:pPr algn="ctr" defTabSz="913710" fontAlgn="base">
                <a:spcBef>
                  <a:spcPct val="0"/>
                </a:spcBef>
                <a:spcAft>
                  <a:spcPct val="0"/>
                </a:spcAft>
                <a:defRPr/>
              </a:pPr>
              <a:endParaRPr lang="ja-JP" altLang="en-US" b="1" dirty="0">
                <a:solidFill>
                  <a:prstClr val="black"/>
                </a:solidFill>
                <a:latin typeface="ＭＳ Ｐゴシック"/>
                <a:ea typeface="ＭＳ Ｐゴシック"/>
              </a:endParaRPr>
            </a:p>
          </p:txBody>
        </p:sp>
        <p:pic>
          <p:nvPicPr>
            <p:cNvPr id="47" name="Picture 33" descr="j0431614[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80752" y="4990371"/>
              <a:ext cx="703393" cy="719998"/>
            </a:xfrm>
            <a:prstGeom prst="rect">
              <a:avLst/>
            </a:prstGeom>
            <a:noFill/>
            <a:ln w="9525">
              <a:noFill/>
              <a:miter lim="800000"/>
              <a:headEnd/>
              <a:tailEnd/>
            </a:ln>
          </p:spPr>
        </p:pic>
        <p:sp>
          <p:nvSpPr>
            <p:cNvPr id="45" name="Oval 54"/>
            <p:cNvSpPr>
              <a:spLocks noChangeArrowheads="1"/>
            </p:cNvSpPr>
            <p:nvPr/>
          </p:nvSpPr>
          <p:spPr bwMode="auto">
            <a:xfrm>
              <a:off x="2784570" y="3791589"/>
              <a:ext cx="714342" cy="521755"/>
            </a:xfrm>
            <a:prstGeom prst="ellipse">
              <a:avLst/>
            </a:prstGeom>
            <a:noFill/>
            <a:ln w="9525">
              <a:noFill/>
              <a:round/>
              <a:headEnd/>
              <a:tailEnd/>
            </a:ln>
          </p:spPr>
          <p:txBody>
            <a:bodyPr wrap="none" lIns="91424" tIns="45712" rIns="91424" bIns="45712" anchor="ctr"/>
            <a:lstStyle/>
            <a:p>
              <a:pPr algn="ctr" defTabSz="913710" fontAlgn="base">
                <a:spcBef>
                  <a:spcPct val="0"/>
                </a:spcBef>
                <a:spcAft>
                  <a:spcPct val="0"/>
                </a:spcAft>
                <a:defRPr/>
              </a:pPr>
              <a:r>
                <a:rPr lang="ja-JP" altLang="en-US" b="1" dirty="0">
                  <a:solidFill>
                    <a:prstClr val="white"/>
                  </a:solidFill>
                  <a:latin typeface="HG丸ｺﾞｼｯｸM-PRO" panose="020F0600000000000000" pitchFamily="50" charset="-128"/>
                  <a:ea typeface="HG丸ｺﾞｼｯｸM-PRO" panose="020F0600000000000000" pitchFamily="50" charset="-128"/>
                </a:rPr>
                <a:t>出張</a:t>
              </a:r>
              <a:endParaRPr lang="en-US" altLang="ja-JP" b="1" dirty="0">
                <a:solidFill>
                  <a:prstClr val="white"/>
                </a:solidFill>
                <a:latin typeface="HG丸ｺﾞｼｯｸM-PRO" panose="020F0600000000000000" pitchFamily="50" charset="-128"/>
                <a:ea typeface="HG丸ｺﾞｼｯｸM-PRO" panose="020F0600000000000000" pitchFamily="50" charset="-128"/>
              </a:endParaRPr>
            </a:p>
          </p:txBody>
        </p:sp>
      </p:grpSp>
      <p:pic>
        <p:nvPicPr>
          <p:cNvPr id="7" name="図 6"/>
          <p:cNvPicPr>
            <a:picLocks noChangeAspect="1"/>
          </p:cNvPicPr>
          <p:nvPr/>
        </p:nvPicPr>
        <p:blipFill>
          <a:blip r:embed="rId7"/>
          <a:stretch>
            <a:fillRect/>
          </a:stretch>
        </p:blipFill>
        <p:spPr>
          <a:xfrm>
            <a:off x="8622066" y="844812"/>
            <a:ext cx="3362673" cy="2479780"/>
          </a:xfrm>
          <a:prstGeom prst="rect">
            <a:avLst/>
          </a:prstGeom>
        </p:spPr>
      </p:pic>
      <p:pic>
        <p:nvPicPr>
          <p:cNvPr id="44" name="図 43"/>
          <p:cNvPicPr>
            <a:picLocks noChangeAspect="1"/>
          </p:cNvPicPr>
          <p:nvPr/>
        </p:nvPicPr>
        <p:blipFill>
          <a:blip r:embed="rId8"/>
          <a:stretch>
            <a:fillRect/>
          </a:stretch>
        </p:blipFill>
        <p:spPr>
          <a:xfrm>
            <a:off x="8554018" y="3720512"/>
            <a:ext cx="3637982" cy="2767333"/>
          </a:xfrm>
          <a:prstGeom prst="rect">
            <a:avLst/>
          </a:prstGeom>
        </p:spPr>
      </p:pic>
    </p:spTree>
    <p:extLst>
      <p:ext uri="{BB962C8B-B14F-4D97-AF65-F5344CB8AC3E}">
        <p14:creationId xmlns:p14="http://schemas.microsoft.com/office/powerpoint/2010/main" val="568473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角丸四角形 12"/>
          <p:cNvSpPr/>
          <p:nvPr/>
        </p:nvSpPr>
        <p:spPr>
          <a:xfrm>
            <a:off x="381000" y="1160782"/>
            <a:ext cx="11468101" cy="1229523"/>
          </a:xfrm>
          <a:prstGeom prst="roundRect">
            <a:avLst/>
          </a:prstGeom>
          <a:solidFill>
            <a:schemeClr val="accent6">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object 2"/>
          <p:cNvSpPr txBox="1">
            <a:spLocks noGrp="1"/>
          </p:cNvSpPr>
          <p:nvPr>
            <p:ph type="title"/>
          </p:nvPr>
        </p:nvSpPr>
        <p:spPr>
          <a:xfrm>
            <a:off x="2562556" y="120523"/>
            <a:ext cx="7562215" cy="360680"/>
          </a:xfrm>
          <a:prstGeom prst="rect">
            <a:avLst/>
          </a:prstGeom>
        </p:spPr>
        <p:txBody>
          <a:bodyPr vert="horz" wrap="square" lIns="0" tIns="12065" rIns="0" bIns="0" rtlCol="0">
            <a:spAutoFit/>
          </a:bodyPr>
          <a:lstStyle/>
          <a:p>
            <a:pPr marL="12700">
              <a:spcBef>
                <a:spcPts val="95"/>
              </a:spcBef>
            </a:pPr>
            <a:r>
              <a:rPr sz="2200" spc="-5" dirty="0"/>
              <a:t>障害者総合支援法における障</a:t>
            </a:r>
            <a:r>
              <a:rPr sz="2200" spc="-35" dirty="0"/>
              <a:t>害</a:t>
            </a:r>
            <a:r>
              <a:rPr sz="2200" spc="-5" dirty="0"/>
              <a:t>福</a:t>
            </a:r>
            <a:r>
              <a:rPr sz="2200" dirty="0"/>
              <a:t>祉</a:t>
            </a:r>
            <a:r>
              <a:rPr sz="2200" spc="-5" dirty="0"/>
              <a:t>サー</a:t>
            </a:r>
            <a:r>
              <a:rPr sz="2200" dirty="0"/>
              <a:t>ビス</a:t>
            </a:r>
            <a:r>
              <a:rPr sz="2200" spc="-5" dirty="0"/>
              <a:t>等</a:t>
            </a:r>
            <a:r>
              <a:rPr sz="2200" dirty="0"/>
              <a:t>（</a:t>
            </a:r>
            <a:r>
              <a:rPr sz="2200" spc="-5" dirty="0"/>
              <a:t>就労</a:t>
            </a:r>
            <a:r>
              <a:rPr sz="2200" dirty="0"/>
              <a:t>関</a:t>
            </a:r>
            <a:r>
              <a:rPr sz="2200" spc="-5" dirty="0"/>
              <a:t>係）</a:t>
            </a:r>
            <a:endParaRPr sz="2200"/>
          </a:p>
        </p:txBody>
      </p:sp>
      <p:graphicFrame>
        <p:nvGraphicFramePr>
          <p:cNvPr id="4" name="object 4"/>
          <p:cNvGraphicFramePr>
            <a:graphicFrameLocks noGrp="1"/>
          </p:cNvGraphicFramePr>
          <p:nvPr>
            <p:extLst>
              <p:ext uri="{D42A27DB-BD31-4B8C-83A1-F6EECF244321}">
                <p14:modId xmlns:p14="http://schemas.microsoft.com/office/powerpoint/2010/main" val="3018274734"/>
              </p:ext>
            </p:extLst>
          </p:nvPr>
        </p:nvGraphicFramePr>
        <p:xfrm>
          <a:off x="381000" y="2467249"/>
          <a:ext cx="11468101" cy="4192270"/>
        </p:xfrm>
        <a:graphic>
          <a:graphicData uri="http://schemas.openxmlformats.org/drawingml/2006/table">
            <a:tbl>
              <a:tblPr firstRow="1" bandRow="1">
                <a:tableStyleId>{2D5ABB26-0587-4C30-8999-92F81FD0307C}</a:tableStyleId>
              </a:tblPr>
              <a:tblGrid>
                <a:gridCol w="589903">
                  <a:extLst>
                    <a:ext uri="{9D8B030D-6E8A-4147-A177-3AD203B41FA5}">
                      <a16:colId xmlns:a16="http://schemas.microsoft.com/office/drawing/2014/main" val="20000"/>
                    </a:ext>
                  </a:extLst>
                </a:gridCol>
                <a:gridCol w="569906">
                  <a:extLst>
                    <a:ext uri="{9D8B030D-6E8A-4147-A177-3AD203B41FA5}">
                      <a16:colId xmlns:a16="http://schemas.microsoft.com/office/drawing/2014/main" val="20001"/>
                    </a:ext>
                  </a:extLst>
                </a:gridCol>
                <a:gridCol w="2450166">
                  <a:extLst>
                    <a:ext uri="{9D8B030D-6E8A-4147-A177-3AD203B41FA5}">
                      <a16:colId xmlns:a16="http://schemas.microsoft.com/office/drawing/2014/main" val="20002"/>
                    </a:ext>
                  </a:extLst>
                </a:gridCol>
                <a:gridCol w="7858126">
                  <a:extLst>
                    <a:ext uri="{9D8B030D-6E8A-4147-A177-3AD203B41FA5}">
                      <a16:colId xmlns:a16="http://schemas.microsoft.com/office/drawing/2014/main" val="20003"/>
                    </a:ext>
                  </a:extLst>
                </a:gridCol>
              </a:tblGrid>
              <a:tr h="283514">
                <a:tc gridSpan="4">
                  <a:txBody>
                    <a:bodyPr/>
                    <a:lstStyle/>
                    <a:p>
                      <a:pPr algn="ctr">
                        <a:lnSpc>
                          <a:spcPct val="100000"/>
                        </a:lnSpc>
                        <a:spcBef>
                          <a:spcPts val="85"/>
                        </a:spcBef>
                      </a:pPr>
                      <a:r>
                        <a:rPr sz="1800" b="1" dirty="0">
                          <a:solidFill>
                            <a:srgbClr val="FFFFFF"/>
                          </a:solidFill>
                          <a:latin typeface="メイリオ"/>
                          <a:cs typeface="メイリオ"/>
                        </a:rPr>
                        <a:t>サービス内容</a:t>
                      </a:r>
                      <a:endParaRPr sz="1800" dirty="0">
                        <a:latin typeface="メイリオ"/>
                        <a:cs typeface="メイリオ"/>
                      </a:endParaRPr>
                    </a:p>
                  </a:txBody>
                  <a:tcPr marL="0" marR="0" marT="1079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76308">
                <a:tc rowSpan="6">
                  <a:txBody>
                    <a:bodyPr/>
                    <a:lstStyle/>
                    <a:p>
                      <a:pPr>
                        <a:lnSpc>
                          <a:spcPct val="100000"/>
                        </a:lnSpc>
                      </a:pPr>
                      <a:endParaRPr sz="2700">
                        <a:latin typeface="Times New Roman"/>
                        <a:cs typeface="Times New Roman"/>
                      </a:endParaRPr>
                    </a:p>
                    <a:p>
                      <a:pPr>
                        <a:lnSpc>
                          <a:spcPct val="100000"/>
                        </a:lnSpc>
                      </a:pPr>
                      <a:endParaRPr sz="2700">
                        <a:latin typeface="Times New Roman"/>
                        <a:cs typeface="Times New Roman"/>
                      </a:endParaRPr>
                    </a:p>
                    <a:p>
                      <a:pPr>
                        <a:lnSpc>
                          <a:spcPct val="100000"/>
                        </a:lnSpc>
                        <a:spcBef>
                          <a:spcPts val="35"/>
                        </a:spcBef>
                      </a:pPr>
                      <a:endParaRPr sz="3550">
                        <a:latin typeface="Times New Roman"/>
                        <a:cs typeface="Times New Roman"/>
                      </a:endParaRPr>
                    </a:p>
                    <a:p>
                      <a:pPr marL="116839" marR="222250" algn="just">
                        <a:lnSpc>
                          <a:spcPts val="1800"/>
                        </a:lnSpc>
                      </a:pPr>
                      <a:r>
                        <a:rPr sz="1800" b="1" dirty="0">
                          <a:latin typeface="メイリオ"/>
                          <a:cs typeface="メイリオ"/>
                        </a:rPr>
                        <a:t>訓 練 系</a:t>
                      </a:r>
                      <a:endParaRPr sz="1800">
                        <a:latin typeface="メイリオ"/>
                        <a:cs typeface="メイリオ"/>
                      </a:endParaRPr>
                    </a:p>
                    <a:p>
                      <a:pPr marL="116839" marR="222250" algn="just">
                        <a:lnSpc>
                          <a:spcPts val="1800"/>
                        </a:lnSpc>
                      </a:pPr>
                      <a:r>
                        <a:rPr sz="1800" b="1" dirty="0">
                          <a:latin typeface="メイリオ"/>
                          <a:cs typeface="メイリオ"/>
                        </a:rPr>
                        <a:t>・ 就 労 系</a:t>
                      </a:r>
                      <a:endParaRPr sz="1800">
                        <a:latin typeface="メイリオ"/>
                        <a:cs typeface="メイリオ"/>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2D050"/>
                    </a:solidFill>
                  </a:tcPr>
                </a:tc>
                <a:tc rowSpan="6">
                  <a:txBody>
                    <a:bodyPr/>
                    <a:lstStyle/>
                    <a:p>
                      <a:pPr>
                        <a:lnSpc>
                          <a:spcPct val="100000"/>
                        </a:lnSpc>
                      </a:pPr>
                      <a:endParaRPr sz="2700">
                        <a:latin typeface="Times New Roman"/>
                        <a:cs typeface="Times New Roman"/>
                      </a:endParaRPr>
                    </a:p>
                    <a:p>
                      <a:pPr>
                        <a:lnSpc>
                          <a:spcPct val="100000"/>
                        </a:lnSpc>
                      </a:pPr>
                      <a:endParaRPr sz="2700">
                        <a:latin typeface="Times New Roman"/>
                        <a:cs typeface="Times New Roman"/>
                      </a:endParaRPr>
                    </a:p>
                    <a:p>
                      <a:pPr>
                        <a:lnSpc>
                          <a:spcPct val="100000"/>
                        </a:lnSpc>
                      </a:pPr>
                      <a:endParaRPr sz="2700">
                        <a:latin typeface="Times New Roman"/>
                        <a:cs typeface="Times New Roman"/>
                      </a:endParaRPr>
                    </a:p>
                    <a:p>
                      <a:pPr>
                        <a:lnSpc>
                          <a:spcPct val="100000"/>
                        </a:lnSpc>
                        <a:spcBef>
                          <a:spcPts val="55"/>
                        </a:spcBef>
                      </a:pPr>
                      <a:endParaRPr sz="2400">
                        <a:latin typeface="Times New Roman"/>
                        <a:cs typeface="Times New Roman"/>
                      </a:endParaRPr>
                    </a:p>
                    <a:p>
                      <a:pPr marL="117475" marR="222250" algn="just">
                        <a:lnSpc>
                          <a:spcPts val="1800"/>
                        </a:lnSpc>
                      </a:pPr>
                      <a:r>
                        <a:rPr sz="1800" b="1" dirty="0">
                          <a:latin typeface="メイリオ"/>
                          <a:cs typeface="メイリオ"/>
                        </a:rPr>
                        <a:t>訓 練 等 給 付</a:t>
                      </a:r>
                      <a:endParaRPr sz="1800">
                        <a:latin typeface="メイリオ"/>
                        <a:cs typeface="メイリオ"/>
                      </a:endParaRPr>
                    </a:p>
                  </a:txBody>
                  <a:tcPr marL="0" marR="0" marT="0" marB="0">
                    <a:lnL w="12700">
                      <a:solidFill>
                        <a:srgbClr val="FFFFFF"/>
                      </a:solidFill>
                      <a:prstDash val="solid"/>
                    </a:lnL>
                    <a:lnR w="12700">
                      <a:solidFill>
                        <a:srgbClr val="000000"/>
                      </a:solidFill>
                      <a:prstDash val="solid"/>
                    </a:lnR>
                    <a:lnT w="38100">
                      <a:solidFill>
                        <a:srgbClr val="FFFFFF"/>
                      </a:solidFill>
                      <a:prstDash val="solid"/>
                    </a:lnT>
                    <a:lnB w="12700">
                      <a:solidFill>
                        <a:srgbClr val="FFFFFF"/>
                      </a:solidFill>
                      <a:prstDash val="solid"/>
                    </a:lnB>
                    <a:solidFill>
                      <a:srgbClr val="B7DEE8"/>
                    </a:solidFill>
                  </a:tcPr>
                </a:tc>
                <a:tc>
                  <a:txBody>
                    <a:bodyPr/>
                    <a:lstStyle/>
                    <a:p>
                      <a:pPr marL="1270" algn="ctr">
                        <a:lnSpc>
                          <a:spcPct val="100000"/>
                        </a:lnSpc>
                        <a:spcBef>
                          <a:spcPts val="1645"/>
                        </a:spcBef>
                      </a:pPr>
                      <a:r>
                        <a:rPr sz="1800" dirty="0">
                          <a:latin typeface="メイリオ"/>
                          <a:cs typeface="メイリオ"/>
                        </a:rPr>
                        <a:t>自立訓練（機能訓練）</a:t>
                      </a:r>
                    </a:p>
                  </a:txBody>
                  <a:tcPr marL="0" marR="0" marT="2089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120650">
                        <a:lnSpc>
                          <a:spcPct val="100000"/>
                        </a:lnSpc>
                        <a:spcBef>
                          <a:spcPts val="805"/>
                        </a:spcBef>
                      </a:pPr>
                      <a:r>
                        <a:rPr sz="1800" dirty="0">
                          <a:latin typeface="メイリオ"/>
                          <a:cs typeface="メイリオ"/>
                        </a:rPr>
                        <a:t>自立した日常生活又は</a:t>
                      </a:r>
                      <a:r>
                        <a:rPr sz="1800" spc="-15" dirty="0">
                          <a:latin typeface="メイリオ"/>
                          <a:cs typeface="メイリオ"/>
                        </a:rPr>
                        <a:t>社</a:t>
                      </a:r>
                      <a:r>
                        <a:rPr sz="1800" dirty="0">
                          <a:latin typeface="メイリオ"/>
                          <a:cs typeface="メイリオ"/>
                        </a:rPr>
                        <a:t>会生</a:t>
                      </a:r>
                      <a:r>
                        <a:rPr sz="1800" spc="-15" dirty="0">
                          <a:latin typeface="メイリオ"/>
                          <a:cs typeface="メイリオ"/>
                        </a:rPr>
                        <a:t>活</a:t>
                      </a:r>
                      <a:r>
                        <a:rPr sz="1800" dirty="0">
                          <a:latin typeface="メイリオ"/>
                          <a:cs typeface="メイリオ"/>
                        </a:rPr>
                        <a:t>がで</a:t>
                      </a:r>
                      <a:r>
                        <a:rPr sz="1800" spc="-15" dirty="0">
                          <a:latin typeface="メイリオ"/>
                          <a:cs typeface="メイリオ"/>
                        </a:rPr>
                        <a:t>き</a:t>
                      </a:r>
                      <a:r>
                        <a:rPr sz="1800" dirty="0">
                          <a:latin typeface="メイリオ"/>
                          <a:cs typeface="メイリオ"/>
                        </a:rPr>
                        <a:t>るよ</a:t>
                      </a:r>
                      <a:r>
                        <a:rPr sz="1800" spc="-15" dirty="0">
                          <a:latin typeface="メイリオ"/>
                          <a:cs typeface="メイリオ"/>
                        </a:rPr>
                        <a:t>う</a:t>
                      </a:r>
                      <a:r>
                        <a:rPr sz="1800" dirty="0">
                          <a:latin typeface="メイリオ"/>
                          <a:cs typeface="メイリオ"/>
                        </a:rPr>
                        <a:t>、一</a:t>
                      </a:r>
                      <a:r>
                        <a:rPr sz="1800" spc="-15" dirty="0">
                          <a:latin typeface="メイリオ"/>
                          <a:cs typeface="メイリオ"/>
                        </a:rPr>
                        <a:t>定</a:t>
                      </a:r>
                      <a:r>
                        <a:rPr sz="1800" dirty="0">
                          <a:latin typeface="メイリオ"/>
                          <a:cs typeface="メイリオ"/>
                        </a:rPr>
                        <a:t>期間</a:t>
                      </a:r>
                      <a:r>
                        <a:rPr sz="1800" spc="-15" dirty="0">
                          <a:latin typeface="メイリオ"/>
                          <a:cs typeface="メイリオ"/>
                        </a:rPr>
                        <a:t>、</a:t>
                      </a:r>
                      <a:r>
                        <a:rPr sz="1800" dirty="0">
                          <a:latin typeface="メイリオ"/>
                          <a:cs typeface="メイリオ"/>
                        </a:rPr>
                        <a:t>身体 機能の維持、向上のた</a:t>
                      </a:r>
                      <a:r>
                        <a:rPr sz="1800" spc="-15" dirty="0">
                          <a:latin typeface="メイリオ"/>
                          <a:cs typeface="メイリオ"/>
                        </a:rPr>
                        <a:t>め</a:t>
                      </a:r>
                      <a:r>
                        <a:rPr sz="1800" dirty="0">
                          <a:latin typeface="メイリオ"/>
                          <a:cs typeface="メイリオ"/>
                        </a:rPr>
                        <a:t>に必</a:t>
                      </a:r>
                      <a:r>
                        <a:rPr sz="1800" spc="-15" dirty="0">
                          <a:latin typeface="メイリオ"/>
                          <a:cs typeface="メイリオ"/>
                        </a:rPr>
                        <a:t>要</a:t>
                      </a:r>
                      <a:r>
                        <a:rPr sz="1800" dirty="0">
                          <a:latin typeface="メイリオ"/>
                          <a:cs typeface="メイリオ"/>
                        </a:rPr>
                        <a:t>な訓</a:t>
                      </a:r>
                      <a:r>
                        <a:rPr sz="1800" spc="-15" dirty="0">
                          <a:latin typeface="メイリオ"/>
                          <a:cs typeface="メイリオ"/>
                        </a:rPr>
                        <a:t>練</a:t>
                      </a:r>
                      <a:r>
                        <a:rPr sz="1800" dirty="0">
                          <a:latin typeface="メイリオ"/>
                          <a:cs typeface="メイリオ"/>
                        </a:rPr>
                        <a:t>を行う</a:t>
                      </a:r>
                    </a:p>
                  </a:txBody>
                  <a:tcPr marL="0" marR="0" marT="1022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76308">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2D050"/>
                    </a:solidFill>
                  </a:tcPr>
                </a:tc>
                <a:tc vMerge="1">
                  <a:txBody>
                    <a:bodyPr/>
                    <a:lstStyle/>
                    <a:p>
                      <a:endParaRPr/>
                    </a:p>
                  </a:txBody>
                  <a:tcPr marL="0" marR="0" marT="0" marB="0">
                    <a:lnL w="12700">
                      <a:solidFill>
                        <a:srgbClr val="FFFFFF"/>
                      </a:solidFill>
                      <a:prstDash val="solid"/>
                    </a:lnL>
                    <a:lnR w="12700">
                      <a:solidFill>
                        <a:srgbClr val="000000"/>
                      </a:solidFill>
                      <a:prstDash val="solid"/>
                    </a:lnR>
                    <a:lnT w="38100">
                      <a:solidFill>
                        <a:srgbClr val="FFFFFF"/>
                      </a:solidFill>
                      <a:prstDash val="solid"/>
                    </a:lnT>
                    <a:lnB w="12700">
                      <a:solidFill>
                        <a:srgbClr val="FFFFFF"/>
                      </a:solidFill>
                      <a:prstDash val="solid"/>
                    </a:lnB>
                    <a:solidFill>
                      <a:srgbClr val="B7DEE8"/>
                    </a:solidFill>
                  </a:tcPr>
                </a:tc>
                <a:tc>
                  <a:txBody>
                    <a:bodyPr/>
                    <a:lstStyle/>
                    <a:p>
                      <a:pPr marL="1270" algn="ctr">
                        <a:lnSpc>
                          <a:spcPct val="100000"/>
                        </a:lnSpc>
                        <a:spcBef>
                          <a:spcPts val="1645"/>
                        </a:spcBef>
                      </a:pPr>
                      <a:r>
                        <a:rPr sz="1800" dirty="0">
                          <a:latin typeface="メイリオ"/>
                          <a:cs typeface="メイリオ"/>
                        </a:rPr>
                        <a:t>自立訓練（生活訓練）</a:t>
                      </a:r>
                      <a:endParaRPr sz="1800">
                        <a:latin typeface="メイリオ"/>
                        <a:cs typeface="メイリオ"/>
                      </a:endParaRPr>
                    </a:p>
                  </a:txBody>
                  <a:tcPr marL="0" marR="0" marT="2089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805"/>
                        </a:spcBef>
                      </a:pPr>
                      <a:r>
                        <a:rPr sz="1800" dirty="0" err="1">
                          <a:latin typeface="メイリオ"/>
                          <a:cs typeface="メイリオ"/>
                        </a:rPr>
                        <a:t>自立した日常生活又は</a:t>
                      </a:r>
                      <a:r>
                        <a:rPr sz="1800" spc="-15" dirty="0" err="1">
                          <a:latin typeface="メイリオ"/>
                          <a:cs typeface="メイリオ"/>
                        </a:rPr>
                        <a:t>社</a:t>
                      </a:r>
                      <a:r>
                        <a:rPr sz="1800" dirty="0" err="1">
                          <a:latin typeface="メイリオ"/>
                          <a:cs typeface="メイリオ"/>
                        </a:rPr>
                        <a:t>会生</a:t>
                      </a:r>
                      <a:r>
                        <a:rPr sz="1800" spc="-15" dirty="0" err="1">
                          <a:latin typeface="メイリオ"/>
                          <a:cs typeface="メイリオ"/>
                        </a:rPr>
                        <a:t>活</a:t>
                      </a:r>
                      <a:r>
                        <a:rPr sz="1800" dirty="0" err="1">
                          <a:latin typeface="メイリオ"/>
                          <a:cs typeface="メイリオ"/>
                        </a:rPr>
                        <a:t>がで</a:t>
                      </a:r>
                      <a:r>
                        <a:rPr sz="1800" spc="-15" dirty="0" err="1">
                          <a:latin typeface="メイリオ"/>
                          <a:cs typeface="メイリオ"/>
                        </a:rPr>
                        <a:t>き</a:t>
                      </a:r>
                      <a:r>
                        <a:rPr sz="1800" dirty="0" err="1">
                          <a:latin typeface="メイリオ"/>
                          <a:cs typeface="メイリオ"/>
                        </a:rPr>
                        <a:t>るよ</a:t>
                      </a:r>
                      <a:r>
                        <a:rPr sz="1800" spc="-15" dirty="0" err="1">
                          <a:latin typeface="メイリオ"/>
                          <a:cs typeface="メイリオ"/>
                        </a:rPr>
                        <a:t>う</a:t>
                      </a:r>
                      <a:r>
                        <a:rPr sz="1800" dirty="0" err="1">
                          <a:latin typeface="メイリオ"/>
                          <a:cs typeface="メイリオ"/>
                        </a:rPr>
                        <a:t>、一</a:t>
                      </a:r>
                      <a:r>
                        <a:rPr sz="1800" spc="-15" dirty="0" err="1">
                          <a:latin typeface="メイリオ"/>
                          <a:cs typeface="メイリオ"/>
                        </a:rPr>
                        <a:t>定</a:t>
                      </a:r>
                      <a:r>
                        <a:rPr sz="1800" dirty="0" err="1">
                          <a:latin typeface="メイリオ"/>
                          <a:cs typeface="メイリオ"/>
                        </a:rPr>
                        <a:t>期間</a:t>
                      </a:r>
                      <a:r>
                        <a:rPr sz="1800" spc="-15" dirty="0" err="1">
                          <a:latin typeface="メイリオ"/>
                          <a:cs typeface="メイリオ"/>
                        </a:rPr>
                        <a:t>、</a:t>
                      </a:r>
                      <a:r>
                        <a:rPr sz="1800" dirty="0" err="1" smtClean="0">
                          <a:latin typeface="メイリオ"/>
                          <a:cs typeface="メイリオ"/>
                        </a:rPr>
                        <a:t>生活能力の維持</a:t>
                      </a:r>
                      <a:r>
                        <a:rPr sz="1800" dirty="0" err="1">
                          <a:latin typeface="メイリオ"/>
                          <a:cs typeface="メイリオ"/>
                        </a:rPr>
                        <a:t>、向上のた</a:t>
                      </a:r>
                      <a:r>
                        <a:rPr sz="1800" spc="-15" dirty="0" err="1">
                          <a:latin typeface="メイリオ"/>
                          <a:cs typeface="メイリオ"/>
                        </a:rPr>
                        <a:t>め</a:t>
                      </a:r>
                      <a:r>
                        <a:rPr sz="1800" dirty="0" err="1">
                          <a:latin typeface="メイリオ"/>
                          <a:cs typeface="メイリオ"/>
                        </a:rPr>
                        <a:t>に必</a:t>
                      </a:r>
                      <a:r>
                        <a:rPr sz="1800" spc="-15" dirty="0" err="1">
                          <a:latin typeface="メイリオ"/>
                          <a:cs typeface="メイリオ"/>
                        </a:rPr>
                        <a:t>要</a:t>
                      </a:r>
                      <a:r>
                        <a:rPr sz="1800" dirty="0" err="1">
                          <a:latin typeface="メイリオ"/>
                          <a:cs typeface="メイリオ"/>
                        </a:rPr>
                        <a:t>な支</a:t>
                      </a:r>
                      <a:r>
                        <a:rPr sz="1800" spc="-15" dirty="0" err="1">
                          <a:latin typeface="メイリオ"/>
                          <a:cs typeface="メイリオ"/>
                        </a:rPr>
                        <a:t>援</a:t>
                      </a:r>
                      <a:r>
                        <a:rPr sz="1800" dirty="0" err="1">
                          <a:latin typeface="メイリオ"/>
                          <a:cs typeface="メイリオ"/>
                        </a:rPr>
                        <a:t>、訓</a:t>
                      </a:r>
                      <a:r>
                        <a:rPr sz="1800" spc="-15" dirty="0" err="1">
                          <a:latin typeface="メイリオ"/>
                          <a:cs typeface="メイリオ"/>
                        </a:rPr>
                        <a:t>練</a:t>
                      </a:r>
                      <a:r>
                        <a:rPr sz="1800" dirty="0" err="1">
                          <a:latin typeface="メイリオ"/>
                          <a:cs typeface="メイリオ"/>
                        </a:rPr>
                        <a:t>を行う</a:t>
                      </a:r>
                      <a:endParaRPr sz="1800" dirty="0">
                        <a:latin typeface="メイリオ"/>
                        <a:cs typeface="メイリオ"/>
                      </a:endParaRPr>
                    </a:p>
                  </a:txBody>
                  <a:tcPr marL="0" marR="0" marT="1022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76308">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2D050"/>
                    </a:solidFill>
                  </a:tcPr>
                </a:tc>
                <a:tc vMerge="1">
                  <a:txBody>
                    <a:bodyPr/>
                    <a:lstStyle/>
                    <a:p>
                      <a:endParaRPr/>
                    </a:p>
                  </a:txBody>
                  <a:tcPr marL="0" marR="0" marT="0" marB="0">
                    <a:lnL w="12700">
                      <a:solidFill>
                        <a:srgbClr val="FFFFFF"/>
                      </a:solidFill>
                      <a:prstDash val="solid"/>
                    </a:lnL>
                    <a:lnR w="12700">
                      <a:solidFill>
                        <a:srgbClr val="000000"/>
                      </a:solidFill>
                      <a:prstDash val="solid"/>
                    </a:lnR>
                    <a:lnT w="38100">
                      <a:solidFill>
                        <a:srgbClr val="FFFFFF"/>
                      </a:solidFill>
                      <a:prstDash val="solid"/>
                    </a:lnT>
                    <a:lnB w="12700">
                      <a:solidFill>
                        <a:srgbClr val="FFFFFF"/>
                      </a:solidFill>
                      <a:prstDash val="solid"/>
                    </a:lnB>
                    <a:solidFill>
                      <a:srgbClr val="B7DEE8"/>
                    </a:solidFill>
                  </a:tcPr>
                </a:tc>
                <a:tc>
                  <a:txBody>
                    <a:bodyPr/>
                    <a:lstStyle/>
                    <a:p>
                      <a:pPr algn="ctr">
                        <a:lnSpc>
                          <a:spcPct val="100000"/>
                        </a:lnSpc>
                        <a:spcBef>
                          <a:spcPts val="1645"/>
                        </a:spcBef>
                      </a:pPr>
                      <a:r>
                        <a:rPr sz="1800" dirty="0">
                          <a:latin typeface="メイリオ"/>
                          <a:cs typeface="メイリオ"/>
                        </a:rPr>
                        <a:t>就労移行支援</a:t>
                      </a:r>
                      <a:endParaRPr sz="1800">
                        <a:latin typeface="メイリオ"/>
                        <a:cs typeface="メイリオ"/>
                      </a:endParaRPr>
                    </a:p>
                  </a:txBody>
                  <a:tcPr marL="0" marR="0" marT="2089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120650">
                        <a:lnSpc>
                          <a:spcPct val="100000"/>
                        </a:lnSpc>
                        <a:spcBef>
                          <a:spcPts val="805"/>
                        </a:spcBef>
                      </a:pPr>
                      <a:r>
                        <a:rPr sz="1800" dirty="0">
                          <a:latin typeface="メイリオ"/>
                          <a:cs typeface="メイリオ"/>
                        </a:rPr>
                        <a:t>一般企業等への就労を</a:t>
                      </a:r>
                      <a:r>
                        <a:rPr sz="1800" spc="-15" dirty="0">
                          <a:latin typeface="メイリオ"/>
                          <a:cs typeface="メイリオ"/>
                        </a:rPr>
                        <a:t>希</a:t>
                      </a:r>
                      <a:r>
                        <a:rPr sz="1800" dirty="0">
                          <a:latin typeface="メイリオ"/>
                          <a:cs typeface="メイリオ"/>
                        </a:rPr>
                        <a:t>望す</a:t>
                      </a:r>
                      <a:r>
                        <a:rPr sz="1800" spc="-15" dirty="0">
                          <a:latin typeface="メイリオ"/>
                          <a:cs typeface="メイリオ"/>
                        </a:rPr>
                        <a:t>る</a:t>
                      </a:r>
                      <a:r>
                        <a:rPr sz="1800" dirty="0">
                          <a:latin typeface="メイリオ"/>
                          <a:cs typeface="メイリオ"/>
                        </a:rPr>
                        <a:t>人に</a:t>
                      </a:r>
                      <a:r>
                        <a:rPr sz="1800" spc="-15" dirty="0">
                          <a:latin typeface="メイリオ"/>
                          <a:cs typeface="メイリオ"/>
                        </a:rPr>
                        <a:t>、</a:t>
                      </a:r>
                      <a:r>
                        <a:rPr sz="1800" dirty="0">
                          <a:latin typeface="メイリオ"/>
                          <a:cs typeface="メイリオ"/>
                        </a:rPr>
                        <a:t>一定</a:t>
                      </a:r>
                      <a:r>
                        <a:rPr sz="1800" spc="-15" dirty="0">
                          <a:latin typeface="メイリオ"/>
                          <a:cs typeface="メイリオ"/>
                        </a:rPr>
                        <a:t>期</a:t>
                      </a:r>
                      <a:r>
                        <a:rPr sz="1800" dirty="0">
                          <a:latin typeface="メイリオ"/>
                          <a:cs typeface="メイリオ"/>
                        </a:rPr>
                        <a:t>間、</a:t>
                      </a:r>
                      <a:r>
                        <a:rPr sz="1800" spc="-15" dirty="0">
                          <a:latin typeface="メイリオ"/>
                          <a:cs typeface="メイリオ"/>
                        </a:rPr>
                        <a:t>就</a:t>
                      </a:r>
                      <a:r>
                        <a:rPr sz="1800" dirty="0">
                          <a:latin typeface="メイリオ"/>
                          <a:cs typeface="メイリオ"/>
                        </a:rPr>
                        <a:t>労に</a:t>
                      </a:r>
                      <a:r>
                        <a:rPr sz="1800" spc="-15" dirty="0">
                          <a:latin typeface="メイリオ"/>
                          <a:cs typeface="メイリオ"/>
                        </a:rPr>
                        <a:t>必</a:t>
                      </a:r>
                      <a:r>
                        <a:rPr sz="1800" dirty="0">
                          <a:latin typeface="メイリオ"/>
                          <a:cs typeface="メイリオ"/>
                        </a:rPr>
                        <a:t>要な 知識及び能力の向上の</a:t>
                      </a:r>
                      <a:r>
                        <a:rPr sz="1800" spc="-15" dirty="0">
                          <a:latin typeface="メイリオ"/>
                          <a:cs typeface="メイリオ"/>
                        </a:rPr>
                        <a:t>た</a:t>
                      </a:r>
                      <a:r>
                        <a:rPr sz="1800" dirty="0">
                          <a:latin typeface="メイリオ"/>
                          <a:cs typeface="メイリオ"/>
                        </a:rPr>
                        <a:t>めに</a:t>
                      </a:r>
                      <a:r>
                        <a:rPr sz="1800" spc="-15" dirty="0">
                          <a:latin typeface="メイリオ"/>
                          <a:cs typeface="メイリオ"/>
                        </a:rPr>
                        <a:t>必</a:t>
                      </a:r>
                      <a:r>
                        <a:rPr sz="1800" dirty="0">
                          <a:latin typeface="メイリオ"/>
                          <a:cs typeface="メイリオ"/>
                        </a:rPr>
                        <a:t>要な</a:t>
                      </a:r>
                      <a:r>
                        <a:rPr sz="1800" spc="-15" dirty="0">
                          <a:latin typeface="メイリオ"/>
                          <a:cs typeface="メイリオ"/>
                        </a:rPr>
                        <a:t>訓</a:t>
                      </a:r>
                      <a:r>
                        <a:rPr sz="1800" dirty="0">
                          <a:latin typeface="メイリオ"/>
                          <a:cs typeface="メイリオ"/>
                        </a:rPr>
                        <a:t>練を</a:t>
                      </a:r>
                      <a:r>
                        <a:rPr sz="1800" spc="-15" dirty="0">
                          <a:latin typeface="メイリオ"/>
                          <a:cs typeface="メイリオ"/>
                        </a:rPr>
                        <a:t>行</a:t>
                      </a:r>
                      <a:r>
                        <a:rPr sz="1800" dirty="0">
                          <a:latin typeface="メイリオ"/>
                          <a:cs typeface="メイリオ"/>
                        </a:rPr>
                        <a:t>う</a:t>
                      </a:r>
                    </a:p>
                  </a:txBody>
                  <a:tcPr marL="0" marR="0" marT="1022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76871">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2D050"/>
                    </a:solidFill>
                  </a:tcPr>
                </a:tc>
                <a:tc vMerge="1">
                  <a:txBody>
                    <a:bodyPr/>
                    <a:lstStyle/>
                    <a:p>
                      <a:endParaRPr/>
                    </a:p>
                  </a:txBody>
                  <a:tcPr marL="0" marR="0" marT="0" marB="0">
                    <a:lnL w="12700">
                      <a:solidFill>
                        <a:srgbClr val="FFFFFF"/>
                      </a:solidFill>
                      <a:prstDash val="solid"/>
                    </a:lnL>
                    <a:lnR w="12700">
                      <a:solidFill>
                        <a:srgbClr val="000000"/>
                      </a:solidFill>
                      <a:prstDash val="solid"/>
                    </a:lnR>
                    <a:lnT w="38100">
                      <a:solidFill>
                        <a:srgbClr val="FFFFFF"/>
                      </a:solidFill>
                      <a:prstDash val="solid"/>
                    </a:lnT>
                    <a:lnB w="12700">
                      <a:solidFill>
                        <a:srgbClr val="FFFFFF"/>
                      </a:solidFill>
                      <a:prstDash val="solid"/>
                    </a:lnB>
                    <a:solidFill>
                      <a:srgbClr val="B7DEE8"/>
                    </a:solidFill>
                  </a:tcPr>
                </a:tc>
                <a:tc>
                  <a:txBody>
                    <a:bodyPr/>
                    <a:lstStyle/>
                    <a:p>
                      <a:pPr algn="ctr">
                        <a:lnSpc>
                          <a:spcPct val="100000"/>
                        </a:lnSpc>
                        <a:spcBef>
                          <a:spcPts val="1650"/>
                        </a:spcBef>
                      </a:pPr>
                      <a:r>
                        <a:rPr sz="1800" dirty="0">
                          <a:latin typeface="メイリオ"/>
                          <a:cs typeface="メイリオ"/>
                        </a:rPr>
                        <a:t>就労継続支援（A型）</a:t>
                      </a:r>
                      <a:endParaRPr sz="1800">
                        <a:latin typeface="メイリオ"/>
                        <a:cs typeface="メイリオ"/>
                      </a:endParaRPr>
                    </a:p>
                  </a:txBody>
                  <a:tcPr marL="0" marR="0" marT="2095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120650">
                        <a:lnSpc>
                          <a:spcPct val="100000"/>
                        </a:lnSpc>
                        <a:spcBef>
                          <a:spcPts val="810"/>
                        </a:spcBef>
                      </a:pPr>
                      <a:r>
                        <a:rPr sz="1800" dirty="0">
                          <a:latin typeface="メイリオ"/>
                          <a:cs typeface="メイリオ"/>
                        </a:rPr>
                        <a:t>一般企業等での就労が</a:t>
                      </a:r>
                      <a:r>
                        <a:rPr sz="1800" spc="-15" dirty="0">
                          <a:latin typeface="メイリオ"/>
                          <a:cs typeface="メイリオ"/>
                        </a:rPr>
                        <a:t>困</a:t>
                      </a:r>
                      <a:r>
                        <a:rPr sz="1800" dirty="0">
                          <a:latin typeface="メイリオ"/>
                          <a:cs typeface="メイリオ"/>
                        </a:rPr>
                        <a:t>難な</a:t>
                      </a:r>
                      <a:r>
                        <a:rPr sz="1800" spc="-15" dirty="0">
                          <a:latin typeface="メイリオ"/>
                          <a:cs typeface="メイリオ"/>
                        </a:rPr>
                        <a:t>人</a:t>
                      </a:r>
                      <a:r>
                        <a:rPr sz="1800" dirty="0">
                          <a:latin typeface="メイリオ"/>
                          <a:cs typeface="メイリオ"/>
                        </a:rPr>
                        <a:t>に、</a:t>
                      </a:r>
                      <a:r>
                        <a:rPr sz="1800" spc="-15" dirty="0">
                          <a:latin typeface="メイリオ"/>
                          <a:cs typeface="メイリオ"/>
                        </a:rPr>
                        <a:t>雇</a:t>
                      </a:r>
                      <a:r>
                        <a:rPr sz="1800" dirty="0">
                          <a:latin typeface="メイリオ"/>
                          <a:cs typeface="メイリオ"/>
                        </a:rPr>
                        <a:t>用し</a:t>
                      </a:r>
                      <a:r>
                        <a:rPr sz="1800" spc="-15" dirty="0">
                          <a:latin typeface="メイリオ"/>
                          <a:cs typeface="メイリオ"/>
                        </a:rPr>
                        <a:t>て</a:t>
                      </a:r>
                      <a:r>
                        <a:rPr sz="1800" dirty="0">
                          <a:latin typeface="メイリオ"/>
                          <a:cs typeface="メイリオ"/>
                        </a:rPr>
                        <a:t>就労</a:t>
                      </a:r>
                      <a:r>
                        <a:rPr sz="1800" spc="-15" dirty="0">
                          <a:latin typeface="メイリオ"/>
                          <a:cs typeface="メイリオ"/>
                        </a:rPr>
                        <a:t>す</a:t>
                      </a:r>
                      <a:r>
                        <a:rPr sz="1800" dirty="0">
                          <a:latin typeface="メイリオ"/>
                          <a:cs typeface="メイリオ"/>
                        </a:rPr>
                        <a:t>る機</a:t>
                      </a:r>
                      <a:r>
                        <a:rPr sz="1800" spc="-15" dirty="0">
                          <a:latin typeface="メイリオ"/>
                          <a:cs typeface="メイリオ"/>
                        </a:rPr>
                        <a:t>会</a:t>
                      </a:r>
                      <a:r>
                        <a:rPr sz="1800" dirty="0">
                          <a:latin typeface="メイリオ"/>
                          <a:cs typeface="メイリオ"/>
                        </a:rPr>
                        <a:t>を提 供するとともに、能力</a:t>
                      </a:r>
                      <a:r>
                        <a:rPr sz="1800" spc="-15" dirty="0">
                          <a:latin typeface="メイリオ"/>
                          <a:cs typeface="メイリオ"/>
                        </a:rPr>
                        <a:t>等</a:t>
                      </a:r>
                      <a:r>
                        <a:rPr sz="1800" dirty="0">
                          <a:latin typeface="メイリオ"/>
                          <a:cs typeface="メイリオ"/>
                        </a:rPr>
                        <a:t>の向</a:t>
                      </a:r>
                      <a:r>
                        <a:rPr sz="1800" spc="-15" dirty="0">
                          <a:latin typeface="メイリオ"/>
                          <a:cs typeface="メイリオ"/>
                        </a:rPr>
                        <a:t>上</a:t>
                      </a:r>
                      <a:r>
                        <a:rPr sz="1800" dirty="0">
                          <a:latin typeface="メイリオ"/>
                          <a:cs typeface="メイリオ"/>
                        </a:rPr>
                        <a:t>のた</a:t>
                      </a:r>
                      <a:r>
                        <a:rPr sz="1800" spc="-15" dirty="0">
                          <a:latin typeface="メイリオ"/>
                          <a:cs typeface="メイリオ"/>
                        </a:rPr>
                        <a:t>め</a:t>
                      </a:r>
                      <a:r>
                        <a:rPr sz="1800" dirty="0">
                          <a:latin typeface="メイリオ"/>
                          <a:cs typeface="メイリオ"/>
                        </a:rPr>
                        <a:t>に必</a:t>
                      </a:r>
                      <a:r>
                        <a:rPr sz="1800" spc="-15" dirty="0">
                          <a:latin typeface="メイリオ"/>
                          <a:cs typeface="メイリオ"/>
                        </a:rPr>
                        <a:t>要</a:t>
                      </a:r>
                      <a:r>
                        <a:rPr sz="1800" dirty="0">
                          <a:latin typeface="メイリオ"/>
                          <a:cs typeface="メイリオ"/>
                        </a:rPr>
                        <a:t>な訓</a:t>
                      </a:r>
                      <a:r>
                        <a:rPr sz="1800" spc="-15" dirty="0">
                          <a:latin typeface="メイリオ"/>
                          <a:cs typeface="メイリオ"/>
                        </a:rPr>
                        <a:t>練</a:t>
                      </a:r>
                      <a:r>
                        <a:rPr sz="1800" dirty="0">
                          <a:latin typeface="メイリオ"/>
                          <a:cs typeface="メイリオ"/>
                        </a:rPr>
                        <a:t>を行う</a:t>
                      </a:r>
                    </a:p>
                  </a:txBody>
                  <a:tcPr marL="0" marR="0" marT="1028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76871">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2D050"/>
                    </a:solidFill>
                  </a:tcPr>
                </a:tc>
                <a:tc vMerge="1">
                  <a:txBody>
                    <a:bodyPr/>
                    <a:lstStyle/>
                    <a:p>
                      <a:endParaRPr/>
                    </a:p>
                  </a:txBody>
                  <a:tcPr marL="0" marR="0" marT="0" marB="0">
                    <a:lnL w="12700">
                      <a:solidFill>
                        <a:srgbClr val="FFFFFF"/>
                      </a:solidFill>
                      <a:prstDash val="solid"/>
                    </a:lnL>
                    <a:lnR w="12700">
                      <a:solidFill>
                        <a:srgbClr val="000000"/>
                      </a:solidFill>
                      <a:prstDash val="solid"/>
                    </a:lnR>
                    <a:lnT w="38100">
                      <a:solidFill>
                        <a:srgbClr val="FFFFFF"/>
                      </a:solidFill>
                      <a:prstDash val="solid"/>
                    </a:lnT>
                    <a:lnB w="12700">
                      <a:solidFill>
                        <a:srgbClr val="FFFFFF"/>
                      </a:solidFill>
                      <a:prstDash val="solid"/>
                    </a:lnB>
                    <a:solidFill>
                      <a:srgbClr val="B7DEE8"/>
                    </a:solidFill>
                  </a:tcPr>
                </a:tc>
                <a:tc>
                  <a:txBody>
                    <a:bodyPr/>
                    <a:lstStyle/>
                    <a:p>
                      <a:pPr algn="ctr">
                        <a:lnSpc>
                          <a:spcPct val="100000"/>
                        </a:lnSpc>
                        <a:spcBef>
                          <a:spcPts val="1650"/>
                        </a:spcBef>
                      </a:pPr>
                      <a:r>
                        <a:rPr sz="1800" dirty="0">
                          <a:latin typeface="メイリオ"/>
                          <a:cs typeface="メイリオ"/>
                        </a:rPr>
                        <a:t>就労継続支援（B</a:t>
                      </a:r>
                      <a:r>
                        <a:rPr sz="1800" spc="-10" dirty="0">
                          <a:latin typeface="メイリオ"/>
                          <a:cs typeface="メイリオ"/>
                        </a:rPr>
                        <a:t>型）</a:t>
                      </a:r>
                      <a:endParaRPr sz="1800">
                        <a:latin typeface="メイリオ"/>
                        <a:cs typeface="メイリオ"/>
                      </a:endParaRPr>
                    </a:p>
                  </a:txBody>
                  <a:tcPr marL="0" marR="0" marT="2095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810"/>
                        </a:spcBef>
                      </a:pPr>
                      <a:r>
                        <a:rPr sz="1800" dirty="0">
                          <a:latin typeface="メイリオ"/>
                          <a:cs typeface="メイリオ"/>
                        </a:rPr>
                        <a:t>一般企業等での就労が</a:t>
                      </a:r>
                      <a:r>
                        <a:rPr sz="1800" spc="-15" dirty="0">
                          <a:latin typeface="メイリオ"/>
                          <a:cs typeface="メイリオ"/>
                        </a:rPr>
                        <a:t>困</a:t>
                      </a:r>
                      <a:r>
                        <a:rPr sz="1800" dirty="0">
                          <a:latin typeface="メイリオ"/>
                          <a:cs typeface="メイリオ"/>
                        </a:rPr>
                        <a:t>難な</a:t>
                      </a:r>
                      <a:r>
                        <a:rPr sz="1800" spc="-15" dirty="0">
                          <a:latin typeface="メイリオ"/>
                          <a:cs typeface="メイリオ"/>
                        </a:rPr>
                        <a:t>人</a:t>
                      </a:r>
                      <a:r>
                        <a:rPr sz="1800" dirty="0">
                          <a:latin typeface="メイリオ"/>
                          <a:cs typeface="メイリオ"/>
                        </a:rPr>
                        <a:t>に、</a:t>
                      </a:r>
                      <a:r>
                        <a:rPr sz="1800" spc="-15" dirty="0">
                          <a:latin typeface="メイリオ"/>
                          <a:cs typeface="メイリオ"/>
                        </a:rPr>
                        <a:t>就</a:t>
                      </a:r>
                      <a:r>
                        <a:rPr sz="1800" dirty="0">
                          <a:latin typeface="メイリオ"/>
                          <a:cs typeface="メイリオ"/>
                        </a:rPr>
                        <a:t>労す</a:t>
                      </a:r>
                      <a:r>
                        <a:rPr sz="1800" spc="-15" dirty="0">
                          <a:latin typeface="メイリオ"/>
                          <a:cs typeface="メイリオ"/>
                        </a:rPr>
                        <a:t>る</a:t>
                      </a:r>
                      <a:r>
                        <a:rPr sz="1800" dirty="0">
                          <a:latin typeface="メイリオ"/>
                          <a:cs typeface="メイリオ"/>
                        </a:rPr>
                        <a:t>機会</a:t>
                      </a:r>
                      <a:r>
                        <a:rPr sz="1800" spc="-15" dirty="0">
                          <a:latin typeface="メイリオ"/>
                          <a:cs typeface="メイリオ"/>
                        </a:rPr>
                        <a:t>を</a:t>
                      </a:r>
                      <a:r>
                        <a:rPr sz="1800" dirty="0">
                          <a:latin typeface="メイリオ"/>
                          <a:cs typeface="メイリオ"/>
                        </a:rPr>
                        <a:t>提供</a:t>
                      </a:r>
                      <a:r>
                        <a:rPr sz="1800" spc="-15" dirty="0">
                          <a:latin typeface="メイリオ"/>
                          <a:cs typeface="メイリオ"/>
                        </a:rPr>
                        <a:t>す</a:t>
                      </a:r>
                      <a:r>
                        <a:rPr sz="1800" dirty="0">
                          <a:latin typeface="メイリオ"/>
                          <a:cs typeface="メイリオ"/>
                        </a:rPr>
                        <a:t>ると</a:t>
                      </a:r>
                    </a:p>
                    <a:p>
                      <a:pPr marL="91440">
                        <a:lnSpc>
                          <a:spcPct val="100000"/>
                        </a:lnSpc>
                      </a:pPr>
                      <a:r>
                        <a:rPr sz="1800" dirty="0">
                          <a:latin typeface="メイリオ"/>
                          <a:cs typeface="メイリオ"/>
                        </a:rPr>
                        <a:t>ともに、能力等の向上</a:t>
                      </a:r>
                      <a:r>
                        <a:rPr sz="1800" spc="-15" dirty="0">
                          <a:latin typeface="メイリオ"/>
                          <a:cs typeface="メイリオ"/>
                        </a:rPr>
                        <a:t>の</a:t>
                      </a:r>
                      <a:r>
                        <a:rPr sz="1800" dirty="0">
                          <a:latin typeface="メイリオ"/>
                          <a:cs typeface="メイリオ"/>
                        </a:rPr>
                        <a:t>ため</a:t>
                      </a:r>
                      <a:r>
                        <a:rPr sz="1800" spc="-15" dirty="0">
                          <a:latin typeface="メイリオ"/>
                          <a:cs typeface="メイリオ"/>
                        </a:rPr>
                        <a:t>に</a:t>
                      </a:r>
                      <a:r>
                        <a:rPr sz="1800" dirty="0">
                          <a:latin typeface="メイリオ"/>
                          <a:cs typeface="メイリオ"/>
                        </a:rPr>
                        <a:t>必要</a:t>
                      </a:r>
                      <a:r>
                        <a:rPr sz="1800" spc="-15" dirty="0">
                          <a:latin typeface="メイリオ"/>
                          <a:cs typeface="メイリオ"/>
                        </a:rPr>
                        <a:t>な</a:t>
                      </a:r>
                      <a:r>
                        <a:rPr sz="1800" dirty="0">
                          <a:latin typeface="メイリオ"/>
                          <a:cs typeface="メイリオ"/>
                        </a:rPr>
                        <a:t>訓練</a:t>
                      </a:r>
                      <a:r>
                        <a:rPr sz="1800" spc="-15" dirty="0">
                          <a:latin typeface="メイリオ"/>
                          <a:cs typeface="メイリオ"/>
                        </a:rPr>
                        <a:t>を</a:t>
                      </a:r>
                      <a:r>
                        <a:rPr sz="1800" dirty="0">
                          <a:latin typeface="メイリオ"/>
                          <a:cs typeface="メイリオ"/>
                        </a:rPr>
                        <a:t>行う</a:t>
                      </a:r>
                    </a:p>
                  </a:txBody>
                  <a:tcPr marL="0" marR="0" marT="1028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576871">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2D050"/>
                    </a:solidFill>
                  </a:tcPr>
                </a:tc>
                <a:tc vMerge="1">
                  <a:txBody>
                    <a:bodyPr/>
                    <a:lstStyle/>
                    <a:p>
                      <a:endParaRPr/>
                    </a:p>
                  </a:txBody>
                  <a:tcPr marL="0" marR="0" marT="0" marB="0">
                    <a:lnL w="12700">
                      <a:solidFill>
                        <a:srgbClr val="FFFFFF"/>
                      </a:solidFill>
                      <a:prstDash val="solid"/>
                    </a:lnL>
                    <a:lnR w="12700">
                      <a:solidFill>
                        <a:srgbClr val="000000"/>
                      </a:solidFill>
                      <a:prstDash val="solid"/>
                    </a:lnR>
                    <a:lnT w="38100">
                      <a:solidFill>
                        <a:srgbClr val="FFFFFF"/>
                      </a:solidFill>
                      <a:prstDash val="solid"/>
                    </a:lnT>
                    <a:lnB w="12700">
                      <a:solidFill>
                        <a:srgbClr val="FFFFFF"/>
                      </a:solidFill>
                      <a:prstDash val="solid"/>
                    </a:lnB>
                    <a:solidFill>
                      <a:srgbClr val="B7DEE8"/>
                    </a:solidFill>
                  </a:tcPr>
                </a:tc>
                <a:tc>
                  <a:txBody>
                    <a:bodyPr/>
                    <a:lstStyle/>
                    <a:p>
                      <a:pPr algn="ctr">
                        <a:lnSpc>
                          <a:spcPct val="100000"/>
                        </a:lnSpc>
                        <a:spcBef>
                          <a:spcPts val="1650"/>
                        </a:spcBef>
                      </a:pPr>
                      <a:r>
                        <a:rPr sz="1800" dirty="0">
                          <a:latin typeface="メイリオ"/>
                          <a:cs typeface="メイリオ"/>
                        </a:rPr>
                        <a:t>就労定着支援</a:t>
                      </a:r>
                    </a:p>
                  </a:txBody>
                  <a:tcPr marL="0" marR="0" marT="2095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120650">
                        <a:lnSpc>
                          <a:spcPct val="100000"/>
                        </a:lnSpc>
                        <a:spcBef>
                          <a:spcPts val="810"/>
                        </a:spcBef>
                      </a:pPr>
                      <a:r>
                        <a:rPr sz="1800" dirty="0">
                          <a:latin typeface="メイリオ"/>
                          <a:cs typeface="メイリオ"/>
                        </a:rPr>
                        <a:t>一般就労に移行した人</a:t>
                      </a:r>
                      <a:r>
                        <a:rPr sz="1800" spc="-15" dirty="0">
                          <a:latin typeface="メイリオ"/>
                          <a:cs typeface="メイリオ"/>
                        </a:rPr>
                        <a:t>に</a:t>
                      </a:r>
                      <a:r>
                        <a:rPr sz="1800" dirty="0">
                          <a:latin typeface="メイリオ"/>
                          <a:cs typeface="メイリオ"/>
                        </a:rPr>
                        <a:t>、就</a:t>
                      </a:r>
                      <a:r>
                        <a:rPr sz="1800" spc="-15" dirty="0">
                          <a:latin typeface="メイリオ"/>
                          <a:cs typeface="メイリオ"/>
                        </a:rPr>
                        <a:t>労</a:t>
                      </a:r>
                      <a:r>
                        <a:rPr sz="1800" dirty="0">
                          <a:latin typeface="メイリオ"/>
                          <a:cs typeface="メイリオ"/>
                        </a:rPr>
                        <a:t>に伴</a:t>
                      </a:r>
                      <a:r>
                        <a:rPr sz="1800" spc="-15" dirty="0">
                          <a:latin typeface="メイリオ"/>
                          <a:cs typeface="メイリオ"/>
                        </a:rPr>
                        <a:t>う</a:t>
                      </a:r>
                      <a:r>
                        <a:rPr sz="1800" dirty="0">
                          <a:latin typeface="メイリオ"/>
                          <a:cs typeface="メイリオ"/>
                        </a:rPr>
                        <a:t>生活</a:t>
                      </a:r>
                      <a:r>
                        <a:rPr sz="1800" spc="-15" dirty="0">
                          <a:latin typeface="メイリオ"/>
                          <a:cs typeface="メイリオ"/>
                        </a:rPr>
                        <a:t>面</a:t>
                      </a:r>
                      <a:r>
                        <a:rPr sz="1800" dirty="0">
                          <a:latin typeface="メイリオ"/>
                          <a:cs typeface="メイリオ"/>
                        </a:rPr>
                        <a:t>の課</a:t>
                      </a:r>
                      <a:r>
                        <a:rPr sz="1800" spc="-15" dirty="0">
                          <a:latin typeface="メイリオ"/>
                          <a:cs typeface="メイリオ"/>
                        </a:rPr>
                        <a:t>題</a:t>
                      </a:r>
                      <a:r>
                        <a:rPr sz="1800" dirty="0">
                          <a:latin typeface="メイリオ"/>
                          <a:cs typeface="メイリオ"/>
                        </a:rPr>
                        <a:t>に対</a:t>
                      </a:r>
                      <a:r>
                        <a:rPr sz="1800" spc="-15" dirty="0">
                          <a:latin typeface="メイリオ"/>
                          <a:cs typeface="メイリオ"/>
                        </a:rPr>
                        <a:t>応</a:t>
                      </a:r>
                      <a:r>
                        <a:rPr sz="1800" dirty="0">
                          <a:latin typeface="メイリオ"/>
                          <a:cs typeface="メイリオ"/>
                        </a:rPr>
                        <a:t>する ための支援を行う</a:t>
                      </a:r>
                    </a:p>
                  </a:txBody>
                  <a:tcPr marL="0" marR="0" marT="1028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bl>
          </a:graphicData>
        </a:graphic>
      </p:graphicFrame>
      <p:sp>
        <p:nvSpPr>
          <p:cNvPr id="11" name="object 11"/>
          <p:cNvSpPr/>
          <p:nvPr/>
        </p:nvSpPr>
        <p:spPr>
          <a:xfrm>
            <a:off x="466724" y="492251"/>
            <a:ext cx="11468101" cy="591587"/>
          </a:xfrm>
          <a:custGeom>
            <a:avLst/>
            <a:gdLst/>
            <a:ahLst/>
            <a:cxnLst/>
            <a:rect l="l" t="t" r="r" b="b"/>
            <a:pathLst>
              <a:path w="8461375" h="848994">
                <a:moveTo>
                  <a:pt x="0" y="848868"/>
                </a:moveTo>
                <a:lnTo>
                  <a:pt x="8461248" y="848868"/>
                </a:lnTo>
                <a:lnTo>
                  <a:pt x="8461248" y="0"/>
                </a:lnTo>
                <a:lnTo>
                  <a:pt x="0" y="0"/>
                </a:lnTo>
                <a:lnTo>
                  <a:pt x="0" y="848868"/>
                </a:lnTo>
                <a:close/>
              </a:path>
            </a:pathLst>
          </a:custGeom>
          <a:ln w="9144">
            <a:solidFill>
              <a:srgbClr val="000000"/>
            </a:solidFill>
          </a:ln>
        </p:spPr>
        <p:txBody>
          <a:bodyPr wrap="square" lIns="0" tIns="0" rIns="0" bIns="0" rtlCol="0"/>
          <a:lstStyle/>
          <a:p>
            <a:pPr>
              <a:defRPr/>
            </a:pPr>
            <a:endParaRPr>
              <a:solidFill>
                <a:prstClr val="black"/>
              </a:solidFill>
              <a:latin typeface="Calibri"/>
            </a:endParaRPr>
          </a:p>
        </p:txBody>
      </p:sp>
      <p:sp>
        <p:nvSpPr>
          <p:cNvPr id="12" name="object 12"/>
          <p:cNvSpPr txBox="1"/>
          <p:nvPr/>
        </p:nvSpPr>
        <p:spPr>
          <a:xfrm>
            <a:off x="666750" y="517016"/>
            <a:ext cx="11268075" cy="566822"/>
          </a:xfrm>
          <a:prstGeom prst="rect">
            <a:avLst/>
          </a:prstGeom>
        </p:spPr>
        <p:txBody>
          <a:bodyPr vert="horz" wrap="square" lIns="0" tIns="12700" rIns="0" bIns="0" rtlCol="0">
            <a:spAutoFit/>
          </a:bodyPr>
          <a:lstStyle/>
          <a:p>
            <a:pPr marL="192405" marR="5080" indent="-179705">
              <a:spcBef>
                <a:spcPts val="100"/>
              </a:spcBef>
              <a:buFontTx/>
              <a:buChar char="○"/>
              <a:tabLst>
                <a:tab pos="473709" algn="l"/>
              </a:tabLst>
              <a:defRPr/>
            </a:pPr>
            <a:r>
              <a:rPr dirty="0">
                <a:solidFill>
                  <a:prstClr val="black"/>
                </a:solidFill>
                <a:latin typeface="メイリオ"/>
                <a:cs typeface="メイリオ"/>
              </a:rPr>
              <a:t>難病患者は、障害者総合支援法に基づき、市区町村において、就労のために 就労移行支援や就労継続支援等、様々な障害福祉サービスを受けることができ る。</a:t>
            </a:r>
          </a:p>
        </p:txBody>
      </p:sp>
      <p:sp>
        <p:nvSpPr>
          <p:cNvPr id="10" name="テキスト ボックス 9"/>
          <p:cNvSpPr txBox="1"/>
          <p:nvPr/>
        </p:nvSpPr>
        <p:spPr>
          <a:xfrm>
            <a:off x="521523" y="1236143"/>
            <a:ext cx="11327578" cy="1154162"/>
          </a:xfrm>
          <a:prstGeom prst="rect">
            <a:avLst/>
          </a:prstGeom>
          <a:noFill/>
        </p:spPr>
        <p:txBody>
          <a:bodyPr wrap="square" rtlCol="0">
            <a:spAutoFit/>
          </a:bodyPr>
          <a:lstStyle/>
          <a:p>
            <a:pPr>
              <a:spcBef>
                <a:spcPts val="300"/>
              </a:spcBef>
            </a:pPr>
            <a:r>
              <a:rPr kumimoji="1" lang="ja-JP" altLang="en-US" sz="1600" b="1" dirty="0" smtClean="0">
                <a:latin typeface="メイリオ" panose="020B0604030504040204" pitchFamily="50" charset="-128"/>
                <a:ea typeface="メイリオ" panose="020B0604030504040204" pitchFamily="50" charset="-128"/>
              </a:rPr>
              <a:t>難病患者の</a:t>
            </a:r>
            <a:r>
              <a:rPr lang="ja-JP" altLang="en-US" sz="1600" b="1" dirty="0" smtClean="0">
                <a:latin typeface="メイリオ" panose="020B0604030504040204" pitchFamily="50" charset="-128"/>
                <a:ea typeface="メイリオ" panose="020B0604030504040204" pitchFamily="50" charset="-128"/>
              </a:rPr>
              <a:t>就労支援</a:t>
            </a:r>
            <a:r>
              <a:rPr lang="ja-JP" altLang="en-US" sz="1600" b="1" dirty="0">
                <a:latin typeface="メイリオ" panose="020B0604030504040204" pitchFamily="50" charset="-128"/>
                <a:ea typeface="メイリオ" panose="020B0604030504040204" pitchFamily="50" charset="-128"/>
              </a:rPr>
              <a:t>ニーズ</a:t>
            </a:r>
            <a:r>
              <a:rPr lang="ja-JP" altLang="en-US" sz="1600" b="1" dirty="0" smtClean="0">
                <a:latin typeface="メイリオ" panose="020B0604030504040204" pitchFamily="50" charset="-128"/>
                <a:ea typeface="メイリオ" panose="020B0604030504040204" pitchFamily="50" charset="-128"/>
              </a:rPr>
              <a:t>を明確に伝えた上で活用することが重要</a:t>
            </a:r>
            <a:endParaRPr lang="en-US" altLang="ja-JP" sz="1600" b="1" dirty="0" smtClean="0">
              <a:latin typeface="メイリオ" panose="020B0604030504040204" pitchFamily="50" charset="-128"/>
              <a:ea typeface="メイリオ" panose="020B0604030504040204" pitchFamily="50" charset="-128"/>
            </a:endParaRPr>
          </a:p>
          <a:p>
            <a:pPr marL="285750" indent="-285750">
              <a:spcBef>
                <a:spcPts val="300"/>
              </a:spcBef>
              <a:buFont typeface="Arial" panose="020B0604020202020204" pitchFamily="34" charset="0"/>
              <a:buChar char="•"/>
            </a:pPr>
            <a:r>
              <a:rPr kumimoji="1" lang="ja-JP" altLang="en-US" sz="1600" dirty="0" smtClean="0">
                <a:latin typeface="メイリオ" panose="020B0604030504040204" pitchFamily="50" charset="-128"/>
                <a:ea typeface="メイリオ" panose="020B0604030504040204" pitchFamily="50" charset="-128"/>
              </a:rPr>
              <a:t>就労移行支援：　ただ一般就業で就職できればよい？　⇒　「就職後に理解や配慮を得て治療と両立して働きたい。」</a:t>
            </a:r>
            <a:endParaRPr kumimoji="1" lang="en-US" altLang="ja-JP" sz="1600" dirty="0" smtClean="0">
              <a:latin typeface="メイリオ" panose="020B0604030504040204" pitchFamily="50" charset="-128"/>
              <a:ea typeface="メイリオ" panose="020B0604030504040204" pitchFamily="50" charset="-128"/>
            </a:endParaRPr>
          </a:p>
          <a:p>
            <a:pPr marL="285750" indent="-285750">
              <a:spcBef>
                <a:spcPts val="300"/>
              </a:spcBef>
              <a:buFont typeface="Arial" panose="020B0604020202020204" pitchFamily="34" charset="0"/>
              <a:buChar char="•"/>
            </a:pPr>
            <a:r>
              <a:rPr lang="ja-JP" altLang="en-US" sz="1600" dirty="0" smtClean="0">
                <a:latin typeface="メイリオ" panose="020B0604030504040204" pitchFamily="50" charset="-128"/>
                <a:ea typeface="メイリオ" panose="020B0604030504040204" pitchFamily="50" charset="-128"/>
              </a:rPr>
              <a:t>就労継続支援：　ただ理解を得て働ければできればよい？　⇒　「障害年金がない等、経済上のニーズを踏まえて就職したい。」</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00683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5462929" y="2329017"/>
            <a:ext cx="6432164" cy="4314131"/>
            <a:chOff x="5477165" y="1983195"/>
            <a:chExt cx="6432164" cy="4704395"/>
          </a:xfrm>
        </p:grpSpPr>
        <p:sp>
          <p:nvSpPr>
            <p:cNvPr id="14" name="角丸四角形 13"/>
            <p:cNvSpPr/>
            <p:nvPr/>
          </p:nvSpPr>
          <p:spPr>
            <a:xfrm>
              <a:off x="5477165" y="1983196"/>
              <a:ext cx="6432164" cy="4704394"/>
            </a:xfrm>
            <a:prstGeom prst="roundRect">
              <a:avLst>
                <a:gd name="adj" fmla="val 8785"/>
              </a:avLst>
            </a:prstGeom>
            <a:solidFill>
              <a:srgbClr val="FF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10976692" y="1983195"/>
              <a:ext cx="932637" cy="4704395"/>
            </a:xfrm>
            <a:custGeom>
              <a:avLst/>
              <a:gdLst>
                <a:gd name="connsiteX0" fmla="*/ 0 w 788831"/>
                <a:gd name="connsiteY0" fmla="*/ 0 h 5184090"/>
                <a:gd name="connsiteX1" fmla="*/ 376235 w 788831"/>
                <a:gd name="connsiteY1" fmla="*/ 0 h 5184090"/>
                <a:gd name="connsiteX2" fmla="*/ 376235 w 788831"/>
                <a:gd name="connsiteY2" fmla="*/ 3671 h 5184090"/>
                <a:gd name="connsiteX3" fmla="*/ 394416 w 788831"/>
                <a:gd name="connsiteY3" fmla="*/ 0 h 5184090"/>
                <a:gd name="connsiteX4" fmla="*/ 788831 w 788831"/>
                <a:gd name="connsiteY4" fmla="*/ 394415 h 5184090"/>
                <a:gd name="connsiteX5" fmla="*/ 788831 w 788831"/>
                <a:gd name="connsiteY5" fmla="*/ 4789675 h 5184090"/>
                <a:gd name="connsiteX6" fmla="*/ 394416 w 788831"/>
                <a:gd name="connsiteY6" fmla="*/ 5184090 h 5184090"/>
                <a:gd name="connsiteX7" fmla="*/ 376235 w 788831"/>
                <a:gd name="connsiteY7" fmla="*/ 5180420 h 5184090"/>
                <a:gd name="connsiteX8" fmla="*/ 376235 w 788831"/>
                <a:gd name="connsiteY8" fmla="*/ 5184090 h 5184090"/>
                <a:gd name="connsiteX9" fmla="*/ 0 w 788831"/>
                <a:gd name="connsiteY9" fmla="*/ 5184090 h 518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831" h="5184090">
                  <a:moveTo>
                    <a:pt x="0" y="0"/>
                  </a:moveTo>
                  <a:lnTo>
                    <a:pt x="376235" y="0"/>
                  </a:lnTo>
                  <a:lnTo>
                    <a:pt x="376235" y="3671"/>
                  </a:lnTo>
                  <a:lnTo>
                    <a:pt x="394416" y="0"/>
                  </a:lnTo>
                  <a:cubicBezTo>
                    <a:pt x="612245" y="0"/>
                    <a:pt x="788831" y="176586"/>
                    <a:pt x="788831" y="394415"/>
                  </a:cubicBezTo>
                  <a:lnTo>
                    <a:pt x="788831" y="4789675"/>
                  </a:lnTo>
                  <a:cubicBezTo>
                    <a:pt x="788831" y="5007504"/>
                    <a:pt x="612245" y="5184090"/>
                    <a:pt x="394416" y="5184090"/>
                  </a:cubicBezTo>
                  <a:lnTo>
                    <a:pt x="376235" y="5180420"/>
                  </a:lnTo>
                  <a:lnTo>
                    <a:pt x="376235" y="5184090"/>
                  </a:lnTo>
                  <a:lnTo>
                    <a:pt x="0" y="5184090"/>
                  </a:lnTo>
                  <a:close/>
                </a:path>
              </a:pathLst>
            </a:custGeom>
            <a:solidFill>
              <a:srgbClr val="FFFF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タイトル 2"/>
          <p:cNvSpPr txBox="1">
            <a:spLocks/>
          </p:cNvSpPr>
          <p:nvPr/>
        </p:nvSpPr>
        <p:spPr>
          <a:xfrm>
            <a:off x="5327102" y="1720674"/>
            <a:ext cx="6698531" cy="564763"/>
          </a:xfrm>
          <a:prstGeom prst="rect">
            <a:avLst/>
          </a:prstGeom>
          <a:solidFill>
            <a:schemeClr val="accent4">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dirty="0">
                <a:solidFill>
                  <a:schemeClr val="accent5">
                    <a:lumMod val="50000"/>
                  </a:schemeClr>
                </a:solidFill>
                <a:latin typeface="ＭＳ Ｐゴシック" panose="020B0600070205080204" pitchFamily="50" charset="-128"/>
                <a:ea typeface="ＭＳ Ｐゴシック" panose="020B0600070205080204" pitchFamily="50" charset="-128"/>
              </a:rPr>
              <a:t>自己理解、自信回復の支援</a:t>
            </a:r>
          </a:p>
        </p:txBody>
      </p:sp>
      <p:sp>
        <p:nvSpPr>
          <p:cNvPr id="30" name="タイトル 2"/>
          <p:cNvSpPr txBox="1">
            <a:spLocks/>
          </p:cNvSpPr>
          <p:nvPr/>
        </p:nvSpPr>
        <p:spPr bwMode="auto">
          <a:xfrm>
            <a:off x="133351" y="1668873"/>
            <a:ext cx="4810746" cy="660144"/>
          </a:xfrm>
          <a:prstGeom prst="rect">
            <a:avLst/>
          </a:prstGeom>
          <a:solidFill>
            <a:schemeClr val="accent4">
              <a:lumMod val="20000"/>
              <a:lumOff val="80000"/>
            </a:schemeClr>
          </a:solidFill>
          <a:ln>
            <a:noFill/>
          </a:ln>
          <a:effectLst/>
        </p:spPr>
        <p:txBody>
          <a:bodyPr vert="horz" wrap="square" lIns="91055" tIns="45545" rIns="91055" bIns="45545" numCol="1" anchor="b" anchorCtr="0" compatLnSpc="1">
            <a:prstTxWarp prst="textNoShape">
              <a:avLst/>
            </a:prstTxWarp>
          </a:bodyPr>
          <a:lst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ahoma" pitchFamily="34" charset="0"/>
                <a:ea typeface="ＭＳ Ｐゴシック" pitchFamily="50" charset="-128"/>
              </a:defRPr>
            </a:lvl2pPr>
            <a:lvl3pPr algn="l" rtl="0" fontAlgn="base">
              <a:spcBef>
                <a:spcPct val="0"/>
              </a:spcBef>
              <a:spcAft>
                <a:spcPct val="0"/>
              </a:spcAft>
              <a:defRPr kumimoji="1" sz="4400">
                <a:solidFill>
                  <a:schemeClr val="tx2"/>
                </a:solidFill>
                <a:latin typeface="Tahoma" pitchFamily="34" charset="0"/>
                <a:ea typeface="ＭＳ Ｐゴシック" pitchFamily="50" charset="-128"/>
              </a:defRPr>
            </a:lvl3pPr>
            <a:lvl4pPr algn="l" rtl="0" fontAlgn="base">
              <a:spcBef>
                <a:spcPct val="0"/>
              </a:spcBef>
              <a:spcAft>
                <a:spcPct val="0"/>
              </a:spcAft>
              <a:defRPr kumimoji="1" sz="4400">
                <a:solidFill>
                  <a:schemeClr val="tx2"/>
                </a:solidFill>
                <a:latin typeface="Tahoma" pitchFamily="34" charset="0"/>
                <a:ea typeface="ＭＳ Ｐゴシック" pitchFamily="50" charset="-128"/>
              </a:defRPr>
            </a:lvl4pPr>
            <a:lvl5pPr algn="l" rtl="0" fontAlgn="base">
              <a:spcBef>
                <a:spcPct val="0"/>
              </a:spcBef>
              <a:spcAft>
                <a:spcPct val="0"/>
              </a:spcAft>
              <a:defRPr kumimoji="1" sz="4400">
                <a:solidFill>
                  <a:schemeClr val="tx2"/>
                </a:solidFill>
                <a:latin typeface="Tahoma" pitchFamily="34" charset="0"/>
                <a:ea typeface="ＭＳ Ｐゴシック" pitchFamily="50" charset="-128"/>
              </a:defRPr>
            </a:lvl5pPr>
            <a:lvl6pPr marL="45527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0542"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65828"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1112"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algn="ctr"/>
            <a:r>
              <a:rPr lang="ja-JP" altLang="en-US" sz="2800" b="1" kern="0" dirty="0">
                <a:solidFill>
                  <a:schemeClr val="accent5">
                    <a:lumMod val="50000"/>
                  </a:schemeClr>
                </a:solidFill>
                <a:latin typeface="ＭＳ Ｐゴシック" panose="020B0600070205080204" pitchFamily="50" charset="-128"/>
                <a:ea typeface="ＭＳ Ｐゴシック" panose="020B0600070205080204" pitchFamily="50" charset="-128"/>
              </a:rPr>
              <a:t>「障害受容」の支援</a:t>
            </a:r>
          </a:p>
        </p:txBody>
      </p:sp>
      <p:sp>
        <p:nvSpPr>
          <p:cNvPr id="2" name="タイトル 1"/>
          <p:cNvSpPr>
            <a:spLocks noGrp="1"/>
          </p:cNvSpPr>
          <p:nvPr>
            <p:ph type="title"/>
          </p:nvPr>
        </p:nvSpPr>
        <p:spPr>
          <a:xfrm>
            <a:off x="3350913" y="-28861"/>
            <a:ext cx="7071928" cy="843189"/>
          </a:xfrm>
        </p:spPr>
        <p:txBody>
          <a:bodyPr>
            <a:normAutofit/>
          </a:bodyPr>
          <a:lstStyle/>
          <a:p>
            <a:r>
              <a:rPr kumimoji="1" lang="ja-JP" altLang="en-US" sz="4000" dirty="0" smtClean="0">
                <a:solidFill>
                  <a:srgbClr val="333399"/>
                </a:solidFill>
                <a:latin typeface="ＭＳ Ｐゴシック" panose="020B0600070205080204" pitchFamily="50" charset="-128"/>
                <a:ea typeface="ＭＳ Ｐゴシック" panose="020B0600070205080204" pitchFamily="50" charset="-128"/>
              </a:rPr>
              <a:t>自己</a:t>
            </a:r>
            <a:r>
              <a:rPr kumimoji="1" lang="ja-JP" altLang="en-US" sz="4000" dirty="0">
                <a:solidFill>
                  <a:srgbClr val="333399"/>
                </a:solidFill>
                <a:latin typeface="ＭＳ Ｐゴシック" panose="020B0600070205080204" pitchFamily="50" charset="-128"/>
                <a:ea typeface="ＭＳ Ｐゴシック" panose="020B0600070205080204" pitchFamily="50" charset="-128"/>
              </a:rPr>
              <a:t>理解</a:t>
            </a:r>
            <a:r>
              <a:rPr kumimoji="1" lang="ja-JP" altLang="en-US" sz="4000" dirty="0" smtClean="0">
                <a:solidFill>
                  <a:srgbClr val="333399"/>
                </a:solidFill>
                <a:latin typeface="ＭＳ Ｐゴシック" panose="020B0600070205080204" pitchFamily="50" charset="-128"/>
                <a:ea typeface="ＭＳ Ｐゴシック" panose="020B0600070205080204" pitchFamily="50" charset="-128"/>
              </a:rPr>
              <a:t>と</a:t>
            </a:r>
            <a:r>
              <a:rPr lang="ja-JP" altLang="en-US" sz="4000" dirty="0" smtClean="0">
                <a:solidFill>
                  <a:srgbClr val="333399"/>
                </a:solidFill>
                <a:latin typeface="ＭＳ Ｐゴシック" panose="020B0600070205080204" pitchFamily="50" charset="-128"/>
                <a:ea typeface="ＭＳ Ｐゴシック" panose="020B0600070205080204" pitchFamily="50" charset="-128"/>
              </a:rPr>
              <a:t>自信</a:t>
            </a:r>
            <a:r>
              <a:rPr lang="ja-JP" altLang="en-US" sz="4000" dirty="0">
                <a:solidFill>
                  <a:srgbClr val="333399"/>
                </a:solidFill>
                <a:latin typeface="ＭＳ Ｐゴシック" panose="020B0600070205080204" pitchFamily="50" charset="-128"/>
                <a:ea typeface="ＭＳ Ｐゴシック" panose="020B0600070205080204" pitchFamily="50" charset="-128"/>
              </a:rPr>
              <a:t>回復</a:t>
            </a:r>
            <a:r>
              <a:rPr kumimoji="1" lang="ja-JP" altLang="en-US" sz="4000" dirty="0" smtClean="0">
                <a:solidFill>
                  <a:srgbClr val="333399"/>
                </a:solidFill>
                <a:latin typeface="ＭＳ Ｐゴシック" panose="020B0600070205080204" pitchFamily="50" charset="-128"/>
                <a:ea typeface="ＭＳ Ｐゴシック" panose="020B0600070205080204" pitchFamily="50" charset="-128"/>
              </a:rPr>
              <a:t>の支援</a:t>
            </a:r>
            <a:endParaRPr kumimoji="1" lang="ja-JP" altLang="en-US" sz="4000" dirty="0">
              <a:solidFill>
                <a:srgbClr val="333399"/>
              </a:solidFill>
              <a:latin typeface="ＭＳ Ｐゴシック" panose="020B0600070205080204" pitchFamily="50" charset="-128"/>
              <a:ea typeface="ＭＳ Ｐゴシック" panose="020B0600070205080204" pitchFamily="50" charset="-128"/>
            </a:endParaRPr>
          </a:p>
        </p:txBody>
      </p:sp>
      <p:grpSp>
        <p:nvGrpSpPr>
          <p:cNvPr id="4" name="グループ化 3"/>
          <p:cNvGrpSpPr/>
          <p:nvPr/>
        </p:nvGrpSpPr>
        <p:grpSpPr>
          <a:xfrm>
            <a:off x="129216" y="2511466"/>
            <a:ext cx="4662240" cy="4142728"/>
            <a:chOff x="-304879" y="2776578"/>
            <a:chExt cx="5785927" cy="6126599"/>
          </a:xfrm>
        </p:grpSpPr>
        <p:sp>
          <p:nvSpPr>
            <p:cNvPr id="5" name="Text Box 3"/>
            <p:cNvSpPr txBox="1">
              <a:spLocks noChangeArrowheads="1"/>
            </p:cNvSpPr>
            <p:nvPr/>
          </p:nvSpPr>
          <p:spPr bwMode="auto">
            <a:xfrm>
              <a:off x="72427" y="2776578"/>
              <a:ext cx="3216223" cy="682224"/>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spAutoFit/>
            </a:bodyPr>
            <a:lstStyle/>
            <a:p>
              <a:pPr fontAlgn="auto">
                <a:spcBef>
                  <a:spcPts val="0"/>
                </a:spcBef>
                <a:spcAft>
                  <a:spcPts val="0"/>
                </a:spcAft>
                <a:defRPr/>
              </a:pPr>
              <a:r>
                <a:rPr kumimoji="0" lang="ja-JP" altLang="en-US" sz="2400" kern="0" dirty="0">
                  <a:solidFill>
                    <a:srgbClr val="000000"/>
                  </a:solidFill>
                  <a:ea typeface="ＭＳ Ｐゴシック"/>
                </a:rPr>
                <a:t>障害、できないこと</a:t>
              </a:r>
            </a:p>
          </p:txBody>
        </p:sp>
        <p:sp>
          <p:nvSpPr>
            <p:cNvPr id="6" name="AutoShape 4"/>
            <p:cNvSpPr>
              <a:spLocks noChangeArrowheads="1"/>
            </p:cNvSpPr>
            <p:nvPr/>
          </p:nvSpPr>
          <p:spPr bwMode="auto">
            <a:xfrm rot="17100000">
              <a:off x="806288" y="4166581"/>
              <a:ext cx="697183" cy="458110"/>
            </a:xfrm>
            <a:prstGeom prst="rightArrow">
              <a:avLst>
                <a:gd name="adj1" fmla="val 50000"/>
                <a:gd name="adj2" fmla="val 54118"/>
              </a:avLst>
            </a:prstGeom>
            <a:solidFill>
              <a:srgbClr val="CC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fontAlgn="auto">
                <a:spcBef>
                  <a:spcPts val="0"/>
                </a:spcBef>
                <a:spcAft>
                  <a:spcPts val="0"/>
                </a:spcAft>
                <a:defRPr/>
              </a:pPr>
              <a:endParaRPr kumimoji="0" lang="ja-JP" altLang="en-US" sz="1200" kern="0">
                <a:solidFill>
                  <a:srgbClr val="000000"/>
                </a:solidFill>
                <a:ea typeface="ＭＳ Ｐゴシック"/>
              </a:endParaRPr>
            </a:p>
          </p:txBody>
        </p:sp>
        <p:sp>
          <p:nvSpPr>
            <p:cNvPr id="7" name="AutoShape 5"/>
            <p:cNvSpPr>
              <a:spLocks noChangeArrowheads="1"/>
            </p:cNvSpPr>
            <p:nvPr/>
          </p:nvSpPr>
          <p:spPr bwMode="auto">
            <a:xfrm>
              <a:off x="41843" y="4802996"/>
              <a:ext cx="3246806" cy="782637"/>
            </a:xfrm>
            <a:prstGeom prst="roundRect">
              <a:avLst>
                <a:gd name="adj" fmla="val 16667"/>
              </a:avLst>
            </a:prstGeom>
            <a:solidFill>
              <a:srgbClr val="CCFF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algn="ctr" fontAlgn="auto">
                <a:spcBef>
                  <a:spcPts val="0"/>
                </a:spcBef>
                <a:spcAft>
                  <a:spcPts val="0"/>
                </a:spcAft>
                <a:defRPr/>
              </a:pPr>
              <a:r>
                <a:rPr kumimoji="0" lang="ja-JP" altLang="en-US" kern="0" dirty="0">
                  <a:solidFill>
                    <a:srgbClr val="000000"/>
                  </a:solidFill>
                  <a:ea typeface="ＭＳ Ｐゴシック"/>
                </a:rPr>
                <a:t>専門的支援者</a:t>
              </a:r>
            </a:p>
          </p:txBody>
        </p:sp>
        <p:sp>
          <p:nvSpPr>
            <p:cNvPr id="8" name="Text Box 6"/>
            <p:cNvSpPr txBox="1">
              <a:spLocks noChangeArrowheads="1"/>
            </p:cNvSpPr>
            <p:nvPr/>
          </p:nvSpPr>
          <p:spPr bwMode="auto">
            <a:xfrm>
              <a:off x="203560" y="3557495"/>
              <a:ext cx="3115333" cy="36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ja-JP" altLang="en-US" sz="1600" dirty="0" smtClean="0">
                  <a:solidFill>
                    <a:srgbClr val="000000"/>
                  </a:solidFill>
                  <a:ea typeface="ＭＳ Ｐゴシック"/>
                </a:rPr>
                <a:t>施設内、画一的な評価</a:t>
              </a:r>
              <a:r>
                <a:rPr lang="ja-JP" altLang="en-US" sz="1600" dirty="0">
                  <a:solidFill>
                    <a:srgbClr val="000000"/>
                  </a:solidFill>
                  <a:ea typeface="ＭＳ Ｐゴシック"/>
                </a:rPr>
                <a:t>、支援</a:t>
              </a:r>
            </a:p>
          </p:txBody>
        </p:sp>
        <p:sp>
          <p:nvSpPr>
            <p:cNvPr id="9" name="AutoShape 7"/>
            <p:cNvSpPr>
              <a:spLocks noChangeArrowheads="1"/>
            </p:cNvSpPr>
            <p:nvPr/>
          </p:nvSpPr>
          <p:spPr bwMode="auto">
            <a:xfrm>
              <a:off x="-304879" y="5674870"/>
              <a:ext cx="5785927" cy="3228307"/>
            </a:xfrm>
            <a:prstGeom prst="cloudCallout">
              <a:avLst>
                <a:gd name="adj1" fmla="val 800"/>
                <a:gd name="adj2" fmla="val -56018"/>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fontAlgn="auto">
                <a:spcBef>
                  <a:spcPts val="0"/>
                </a:spcBef>
                <a:spcAft>
                  <a:spcPts val="0"/>
                </a:spcAft>
                <a:defRPr/>
              </a:pPr>
              <a:r>
                <a:rPr kumimoji="0" lang="ja-JP" altLang="en-US" sz="1600" kern="0" dirty="0">
                  <a:solidFill>
                    <a:srgbClr val="000000"/>
                  </a:solidFill>
                  <a:ea typeface="ＭＳ Ｐゴシック"/>
                </a:rPr>
                <a:t>「支援したところで、取柄もないこの人は働けるのだろうか？」</a:t>
              </a:r>
            </a:p>
            <a:p>
              <a:pPr algn="ctr" fontAlgn="auto">
                <a:lnSpc>
                  <a:spcPct val="30000"/>
                </a:lnSpc>
                <a:spcBef>
                  <a:spcPts val="0"/>
                </a:spcBef>
                <a:spcAft>
                  <a:spcPts val="0"/>
                </a:spcAft>
                <a:defRPr/>
              </a:pPr>
              <a:endParaRPr kumimoji="0" lang="ja-JP" altLang="en-US" sz="1600" kern="0" dirty="0">
                <a:solidFill>
                  <a:srgbClr val="000000"/>
                </a:solidFill>
                <a:ea typeface="ＭＳ Ｐゴシック"/>
              </a:endParaRPr>
            </a:p>
            <a:p>
              <a:pPr algn="ctr" fontAlgn="auto">
                <a:spcBef>
                  <a:spcPts val="0"/>
                </a:spcBef>
                <a:spcAft>
                  <a:spcPts val="0"/>
                </a:spcAft>
                <a:defRPr/>
              </a:pPr>
              <a:r>
                <a:rPr kumimoji="0" lang="ja-JP" altLang="en-US" sz="1600" kern="0" dirty="0">
                  <a:solidFill>
                    <a:srgbClr val="000000"/>
                  </a:solidFill>
                  <a:ea typeface="ＭＳ Ｐゴシック"/>
                </a:rPr>
                <a:t>「こんな人を理解して雇用する企業などないだろう。</a:t>
              </a:r>
              <a:r>
                <a:rPr kumimoji="0" lang="ja-JP" altLang="en-US" sz="1600" kern="0" dirty="0" smtClean="0">
                  <a:solidFill>
                    <a:srgbClr val="000000"/>
                  </a:solidFill>
                  <a:ea typeface="ＭＳ Ｐゴシック"/>
                </a:rPr>
                <a:t>」</a:t>
              </a:r>
              <a:endParaRPr kumimoji="0" lang="en-US" altLang="ja-JP" sz="1600" kern="0" dirty="0" smtClean="0">
                <a:solidFill>
                  <a:srgbClr val="000000"/>
                </a:solidFill>
                <a:ea typeface="ＭＳ Ｐゴシック"/>
              </a:endParaRPr>
            </a:p>
            <a:p>
              <a:pPr algn="ctr" fontAlgn="auto">
                <a:spcBef>
                  <a:spcPts val="0"/>
                </a:spcBef>
                <a:spcAft>
                  <a:spcPts val="0"/>
                </a:spcAft>
                <a:defRPr/>
              </a:pPr>
              <a:r>
                <a:rPr kumimoji="0" lang="ja-JP" altLang="en-US" sz="1600" kern="0" dirty="0" smtClean="0">
                  <a:solidFill>
                    <a:srgbClr val="000000"/>
                  </a:solidFill>
                  <a:ea typeface="ＭＳ Ｐゴシック"/>
                </a:rPr>
                <a:t>「なのに、本人は、高望みの就労希望を持っている。」</a:t>
              </a:r>
              <a:endParaRPr kumimoji="0" lang="ja-JP" altLang="en-US" sz="1600" kern="0" dirty="0">
                <a:solidFill>
                  <a:srgbClr val="000000"/>
                </a:solidFill>
                <a:ea typeface="ＭＳ Ｐゴシック"/>
              </a:endParaRPr>
            </a:p>
          </p:txBody>
        </p:sp>
        <p:sp>
          <p:nvSpPr>
            <p:cNvPr id="10" name="AutoShape 8"/>
            <p:cNvSpPr>
              <a:spLocks noChangeArrowheads="1"/>
            </p:cNvSpPr>
            <p:nvPr/>
          </p:nvSpPr>
          <p:spPr bwMode="auto">
            <a:xfrm rot="18000000">
              <a:off x="65568" y="4091242"/>
              <a:ext cx="689355" cy="463313"/>
            </a:xfrm>
            <a:prstGeom prst="rightArrow">
              <a:avLst>
                <a:gd name="adj1" fmla="val 50000"/>
                <a:gd name="adj2" fmla="val 54118"/>
              </a:avLst>
            </a:prstGeom>
            <a:solidFill>
              <a:srgbClr val="CC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fontAlgn="auto">
                <a:spcBef>
                  <a:spcPts val="0"/>
                </a:spcBef>
                <a:spcAft>
                  <a:spcPts val="0"/>
                </a:spcAft>
                <a:defRPr/>
              </a:pPr>
              <a:endParaRPr kumimoji="0" lang="ja-JP" altLang="en-US" sz="1200" kern="0">
                <a:solidFill>
                  <a:srgbClr val="000000"/>
                </a:solidFill>
                <a:ea typeface="ＭＳ Ｐゴシック"/>
              </a:endParaRPr>
            </a:p>
          </p:txBody>
        </p:sp>
        <p:sp>
          <p:nvSpPr>
            <p:cNvPr id="11" name="AutoShape 9"/>
            <p:cNvSpPr>
              <a:spLocks noChangeArrowheads="1"/>
            </p:cNvSpPr>
            <p:nvPr/>
          </p:nvSpPr>
          <p:spPr bwMode="auto">
            <a:xfrm rot="4500000" flipH="1">
              <a:off x="1571666" y="4166173"/>
              <a:ext cx="744454" cy="512763"/>
            </a:xfrm>
            <a:prstGeom prst="rightArrow">
              <a:avLst>
                <a:gd name="adj1" fmla="val 50000"/>
                <a:gd name="adj2" fmla="val 54118"/>
              </a:avLst>
            </a:prstGeom>
            <a:solidFill>
              <a:srgbClr val="CC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fontAlgn="auto">
                <a:spcBef>
                  <a:spcPts val="0"/>
                </a:spcBef>
                <a:spcAft>
                  <a:spcPts val="0"/>
                </a:spcAft>
                <a:defRPr/>
              </a:pPr>
              <a:endParaRPr kumimoji="0" lang="ja-JP" altLang="en-US" sz="1200" kern="0">
                <a:solidFill>
                  <a:srgbClr val="000000"/>
                </a:solidFill>
                <a:ea typeface="ＭＳ Ｐゴシック"/>
              </a:endParaRPr>
            </a:p>
          </p:txBody>
        </p:sp>
        <p:sp>
          <p:nvSpPr>
            <p:cNvPr id="12" name="AutoShape 10"/>
            <p:cNvSpPr>
              <a:spLocks noChangeArrowheads="1"/>
            </p:cNvSpPr>
            <p:nvPr/>
          </p:nvSpPr>
          <p:spPr bwMode="auto">
            <a:xfrm rot="3600000" flipH="1">
              <a:off x="2224973" y="4131313"/>
              <a:ext cx="744456" cy="512763"/>
            </a:xfrm>
            <a:prstGeom prst="rightArrow">
              <a:avLst>
                <a:gd name="adj1" fmla="val 50000"/>
                <a:gd name="adj2" fmla="val 54118"/>
              </a:avLst>
            </a:prstGeom>
            <a:solidFill>
              <a:srgbClr val="CC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fontAlgn="auto">
                <a:spcBef>
                  <a:spcPts val="0"/>
                </a:spcBef>
                <a:spcAft>
                  <a:spcPts val="0"/>
                </a:spcAft>
                <a:defRPr/>
              </a:pPr>
              <a:endParaRPr kumimoji="0" lang="ja-JP" altLang="en-US" sz="1200" kern="0">
                <a:solidFill>
                  <a:srgbClr val="000000"/>
                </a:solidFill>
                <a:ea typeface="ＭＳ Ｐゴシック"/>
              </a:endParaRPr>
            </a:p>
          </p:txBody>
        </p:sp>
      </p:grpSp>
      <p:sp>
        <p:nvSpPr>
          <p:cNvPr id="15" name="テキスト ボックス 14"/>
          <p:cNvSpPr txBox="1"/>
          <p:nvPr/>
        </p:nvSpPr>
        <p:spPr>
          <a:xfrm>
            <a:off x="5606736" y="4933264"/>
            <a:ext cx="5355720" cy="707886"/>
          </a:xfrm>
          <a:prstGeom prst="rect">
            <a:avLst/>
          </a:prstGeom>
          <a:noFill/>
        </p:spPr>
        <p:txBody>
          <a:bodyPr wrap="square" rtlCol="0">
            <a:spAutoFit/>
          </a:bodyPr>
          <a:lstStyle/>
          <a:p>
            <a:r>
              <a:rPr kumimoji="1" lang="ja-JP" altLang="en-US" sz="2000" dirty="0" smtClean="0">
                <a:latin typeface="ＭＳ Ｐゴシック" panose="020B0600070205080204" pitchFamily="50" charset="-128"/>
                <a:ea typeface="ＭＳ Ｐゴシック" panose="020B0600070205080204" pitchFamily="50" charset="-128"/>
              </a:rPr>
              <a:t>実際の仕事</a:t>
            </a:r>
            <a:r>
              <a:rPr kumimoji="1" lang="ja-JP" altLang="en-US" sz="2000" dirty="0">
                <a:latin typeface="ＭＳ Ｐゴシック" panose="020B0600070205080204" pitchFamily="50" charset="-128"/>
                <a:ea typeface="ＭＳ Ｐゴシック" panose="020B0600070205080204" pitchFamily="50" charset="-128"/>
              </a:rPr>
              <a:t>内容や職場</a:t>
            </a:r>
            <a:r>
              <a:rPr kumimoji="1" lang="ja-JP" altLang="en-US" sz="2000" dirty="0" smtClean="0">
                <a:latin typeface="ＭＳ Ｐゴシック" panose="020B0600070205080204" pitchFamily="50" charset="-128"/>
                <a:ea typeface="ＭＳ Ｐゴシック" panose="020B0600070205080204" pitchFamily="50" charset="-128"/>
              </a:rPr>
              <a:t>環境</a:t>
            </a:r>
            <a:r>
              <a:rPr lang="ja-JP" altLang="en-US" sz="2000" dirty="0" smtClean="0">
                <a:latin typeface="ＭＳ Ｐゴシック" panose="020B0600070205080204" pitchFamily="50" charset="-128"/>
                <a:ea typeface="ＭＳ Ｐゴシック" panose="020B0600070205080204" pitchFamily="50" charset="-128"/>
              </a:rPr>
              <a:t>におけ</a:t>
            </a:r>
            <a:r>
              <a:rPr lang="ja-JP" altLang="en-US" sz="2000" dirty="0">
                <a:latin typeface="ＭＳ Ｐゴシック" panose="020B0600070205080204" pitchFamily="50" charset="-128"/>
                <a:ea typeface="ＭＳ Ｐゴシック" panose="020B0600070205080204" pitchFamily="50" charset="-128"/>
              </a:rPr>
              <a:t>る</a:t>
            </a:r>
            <a:r>
              <a:rPr kumimoji="1" lang="ja-JP" altLang="en-US" sz="2000" dirty="0" smtClean="0">
                <a:latin typeface="ＭＳ Ｐゴシック" panose="020B0600070205080204" pitchFamily="50" charset="-128"/>
                <a:ea typeface="ＭＳ Ｐゴシック" panose="020B0600070205080204" pitchFamily="50" charset="-128"/>
              </a:rPr>
              <a:t>具体的</a:t>
            </a:r>
            <a:r>
              <a:rPr kumimoji="1" lang="ja-JP" altLang="en-US" sz="2000" dirty="0">
                <a:latin typeface="ＭＳ Ｐゴシック" panose="020B0600070205080204" pitchFamily="50" charset="-128"/>
                <a:ea typeface="ＭＳ Ｐゴシック" panose="020B0600070205080204" pitchFamily="50" charset="-128"/>
              </a:rPr>
              <a:t>課題の明確化</a:t>
            </a:r>
          </a:p>
        </p:txBody>
      </p:sp>
      <p:sp>
        <p:nvSpPr>
          <p:cNvPr id="16" name="テキスト ボックス 15"/>
          <p:cNvSpPr txBox="1"/>
          <p:nvPr/>
        </p:nvSpPr>
        <p:spPr>
          <a:xfrm>
            <a:off x="5634599" y="3967885"/>
            <a:ext cx="5292820" cy="707886"/>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就労支援の</a:t>
            </a:r>
            <a:r>
              <a:rPr kumimoji="1" lang="ja-JP" altLang="en-US" sz="2000" dirty="0" smtClean="0">
                <a:latin typeface="ＭＳ Ｐゴシック" panose="020B0600070205080204" pitchFamily="50" charset="-128"/>
                <a:ea typeface="ＭＳ Ｐゴシック" panose="020B0600070205080204" pitchFamily="50" charset="-128"/>
              </a:rPr>
              <a:t>専門支援者</a:t>
            </a:r>
            <a:r>
              <a:rPr kumimoji="1" lang="ja-JP" altLang="en-US" sz="2000" dirty="0">
                <a:latin typeface="ＭＳ Ｐゴシック" panose="020B0600070205080204" pitchFamily="50" charset="-128"/>
                <a:ea typeface="ＭＳ Ｐゴシック" panose="020B0600070205080204" pitchFamily="50" charset="-128"/>
              </a:rPr>
              <a:t>との</a:t>
            </a:r>
            <a:r>
              <a:rPr kumimoji="1" lang="ja-JP" altLang="en-US" sz="2000" dirty="0" smtClean="0">
                <a:latin typeface="ＭＳ Ｐゴシック" panose="020B0600070205080204" pitchFamily="50" charset="-128"/>
                <a:ea typeface="ＭＳ Ｐゴシック" panose="020B0600070205080204" pitchFamily="50" charset="-128"/>
              </a:rPr>
              <a:t>振返り⇒効果的な対処</a:t>
            </a:r>
            <a:r>
              <a:rPr kumimoji="1" lang="ja-JP" altLang="en-US" sz="2000" dirty="0">
                <a:latin typeface="ＭＳ Ｐゴシック" panose="020B0600070205080204" pitchFamily="50" charset="-128"/>
                <a:ea typeface="ＭＳ Ｐゴシック" panose="020B0600070205080204" pitchFamily="50" charset="-128"/>
              </a:rPr>
              <a:t>方法</a:t>
            </a:r>
            <a:r>
              <a:rPr lang="ja-JP" altLang="en-US" sz="2000" dirty="0">
                <a:latin typeface="ＭＳ Ｐゴシック" panose="020B0600070205080204" pitchFamily="50" charset="-128"/>
                <a:ea typeface="ＭＳ Ｐゴシック" panose="020B0600070205080204" pitchFamily="50" charset="-128"/>
              </a:rPr>
              <a:t>や合理的配慮の検討</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5624106" y="2344903"/>
            <a:ext cx="5292820" cy="400110"/>
          </a:xfrm>
          <a:prstGeom prst="rect">
            <a:avLst/>
          </a:prstGeom>
          <a:noFill/>
        </p:spPr>
        <p:txBody>
          <a:bodyPr wrap="square" rtlCol="0">
            <a:spAutoFit/>
          </a:bodyPr>
          <a:lstStyle/>
          <a:p>
            <a:r>
              <a:rPr kumimoji="1" lang="ja-JP" altLang="en-US" sz="2000" dirty="0" smtClean="0">
                <a:latin typeface="ＭＳ Ｐゴシック" panose="020B0600070205080204" pitchFamily="50" charset="-128"/>
                <a:ea typeface="ＭＳ Ｐゴシック" panose="020B0600070205080204" pitchFamily="50" charset="-128"/>
              </a:rPr>
              <a:t>職業</a:t>
            </a:r>
            <a:r>
              <a:rPr kumimoji="1" lang="ja-JP" altLang="en-US" sz="2000" dirty="0">
                <a:latin typeface="ＭＳ Ｐゴシック" panose="020B0600070205080204" pitchFamily="50" charset="-128"/>
                <a:ea typeface="ＭＳ Ｐゴシック" panose="020B0600070205080204" pitchFamily="50" charset="-128"/>
              </a:rPr>
              <a:t>場面で</a:t>
            </a:r>
            <a:r>
              <a:rPr kumimoji="1" lang="ja-JP" altLang="en-US" sz="2000" dirty="0" smtClean="0">
                <a:latin typeface="ＭＳ Ｐゴシック" panose="020B0600070205080204" pitchFamily="50" charset="-128"/>
                <a:ea typeface="ＭＳ Ｐゴシック" panose="020B0600070205080204" pitchFamily="50" charset="-128"/>
              </a:rPr>
              <a:t>の</a:t>
            </a:r>
            <a:r>
              <a:rPr lang="ja-JP" altLang="en-US" sz="2000" dirty="0" smtClean="0">
                <a:latin typeface="ＭＳ Ｐゴシック" panose="020B0600070205080204" pitchFamily="50" charset="-128"/>
                <a:ea typeface="ＭＳ Ｐゴシック" panose="020B0600070205080204" pitchFamily="50" charset="-128"/>
              </a:rPr>
              <a:t>対処可能性</a:t>
            </a:r>
            <a:r>
              <a:rPr lang="ja-JP" altLang="en-US" sz="2000" dirty="0">
                <a:latin typeface="ＭＳ Ｐゴシック" panose="020B0600070205080204" pitchFamily="50" charset="-128"/>
                <a:ea typeface="ＭＳ Ｐゴシック" panose="020B0600070205080204" pitchFamily="50" charset="-128"/>
              </a:rPr>
              <a:t>の</a:t>
            </a:r>
            <a:r>
              <a:rPr kumimoji="1" lang="ja-JP" altLang="en-US" sz="2000" dirty="0" smtClean="0">
                <a:latin typeface="ＭＳ Ｐゴシック" panose="020B0600070205080204" pitchFamily="50" charset="-128"/>
                <a:ea typeface="ＭＳ Ｐゴシック" panose="020B0600070205080204" pitchFamily="50" charset="-128"/>
              </a:rPr>
              <a:t>自信</a:t>
            </a:r>
            <a:r>
              <a:rPr kumimoji="1" lang="ja-JP" altLang="en-US" sz="2000" dirty="0">
                <a:latin typeface="ＭＳ Ｐゴシック" panose="020B0600070205080204" pitchFamily="50" charset="-128"/>
                <a:ea typeface="ＭＳ Ｐゴシック" panose="020B0600070205080204" pitchFamily="50" charset="-128"/>
              </a:rPr>
              <a:t>回復</a:t>
            </a:r>
          </a:p>
        </p:txBody>
      </p:sp>
      <p:sp>
        <p:nvSpPr>
          <p:cNvPr id="18" name="テキスト ボックス 17"/>
          <p:cNvSpPr txBox="1"/>
          <p:nvPr/>
        </p:nvSpPr>
        <p:spPr>
          <a:xfrm>
            <a:off x="5624106" y="3002506"/>
            <a:ext cx="5292820" cy="707886"/>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対処スキルの訓練や実際の場の合理的配慮の確保への支援</a:t>
            </a:r>
          </a:p>
        </p:txBody>
      </p:sp>
      <p:sp>
        <p:nvSpPr>
          <p:cNvPr id="22" name="テキスト ボックス 21"/>
          <p:cNvSpPr txBox="1"/>
          <p:nvPr/>
        </p:nvSpPr>
        <p:spPr>
          <a:xfrm>
            <a:off x="10981345" y="2571454"/>
            <a:ext cx="923330" cy="4056563"/>
          </a:xfrm>
          <a:prstGeom prst="rect">
            <a:avLst/>
          </a:prstGeom>
          <a:noFill/>
        </p:spPr>
        <p:txBody>
          <a:bodyPr vert="eaVert"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心理的葛藤やチャレンジを踏まえた時間をかけた支援</a:t>
            </a:r>
          </a:p>
        </p:txBody>
      </p:sp>
      <p:sp>
        <p:nvSpPr>
          <p:cNvPr id="24" name="上矢印 23"/>
          <p:cNvSpPr/>
          <p:nvPr/>
        </p:nvSpPr>
        <p:spPr>
          <a:xfrm>
            <a:off x="7690104" y="4650597"/>
            <a:ext cx="635620" cy="3078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上矢印 24"/>
          <p:cNvSpPr/>
          <p:nvPr/>
        </p:nvSpPr>
        <p:spPr>
          <a:xfrm>
            <a:off x="7690104" y="3685218"/>
            <a:ext cx="635620" cy="3078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上矢印 25"/>
          <p:cNvSpPr/>
          <p:nvPr/>
        </p:nvSpPr>
        <p:spPr>
          <a:xfrm>
            <a:off x="7690104" y="2719839"/>
            <a:ext cx="635620" cy="3078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上矢印 26"/>
          <p:cNvSpPr/>
          <p:nvPr/>
        </p:nvSpPr>
        <p:spPr>
          <a:xfrm flipV="1">
            <a:off x="8902354" y="4650258"/>
            <a:ext cx="635620" cy="307841"/>
          </a:xfrm>
          <a:prstGeom prst="upArrow">
            <a:avLst/>
          </a:prstGeom>
          <a:solidFill>
            <a:srgbClr val="D1E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上矢印 27"/>
          <p:cNvSpPr/>
          <p:nvPr/>
        </p:nvSpPr>
        <p:spPr>
          <a:xfrm flipV="1">
            <a:off x="8860070" y="3694948"/>
            <a:ext cx="635620" cy="307841"/>
          </a:xfrm>
          <a:prstGeom prst="upArrow">
            <a:avLst/>
          </a:prstGeom>
          <a:solidFill>
            <a:srgbClr val="D1E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73D4EC66-4A8B-2A1F-D853-40AA5A2547AD}"/>
              </a:ext>
            </a:extLst>
          </p:cNvPr>
          <p:cNvSpPr/>
          <p:nvPr/>
        </p:nvSpPr>
        <p:spPr>
          <a:xfrm>
            <a:off x="133350" y="1668873"/>
            <a:ext cx="4815789" cy="5084591"/>
          </a:xfrm>
          <a:prstGeom prst="rect">
            <a:avLst/>
          </a:prstGeom>
          <a:noFill/>
          <a:ln w="762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正方形/長方形 31">
            <a:extLst>
              <a:ext uri="{FF2B5EF4-FFF2-40B4-BE49-F238E27FC236}">
                <a16:creationId xmlns:a16="http://schemas.microsoft.com/office/drawing/2014/main" id="{73D4EC66-4A8B-2A1F-D853-40AA5A2547AD}"/>
              </a:ext>
            </a:extLst>
          </p:cNvPr>
          <p:cNvSpPr/>
          <p:nvPr/>
        </p:nvSpPr>
        <p:spPr>
          <a:xfrm>
            <a:off x="5327103" y="1668873"/>
            <a:ext cx="6698530" cy="5084591"/>
          </a:xfrm>
          <a:prstGeom prst="rect">
            <a:avLst/>
          </a:prstGeom>
          <a:noFill/>
          <a:ln w="762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3" name="AutoShape 33">
            <a:extLst>
              <a:ext uri="{FF2B5EF4-FFF2-40B4-BE49-F238E27FC236}">
                <a16:creationId xmlns:a16="http://schemas.microsoft.com/office/drawing/2014/main" id="{67E61561-DB80-483C-8336-D881AB21E26F}"/>
              </a:ext>
            </a:extLst>
          </p:cNvPr>
          <p:cNvSpPr>
            <a:spLocks noChangeArrowheads="1"/>
          </p:cNvSpPr>
          <p:nvPr/>
        </p:nvSpPr>
        <p:spPr bwMode="auto">
          <a:xfrm>
            <a:off x="4907282" y="3127651"/>
            <a:ext cx="510117" cy="1514672"/>
          </a:xfrm>
          <a:prstGeom prst="rightArrow">
            <a:avLst>
              <a:gd name="adj1" fmla="val 50000"/>
              <a:gd name="adj2" fmla="val 51560"/>
            </a:avLst>
          </a:prstGeom>
          <a:solidFill>
            <a:srgbClr val="FF0000"/>
          </a:solidFill>
          <a:ln w="9525">
            <a:solidFill>
              <a:schemeClr val="tx1"/>
            </a:solidFill>
            <a:miter lim="800000"/>
            <a:headEnd/>
            <a:tailEnd/>
          </a:ln>
          <a:effectLst/>
        </p:spPr>
        <p:txBody>
          <a:bodyPr wrap="none" lIns="91055" tIns="45545" rIns="91055" bIns="4554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7" name="テキスト ボックス 36">
            <a:extLst>
              <a:ext uri="{FF2B5EF4-FFF2-40B4-BE49-F238E27FC236}">
                <a16:creationId xmlns:a16="http://schemas.microsoft.com/office/drawing/2014/main" id="{5364CAA4-53D3-C3E9-0CBD-6807911DFE77}"/>
              </a:ext>
            </a:extLst>
          </p:cNvPr>
          <p:cNvSpPr txBox="1"/>
          <p:nvPr/>
        </p:nvSpPr>
        <p:spPr>
          <a:xfrm>
            <a:off x="401216" y="1163300"/>
            <a:ext cx="11170535" cy="400110"/>
          </a:xfrm>
          <a:prstGeom prst="rect">
            <a:avLst/>
          </a:prstGeom>
          <a:solidFill>
            <a:srgbClr val="CCFFFF"/>
          </a:solidFill>
          <a:ln>
            <a:solidFill>
              <a:srgbClr val="00B0F0"/>
            </a:solidFill>
          </a:ln>
        </p:spPr>
        <p:txBody>
          <a:bodyPr wrap="square" rtlCol="0">
            <a:spAutoFit/>
          </a:bodyPr>
          <a:lstStyle/>
          <a:p>
            <a:pPr algn="ctr">
              <a:defRPr/>
            </a:pPr>
            <a:r>
              <a:rPr lang="ja-JP" altLang="en-US" sz="2000" dirty="0" smtClean="0">
                <a:solidFill>
                  <a:srgbClr val="000000"/>
                </a:solidFill>
                <a:latin typeface="Tahoma"/>
                <a:ea typeface="ＭＳ Ｐゴシック"/>
              </a:rPr>
              <a:t>「“社会的な死”である障害を受け入れることが障害者支援の前提。</a:t>
            </a:r>
            <a:r>
              <a:rPr lang="ja-JP" altLang="en-US" sz="2000" dirty="0" smtClean="0">
                <a:latin typeface="ＭＳ Ｐゴシック" panose="020B0600070205080204" pitchFamily="50" charset="-128"/>
                <a:ea typeface="ＭＳ Ｐゴシック" panose="020B0600070205080204" pitchFamily="50" charset="-128"/>
              </a:rPr>
              <a:t>希望を</a:t>
            </a:r>
            <a:r>
              <a:rPr lang="ja-JP" altLang="en-US" sz="2000" dirty="0">
                <a:latin typeface="ＭＳ Ｐゴシック" panose="020B0600070205080204" pitchFamily="50" charset="-128"/>
                <a:ea typeface="ＭＳ Ｐゴシック" panose="020B0600070205080204" pitchFamily="50" charset="-128"/>
              </a:rPr>
              <a:t>諦める</a:t>
            </a:r>
            <a:r>
              <a:rPr lang="ja-JP" altLang="en-US" sz="2000" dirty="0" smtClean="0">
                <a:latin typeface="ＭＳ Ｐゴシック" panose="020B0600070205080204" pitchFamily="50" charset="-128"/>
                <a:ea typeface="ＭＳ Ｐゴシック" panose="020B0600070205080204" pitchFamily="50" charset="-128"/>
              </a:rPr>
              <a:t>ことの支援も含む</a:t>
            </a:r>
            <a:r>
              <a:rPr lang="ja-JP" altLang="en-US" sz="2000" dirty="0" smtClean="0">
                <a:solidFill>
                  <a:srgbClr val="000000"/>
                </a:solidFill>
                <a:latin typeface="Tahoma"/>
                <a:ea typeface="ＭＳ Ｐゴシック"/>
              </a:rPr>
              <a:t>。</a:t>
            </a:r>
            <a:r>
              <a:rPr lang="ja-JP" altLang="en-US" sz="2000" dirty="0">
                <a:solidFill>
                  <a:srgbClr val="000000"/>
                </a:solidFill>
                <a:latin typeface="Tahoma"/>
                <a:ea typeface="ＭＳ Ｐゴシック"/>
              </a:rPr>
              <a:t>」</a:t>
            </a:r>
          </a:p>
        </p:txBody>
      </p:sp>
      <p:sp>
        <p:nvSpPr>
          <p:cNvPr id="38" name="テキスト ボックス 37">
            <a:extLst>
              <a:ext uri="{FF2B5EF4-FFF2-40B4-BE49-F238E27FC236}">
                <a16:creationId xmlns:a16="http://schemas.microsoft.com/office/drawing/2014/main" id="{DED6622A-4165-FBF3-BD0F-87C910C435B1}"/>
              </a:ext>
            </a:extLst>
          </p:cNvPr>
          <p:cNvSpPr txBox="1"/>
          <p:nvPr/>
        </p:nvSpPr>
        <p:spPr>
          <a:xfrm>
            <a:off x="370626" y="718553"/>
            <a:ext cx="11534049" cy="400110"/>
          </a:xfrm>
          <a:prstGeom prst="rect">
            <a:avLst/>
          </a:prstGeom>
          <a:solidFill>
            <a:srgbClr val="FFE1F0"/>
          </a:solidFill>
          <a:ln>
            <a:solidFill>
              <a:srgbClr val="FF2592"/>
            </a:solidFill>
          </a:ln>
        </p:spPr>
        <p:txBody>
          <a:bodyPr wrap="square" rtlCol="0">
            <a:spAutoFit/>
          </a:bodyPr>
          <a:lstStyle/>
          <a:p>
            <a:pPr algn="ctr">
              <a:defRPr/>
            </a:pPr>
            <a:r>
              <a:rPr lang="ja-JP" altLang="en-US" sz="2000" dirty="0" smtClean="0">
                <a:solidFill>
                  <a:srgbClr val="000000"/>
                </a:solidFill>
                <a:latin typeface="Tahoma"/>
                <a:ea typeface="ＭＳ Ｐゴシック"/>
              </a:rPr>
              <a:t>「障害と共存して希望の生活・人生を再構築できるように、専門知識を活用して本人と周囲に働きかける。</a:t>
            </a:r>
            <a:r>
              <a:rPr lang="ja-JP" altLang="en-US" sz="2000" dirty="0">
                <a:solidFill>
                  <a:srgbClr val="000000"/>
                </a:solidFill>
                <a:latin typeface="Tahoma"/>
                <a:ea typeface="ＭＳ Ｐゴシック"/>
              </a:rPr>
              <a:t>」</a:t>
            </a:r>
          </a:p>
        </p:txBody>
      </p:sp>
      <p:cxnSp>
        <p:nvCxnSpPr>
          <p:cNvPr id="39" name="直線コネクタ 38">
            <a:extLst>
              <a:ext uri="{FF2B5EF4-FFF2-40B4-BE49-F238E27FC236}">
                <a16:creationId xmlns:a16="http://schemas.microsoft.com/office/drawing/2014/main" id="{9AE0130C-11EA-D9E6-BC5C-130A4728F303}"/>
              </a:ext>
            </a:extLst>
          </p:cNvPr>
          <p:cNvCxnSpPr>
            <a:cxnSpLocks/>
          </p:cNvCxnSpPr>
          <p:nvPr/>
        </p:nvCxnSpPr>
        <p:spPr>
          <a:xfrm>
            <a:off x="503189" y="1391347"/>
            <a:ext cx="10898819" cy="0"/>
          </a:xfrm>
          <a:prstGeom prst="line">
            <a:avLst/>
          </a:prstGeom>
          <a:noFill/>
          <a:ln w="38100" cap="flat" cmpd="sng" algn="ctr">
            <a:solidFill>
              <a:srgbClr val="FF0000"/>
            </a:solidFill>
            <a:prstDash val="solid"/>
          </a:ln>
          <a:effectLst/>
        </p:spPr>
      </p:cxnSp>
      <p:sp>
        <p:nvSpPr>
          <p:cNvPr id="13" name="右矢印 12"/>
          <p:cNvSpPr/>
          <p:nvPr/>
        </p:nvSpPr>
        <p:spPr>
          <a:xfrm>
            <a:off x="3198696" y="2536973"/>
            <a:ext cx="265176" cy="750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523639" y="2496741"/>
            <a:ext cx="1286566" cy="923330"/>
          </a:xfrm>
          <a:prstGeom prst="rect">
            <a:avLst/>
          </a:prstGeom>
          <a:noFill/>
        </p:spPr>
        <p:txBody>
          <a:bodyPr wrap="square" rtlCol="0">
            <a:spAutoFit/>
          </a:bodyPr>
          <a:lstStyle/>
          <a:p>
            <a:r>
              <a:rPr kumimoji="1" lang="ja-JP" altLang="en-US" dirty="0" smtClean="0">
                <a:latin typeface="ＭＳ Ｐゴシック" panose="020B0600070205080204" pitchFamily="50" charset="-128"/>
                <a:ea typeface="ＭＳ Ｐゴシック" panose="020B0600070205080204" pitchFamily="50" charset="-128"/>
              </a:rPr>
              <a:t>希望の断念を受け入れさせる</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5" name="テキスト ボックス 34"/>
          <p:cNvSpPr txBox="1"/>
          <p:nvPr/>
        </p:nvSpPr>
        <p:spPr>
          <a:xfrm>
            <a:off x="5593728" y="5898647"/>
            <a:ext cx="5355720" cy="707886"/>
          </a:xfrm>
          <a:prstGeom prst="rect">
            <a:avLst/>
          </a:prstGeom>
          <a:noFill/>
        </p:spPr>
        <p:txBody>
          <a:bodyPr wrap="square" rtlCol="0">
            <a:spAutoFit/>
          </a:bodyPr>
          <a:lstStyle/>
          <a:p>
            <a:r>
              <a:rPr kumimoji="1" lang="ja-JP" altLang="en-US" sz="2000" dirty="0" smtClean="0">
                <a:latin typeface="ＭＳ Ｐゴシック" panose="020B0600070205080204" pitchFamily="50" charset="-128"/>
                <a:ea typeface="ＭＳ Ｐゴシック" panose="020B0600070205080204" pitchFamily="50" charset="-128"/>
              </a:rPr>
              <a:t>本人の強みや興味、できることを中心とした就労希望の明確化</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36" name="上矢印 35"/>
          <p:cNvSpPr/>
          <p:nvPr/>
        </p:nvSpPr>
        <p:spPr>
          <a:xfrm>
            <a:off x="7690104" y="5615977"/>
            <a:ext cx="635620" cy="3078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上矢印 39"/>
          <p:cNvSpPr/>
          <p:nvPr/>
        </p:nvSpPr>
        <p:spPr>
          <a:xfrm flipV="1">
            <a:off x="8889346" y="5605199"/>
            <a:ext cx="635620" cy="307841"/>
          </a:xfrm>
          <a:prstGeom prst="upArrow">
            <a:avLst/>
          </a:prstGeom>
          <a:solidFill>
            <a:srgbClr val="D1E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94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698574" y="97126"/>
            <a:ext cx="10656781" cy="697318"/>
          </a:xfrm>
          <a:prstGeom prst="roundRect">
            <a:avLst>
              <a:gd name="adj" fmla="val 1206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0" cap="none" spc="0" normalizeH="0" baseline="0" noProof="0" dirty="0" smtClean="0">
                <a:ln>
                  <a:noFill/>
                </a:ln>
                <a:solidFill>
                  <a:prstClr val="black"/>
                </a:solidFill>
                <a:effectLst/>
                <a:uLnTx/>
                <a:uFillTx/>
                <a:latin typeface="游ゴシック" panose="020F0502020204030204"/>
                <a:ea typeface="ＭＳ Ｐゴシック" panose="020B0600070205080204" pitchFamily="34" charset="-128"/>
                <a:cs typeface="ＭＳ Ｐゴシック" panose="020B0600070205080204" pitchFamily="34" charset="-128"/>
              </a:rPr>
              <a:t>近年</a:t>
            </a:r>
            <a:r>
              <a:rPr kumimoji="1" lang="ja-JP" altLang="en-US" sz="3600" b="0" i="0" u="none" strike="noStrike" kern="0" cap="none" spc="0" normalizeH="0" baseline="0" noProof="0" dirty="0">
                <a:ln>
                  <a:noFill/>
                </a:ln>
                <a:solidFill>
                  <a:prstClr val="black"/>
                </a:solidFill>
                <a:effectLst/>
                <a:uLnTx/>
                <a:uFillTx/>
                <a:latin typeface="游ゴシック" panose="020F0502020204030204"/>
                <a:ea typeface="ＭＳ Ｐゴシック" panose="020B0600070205080204" pitchFamily="34" charset="-128"/>
                <a:cs typeface="ＭＳ Ｐゴシック" panose="020B0600070205080204" pitchFamily="34" charset="-128"/>
              </a:rPr>
              <a:t>の</a:t>
            </a:r>
            <a:r>
              <a:rPr kumimoji="1" lang="ja-JP" altLang="ja-JP" sz="3600" b="0" i="0" u="none" strike="noStrike" kern="0" cap="none" spc="0" normalizeH="0" baseline="0" noProof="0" dirty="0">
                <a:ln>
                  <a:noFill/>
                </a:ln>
                <a:solidFill>
                  <a:prstClr val="black"/>
                </a:solidFill>
                <a:effectLst/>
                <a:uLnTx/>
                <a:uFillTx/>
                <a:latin typeface="游ゴシック" panose="020F0502020204030204"/>
                <a:ea typeface="ＭＳ Ｐゴシック" panose="020B0600070205080204" pitchFamily="34" charset="-128"/>
                <a:cs typeface="ＭＳ Ｐゴシック" panose="020B0600070205080204" pitchFamily="34" charset="-128"/>
              </a:rPr>
              <a:t>障害者</a:t>
            </a:r>
            <a:r>
              <a:rPr kumimoji="1" lang="ja-JP" altLang="en-US" sz="3600" b="0" i="0" u="none" strike="noStrike" kern="0" cap="none" spc="0" normalizeH="0" baseline="0" noProof="0" dirty="0">
                <a:ln>
                  <a:noFill/>
                </a:ln>
                <a:solidFill>
                  <a:prstClr val="black"/>
                </a:solidFill>
                <a:effectLst/>
                <a:uLnTx/>
                <a:uFillTx/>
                <a:latin typeface="游ゴシック" panose="020F0502020204030204"/>
                <a:ea typeface="ＭＳ Ｐゴシック" panose="020B0600070205080204" pitchFamily="34" charset="-128"/>
                <a:cs typeface="ＭＳ Ｐゴシック" panose="020B0600070205080204" pitchFamily="34" charset="-128"/>
              </a:rPr>
              <a:t>就労支援</a:t>
            </a:r>
            <a:r>
              <a:rPr kumimoji="1" lang="ja-JP" altLang="ja-JP" sz="3600" b="0" i="0" u="none" strike="noStrike" kern="0" cap="none" spc="0" normalizeH="0" baseline="0" noProof="0" dirty="0">
                <a:ln>
                  <a:noFill/>
                </a:ln>
                <a:solidFill>
                  <a:prstClr val="black"/>
                </a:solidFill>
                <a:effectLst/>
                <a:uLnTx/>
                <a:uFillTx/>
                <a:latin typeface="游ゴシック" panose="020F0502020204030204"/>
                <a:ea typeface="ＭＳ Ｐゴシック" panose="020B0600070205080204" pitchFamily="34" charset="-128"/>
                <a:cs typeface="ＭＳ Ｐゴシック" panose="020B0600070205080204" pitchFamily="34" charset="-128"/>
              </a:rPr>
              <a:t>制度・サービス</a:t>
            </a:r>
            <a:r>
              <a:rPr kumimoji="1" lang="ja-JP" altLang="en-US" sz="3600" b="0" i="0" u="none" strike="noStrike" kern="0" cap="none" spc="0" normalizeH="0" baseline="0" noProof="0" dirty="0">
                <a:ln>
                  <a:noFill/>
                </a:ln>
                <a:solidFill>
                  <a:prstClr val="black"/>
                </a:solidFill>
                <a:effectLst/>
                <a:uLnTx/>
                <a:uFillTx/>
                <a:latin typeface="游ゴシック" panose="020F0502020204030204"/>
                <a:ea typeface="ＭＳ Ｐゴシック" panose="020B0600070205080204" pitchFamily="34" charset="-128"/>
                <a:cs typeface="ＭＳ Ｐゴシック" panose="020B0600070205080204" pitchFamily="34" charset="-128"/>
              </a:rPr>
              <a:t>の</a:t>
            </a:r>
            <a:r>
              <a:rPr kumimoji="1" lang="ja-JP" altLang="ja-JP" sz="3600" b="0" i="0" u="none" strike="noStrike" kern="0" cap="none" spc="0" normalizeH="0" baseline="0" noProof="0" dirty="0">
                <a:ln>
                  <a:noFill/>
                </a:ln>
                <a:solidFill>
                  <a:prstClr val="black"/>
                </a:solidFill>
                <a:effectLst/>
                <a:uLnTx/>
                <a:uFillTx/>
                <a:latin typeface="游ゴシック" panose="020F0502020204030204"/>
                <a:ea typeface="ＭＳ Ｐゴシック" panose="020B0600070205080204" pitchFamily="34" charset="-128"/>
                <a:cs typeface="ＭＳ Ｐゴシック" panose="020B0600070205080204" pitchFamily="34" charset="-128"/>
              </a:rPr>
              <a:t>抜本的</a:t>
            </a:r>
            <a:r>
              <a:rPr kumimoji="1" lang="ja-JP" altLang="en-US" sz="3600" b="0" i="0" u="none" strike="noStrike" kern="0" cap="none" spc="0" normalizeH="0" baseline="0" noProof="0" dirty="0" smtClean="0">
                <a:ln>
                  <a:noFill/>
                </a:ln>
                <a:solidFill>
                  <a:prstClr val="black"/>
                </a:solidFill>
                <a:effectLst/>
                <a:uLnTx/>
                <a:uFillTx/>
                <a:latin typeface="游ゴシック" panose="020F0502020204030204"/>
                <a:ea typeface="ＭＳ Ｐゴシック" panose="020B0600070205080204" pitchFamily="34" charset="-128"/>
                <a:cs typeface="ＭＳ Ｐゴシック" panose="020B0600070205080204" pitchFamily="34" charset="-128"/>
              </a:rPr>
              <a:t>変化</a:t>
            </a:r>
            <a:endParaRPr kumimoji="1" lang="en-US" altLang="ja-JP" sz="4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a:xfrm>
            <a:off x="11672350" y="6433747"/>
            <a:ext cx="48387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6259B-8396-46CD-AD42-FDEDA89DA278}" type="slidenum">
              <a:rPr kumimoji="1" 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51" name="グループ化 50">
            <a:extLst>
              <a:ext uri="{FF2B5EF4-FFF2-40B4-BE49-F238E27FC236}">
                <a16:creationId xmlns:a16="http://schemas.microsoft.com/office/drawing/2014/main" id="{D4D31DA2-671A-D702-16EB-594497A6CB66}"/>
              </a:ext>
            </a:extLst>
          </p:cNvPr>
          <p:cNvGrpSpPr/>
          <p:nvPr/>
        </p:nvGrpSpPr>
        <p:grpSpPr>
          <a:xfrm>
            <a:off x="6431672" y="1583160"/>
            <a:ext cx="5524027" cy="5008140"/>
            <a:chOff x="316003" y="2255492"/>
            <a:chExt cx="8464890" cy="4475841"/>
          </a:xfrm>
        </p:grpSpPr>
        <p:sp>
          <p:nvSpPr>
            <p:cNvPr id="27" name="Rectangle 2">
              <a:extLst>
                <a:ext uri="{FF2B5EF4-FFF2-40B4-BE49-F238E27FC236}">
                  <a16:creationId xmlns:a16="http://schemas.microsoft.com/office/drawing/2014/main" id="{221F2EBD-D1A6-487B-BEE4-D004F7BD3329}"/>
                </a:ext>
              </a:extLst>
            </p:cNvPr>
            <p:cNvSpPr>
              <a:spLocks noChangeArrowheads="1"/>
            </p:cNvSpPr>
            <p:nvPr/>
          </p:nvSpPr>
          <p:spPr bwMode="auto">
            <a:xfrm>
              <a:off x="322693" y="5207333"/>
              <a:ext cx="8458200" cy="15240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28" name="Rectangle 3">
              <a:extLst>
                <a:ext uri="{FF2B5EF4-FFF2-40B4-BE49-F238E27FC236}">
                  <a16:creationId xmlns:a16="http://schemas.microsoft.com/office/drawing/2014/main" id="{ACA3741B-F98B-F59C-3C81-59BFF05C0227}"/>
                </a:ext>
              </a:extLst>
            </p:cNvPr>
            <p:cNvSpPr>
              <a:spLocks noChangeArrowheads="1"/>
            </p:cNvSpPr>
            <p:nvPr/>
          </p:nvSpPr>
          <p:spPr bwMode="auto">
            <a:xfrm>
              <a:off x="316003" y="2255494"/>
              <a:ext cx="8464890" cy="3031976"/>
            </a:xfrm>
            <a:prstGeom prst="rect">
              <a:avLst/>
            </a:prstGeom>
            <a:gradFill rotWithShape="1">
              <a:gsLst>
                <a:gs pos="0">
                  <a:srgbClr val="CCFF99"/>
                </a:gs>
                <a:gs pos="100000">
                  <a:srgbClr val="FFCF0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390" rtl="0" eaLnBrk="1" fontAlgn="auto" latinLnBrk="0" hangingPunct="1">
                <a:lnSpc>
                  <a:spcPct val="100000"/>
                </a:lnSpc>
                <a:spcBef>
                  <a:spcPts val="0"/>
                </a:spcBef>
                <a:spcAft>
                  <a:spcPts val="0"/>
                </a:spcAft>
                <a:buClrTx/>
                <a:buSzTx/>
                <a:buFontTx/>
                <a:buNone/>
                <a:tabLst/>
                <a:defRPr/>
              </a:pPr>
              <a:endParaRPr kumimoji="0" lang="ja-JP" altLang="ja-JP" sz="1200" b="0" i="0" u="none" strike="noStrike" kern="0" cap="none" spc="0" normalizeH="0" baseline="0" noProof="0">
                <a:ln>
                  <a:noFill/>
                </a:ln>
                <a:solidFill>
                  <a:srgbClr val="000000"/>
                </a:solidFill>
                <a:effectLst/>
                <a:uLnTx/>
                <a:uFillTx/>
                <a:latin typeface="Tahoma"/>
                <a:ea typeface="ＭＳ Ｐゴシック"/>
                <a:cs typeface="+mn-cs"/>
              </a:endParaRPr>
            </a:p>
          </p:txBody>
        </p:sp>
        <p:sp>
          <p:nvSpPr>
            <p:cNvPr id="29" name="Text Box 5">
              <a:extLst>
                <a:ext uri="{FF2B5EF4-FFF2-40B4-BE49-F238E27FC236}">
                  <a16:creationId xmlns:a16="http://schemas.microsoft.com/office/drawing/2014/main" id="{1A9E78DA-4E12-6742-6FD1-C05907009238}"/>
                </a:ext>
              </a:extLst>
            </p:cNvPr>
            <p:cNvSpPr txBox="1">
              <a:spLocks noChangeArrowheads="1"/>
            </p:cNvSpPr>
            <p:nvPr/>
          </p:nvSpPr>
          <p:spPr bwMode="auto">
            <a:xfrm>
              <a:off x="1496377" y="3473197"/>
              <a:ext cx="1466645" cy="46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charset="-128"/>
                  <a:cs typeface="+mn-cs"/>
                </a:rPr>
                <a:t>職場見学、職場実習</a:t>
              </a:r>
            </a:p>
          </p:txBody>
        </p:sp>
        <p:sp>
          <p:nvSpPr>
            <p:cNvPr id="31" name="Text Box 7">
              <a:extLst>
                <a:ext uri="{FF2B5EF4-FFF2-40B4-BE49-F238E27FC236}">
                  <a16:creationId xmlns:a16="http://schemas.microsoft.com/office/drawing/2014/main" id="{CBA13774-68D1-9447-787C-A8580EFC02C8}"/>
                </a:ext>
              </a:extLst>
            </p:cNvPr>
            <p:cNvSpPr txBox="1">
              <a:spLocks noChangeArrowheads="1"/>
            </p:cNvSpPr>
            <p:nvPr/>
          </p:nvSpPr>
          <p:spPr bwMode="auto">
            <a:xfrm>
              <a:off x="3020991" y="3802779"/>
              <a:ext cx="2941644" cy="30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ＭＳ Ｐゴシック" charset="-128"/>
                  <a:cs typeface="+mn-cs"/>
                </a:rPr>
                <a:t>ジョブコーチ支援</a:t>
              </a:r>
            </a:p>
          </p:txBody>
        </p:sp>
        <p:sp>
          <p:nvSpPr>
            <p:cNvPr id="32" name="Text Box 8">
              <a:extLst>
                <a:ext uri="{FF2B5EF4-FFF2-40B4-BE49-F238E27FC236}">
                  <a16:creationId xmlns:a16="http://schemas.microsoft.com/office/drawing/2014/main" id="{4C1A1938-DD6D-F23A-D34E-E3B079180571}"/>
                </a:ext>
              </a:extLst>
            </p:cNvPr>
            <p:cNvSpPr txBox="1">
              <a:spLocks noChangeArrowheads="1"/>
            </p:cNvSpPr>
            <p:nvPr/>
          </p:nvSpPr>
          <p:spPr bwMode="auto">
            <a:xfrm>
              <a:off x="4692956" y="4873614"/>
              <a:ext cx="3867069" cy="522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ＭＳ Ｐゴシック" charset="-128"/>
                  <a:cs typeface="+mn-cs"/>
                </a:rPr>
                <a:t>障害者就業・生活支援センター事業</a:t>
              </a:r>
            </a:p>
          </p:txBody>
        </p:sp>
        <p:sp>
          <p:nvSpPr>
            <p:cNvPr id="36" name="AutoShape 10">
              <a:extLst>
                <a:ext uri="{FF2B5EF4-FFF2-40B4-BE49-F238E27FC236}">
                  <a16:creationId xmlns:a16="http://schemas.microsoft.com/office/drawing/2014/main" id="{9DA06EEC-5911-41D1-9FE3-2A90C284F775}"/>
                </a:ext>
              </a:extLst>
            </p:cNvPr>
            <p:cNvSpPr>
              <a:spLocks noChangeArrowheads="1"/>
            </p:cNvSpPr>
            <p:nvPr/>
          </p:nvSpPr>
          <p:spPr bwMode="auto">
            <a:xfrm>
              <a:off x="3168237" y="3134988"/>
              <a:ext cx="1109248" cy="581580"/>
            </a:xfrm>
            <a:prstGeom prst="rightArrow">
              <a:avLst>
                <a:gd name="adj1" fmla="val 50000"/>
                <a:gd name="adj2" fmla="val 38194"/>
              </a:avLst>
            </a:prstGeom>
            <a:solidFill>
              <a:srgbClr val="00E4A8"/>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9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000000"/>
                </a:solidFill>
                <a:effectLst/>
                <a:uLnTx/>
                <a:uFillTx/>
                <a:latin typeface="Tahoma"/>
                <a:ea typeface="ＭＳ Ｐゴシック"/>
                <a:cs typeface="+mn-cs"/>
              </a:endParaRPr>
            </a:p>
          </p:txBody>
        </p:sp>
        <p:sp>
          <p:nvSpPr>
            <p:cNvPr id="37" name="AutoShape 11">
              <a:extLst>
                <a:ext uri="{FF2B5EF4-FFF2-40B4-BE49-F238E27FC236}">
                  <a16:creationId xmlns:a16="http://schemas.microsoft.com/office/drawing/2014/main" id="{D47AA6A4-B510-3222-9839-B31BCE31EDD0}"/>
                </a:ext>
              </a:extLst>
            </p:cNvPr>
            <p:cNvSpPr>
              <a:spLocks noChangeArrowheads="1"/>
            </p:cNvSpPr>
            <p:nvPr/>
          </p:nvSpPr>
          <p:spPr bwMode="auto">
            <a:xfrm>
              <a:off x="3280760" y="5454547"/>
              <a:ext cx="986601" cy="581580"/>
            </a:xfrm>
            <a:prstGeom prst="rightArrow">
              <a:avLst>
                <a:gd name="adj1" fmla="val 50000"/>
                <a:gd name="adj2" fmla="val 38194"/>
              </a:avLst>
            </a:prstGeom>
            <a:solidFill>
              <a:srgbClr val="00E4A8"/>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39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000000"/>
                </a:solidFill>
                <a:effectLst/>
                <a:uLnTx/>
                <a:uFillTx/>
                <a:latin typeface="Tahoma"/>
                <a:ea typeface="ＭＳ Ｐゴシック"/>
                <a:cs typeface="+mn-cs"/>
              </a:endParaRPr>
            </a:p>
          </p:txBody>
        </p:sp>
        <p:sp>
          <p:nvSpPr>
            <p:cNvPr id="44" name="Text Box 18">
              <a:extLst>
                <a:ext uri="{FF2B5EF4-FFF2-40B4-BE49-F238E27FC236}">
                  <a16:creationId xmlns:a16="http://schemas.microsoft.com/office/drawing/2014/main" id="{25E6083A-AE9B-DDE7-F830-0343842C3C3A}"/>
                </a:ext>
              </a:extLst>
            </p:cNvPr>
            <p:cNvSpPr txBox="1">
              <a:spLocks noChangeArrowheads="1"/>
            </p:cNvSpPr>
            <p:nvPr/>
          </p:nvSpPr>
          <p:spPr bwMode="auto">
            <a:xfrm>
              <a:off x="2401721" y="2837752"/>
              <a:ext cx="2424326" cy="30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outerShdw blurRad="50800" dist="38100" dir="2700000" algn="tl" rotWithShape="0">
                      <a:prstClr val="black">
                        <a:alpha val="40000"/>
                      </a:prstClr>
                    </a:outerShdw>
                  </a:effectLst>
                  <a:uLnTx/>
                  <a:uFillTx/>
                  <a:latin typeface="Tahoma" pitchFamily="34" charset="0"/>
                  <a:ea typeface="ＭＳ Ｐゴシック" charset="-128"/>
                  <a:cs typeface="+mn-cs"/>
                </a:rPr>
                <a:t>職業相談・紹介</a:t>
              </a:r>
            </a:p>
          </p:txBody>
        </p:sp>
        <p:sp>
          <p:nvSpPr>
            <p:cNvPr id="46" name="正方形/長方形 45">
              <a:extLst>
                <a:ext uri="{FF2B5EF4-FFF2-40B4-BE49-F238E27FC236}">
                  <a16:creationId xmlns:a16="http://schemas.microsoft.com/office/drawing/2014/main" id="{BC412791-8EC9-D6A1-C711-EBEA5B73CC9D}"/>
                </a:ext>
              </a:extLst>
            </p:cNvPr>
            <p:cNvSpPr/>
            <p:nvPr/>
          </p:nvSpPr>
          <p:spPr>
            <a:xfrm>
              <a:off x="322694" y="2255492"/>
              <a:ext cx="3261554" cy="432048"/>
            </a:xfrm>
            <a:prstGeom prst="rect">
              <a:avLst/>
            </a:prstGeom>
            <a:solidFill>
              <a:srgbClr val="00E4A8">
                <a:lumMod val="40000"/>
                <a:lumOff val="60000"/>
              </a:srgbClr>
            </a:solidFill>
            <a:ln w="25400" cap="flat" cmpd="sng" algn="ctr">
              <a:solidFill>
                <a:srgbClr val="00E4A8">
                  <a:shade val="50000"/>
                </a:srgbClr>
              </a:solidFill>
              <a:prstDash val="solid"/>
            </a:ln>
            <a:effectLst/>
          </p:spPr>
          <p:txBody>
            <a:bodyPr rtlCol="0" anchor="ctr"/>
            <a:lstStyle/>
            <a:p>
              <a:pPr marL="0" marR="0" lvl="0" indent="0" algn="ctr" defTabSz="91439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latin typeface="Tahoma"/>
                  <a:ea typeface="ＭＳ Ｐゴシック"/>
                  <a:cs typeface="+mn-cs"/>
                </a:rPr>
                <a:t>就職前</a:t>
              </a:r>
            </a:p>
          </p:txBody>
        </p:sp>
        <p:sp>
          <p:nvSpPr>
            <p:cNvPr id="47" name="正方形/長方形 46">
              <a:extLst>
                <a:ext uri="{FF2B5EF4-FFF2-40B4-BE49-F238E27FC236}">
                  <a16:creationId xmlns:a16="http://schemas.microsoft.com/office/drawing/2014/main" id="{DCD7DFFB-C881-366D-9CE2-FC686A8A3F0A}"/>
                </a:ext>
              </a:extLst>
            </p:cNvPr>
            <p:cNvSpPr/>
            <p:nvPr/>
          </p:nvSpPr>
          <p:spPr>
            <a:xfrm>
              <a:off x="3613883" y="2255492"/>
              <a:ext cx="5167010" cy="432048"/>
            </a:xfrm>
            <a:prstGeom prst="rect">
              <a:avLst/>
            </a:prstGeom>
            <a:solidFill>
              <a:srgbClr val="FFCF01">
                <a:lumMod val="40000"/>
                <a:lumOff val="60000"/>
              </a:srgbClr>
            </a:solidFill>
            <a:ln w="25400" cap="flat" cmpd="sng" algn="ctr">
              <a:solidFill>
                <a:srgbClr val="00E4A8">
                  <a:shade val="50000"/>
                </a:srgbClr>
              </a:solidFill>
              <a:prstDash val="solid"/>
            </a:ln>
            <a:effectLst/>
          </p:spPr>
          <p:txBody>
            <a:bodyPr rtlCol="0" anchor="ctr"/>
            <a:lstStyle/>
            <a:p>
              <a:pPr marL="0" marR="0" lvl="0" indent="0" algn="ctr" defTabSz="91439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latin typeface="Tahoma"/>
                  <a:ea typeface="ＭＳ Ｐゴシック"/>
                  <a:cs typeface="+mn-cs"/>
                </a:rPr>
                <a:t>就職後</a:t>
              </a:r>
            </a:p>
          </p:txBody>
        </p:sp>
        <p:sp>
          <p:nvSpPr>
            <p:cNvPr id="48" name="Text Box 18">
              <a:extLst>
                <a:ext uri="{FF2B5EF4-FFF2-40B4-BE49-F238E27FC236}">
                  <a16:creationId xmlns:a16="http://schemas.microsoft.com/office/drawing/2014/main" id="{0F313B6E-E847-7EA0-658F-346F96A2C5DC}"/>
                </a:ext>
              </a:extLst>
            </p:cNvPr>
            <p:cNvSpPr txBox="1">
              <a:spLocks noChangeArrowheads="1"/>
            </p:cNvSpPr>
            <p:nvPr/>
          </p:nvSpPr>
          <p:spPr bwMode="auto">
            <a:xfrm>
              <a:off x="482372" y="3207849"/>
              <a:ext cx="648460" cy="77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Tahoma" pitchFamily="34" charset="0"/>
                  <a:ea typeface="ＭＳ Ｐゴシック" charset="-128"/>
                  <a:cs typeface="+mn-cs"/>
                </a:rPr>
                <a:t>就職セミナー等</a:t>
              </a:r>
            </a:p>
          </p:txBody>
        </p:sp>
        <p:sp>
          <p:nvSpPr>
            <p:cNvPr id="49" name="Text Box 8">
              <a:extLst>
                <a:ext uri="{FF2B5EF4-FFF2-40B4-BE49-F238E27FC236}">
                  <a16:creationId xmlns:a16="http://schemas.microsoft.com/office/drawing/2014/main" id="{08C546DC-F75E-9C23-BBDD-3283CE6A730E}"/>
                </a:ext>
              </a:extLst>
            </p:cNvPr>
            <p:cNvSpPr txBox="1">
              <a:spLocks noChangeArrowheads="1"/>
            </p:cNvSpPr>
            <p:nvPr/>
          </p:nvSpPr>
          <p:spPr bwMode="auto">
            <a:xfrm>
              <a:off x="482372" y="5177488"/>
              <a:ext cx="2966274" cy="56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3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ＭＳ Ｐゴシック" charset="-128"/>
                  <a:cs typeface="+mn-cs"/>
                </a:rPr>
                <a:t>就労移行支援事業</a:t>
              </a:r>
              <a:endParaRPr kumimoji="1" lang="en-US" altLang="ja-JP"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ＭＳ Ｐゴシック" charset="-128"/>
                <a:cs typeface="+mn-cs"/>
              </a:endParaRPr>
            </a:p>
          </p:txBody>
        </p:sp>
        <p:sp>
          <p:nvSpPr>
            <p:cNvPr id="50" name="Text Box 7">
              <a:extLst>
                <a:ext uri="{FF2B5EF4-FFF2-40B4-BE49-F238E27FC236}">
                  <a16:creationId xmlns:a16="http://schemas.microsoft.com/office/drawing/2014/main" id="{454ABF63-2DE1-8969-2331-08D82F3C56A9}"/>
                </a:ext>
              </a:extLst>
            </p:cNvPr>
            <p:cNvSpPr txBox="1">
              <a:spLocks noChangeArrowheads="1"/>
            </p:cNvSpPr>
            <p:nvPr/>
          </p:nvSpPr>
          <p:spPr bwMode="auto">
            <a:xfrm>
              <a:off x="1181761" y="4207340"/>
              <a:ext cx="2352062" cy="30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ＭＳ Ｐゴシック" charset="-128"/>
                  <a:cs typeface="+mn-cs"/>
                </a:rPr>
                <a:t>職業準備支援</a:t>
              </a:r>
            </a:p>
          </p:txBody>
        </p:sp>
      </p:grpSp>
      <p:grpSp>
        <p:nvGrpSpPr>
          <p:cNvPr id="84" name="グループ化 83">
            <a:extLst>
              <a:ext uri="{FF2B5EF4-FFF2-40B4-BE49-F238E27FC236}">
                <a16:creationId xmlns:a16="http://schemas.microsoft.com/office/drawing/2014/main" id="{4AED4629-63C0-746A-71C2-56CBF3AA3F3E}"/>
              </a:ext>
            </a:extLst>
          </p:cNvPr>
          <p:cNvGrpSpPr/>
          <p:nvPr/>
        </p:nvGrpSpPr>
        <p:grpSpPr>
          <a:xfrm>
            <a:off x="317936" y="1583158"/>
            <a:ext cx="5570811" cy="5008144"/>
            <a:chOff x="311973" y="1844824"/>
            <a:chExt cx="8580507" cy="4475841"/>
          </a:xfrm>
        </p:grpSpPr>
        <p:sp>
          <p:nvSpPr>
            <p:cNvPr id="68" name="Rectangle 2">
              <a:extLst>
                <a:ext uri="{FF2B5EF4-FFF2-40B4-BE49-F238E27FC236}">
                  <a16:creationId xmlns:a16="http://schemas.microsoft.com/office/drawing/2014/main" id="{2EFAD445-7EA2-240A-CBFE-1D5AC5C6E663}"/>
                </a:ext>
              </a:extLst>
            </p:cNvPr>
            <p:cNvSpPr>
              <a:spLocks noChangeArrowheads="1"/>
            </p:cNvSpPr>
            <p:nvPr/>
          </p:nvSpPr>
          <p:spPr bwMode="auto">
            <a:xfrm>
              <a:off x="3686776" y="2172119"/>
              <a:ext cx="5205704" cy="4148546"/>
            </a:xfrm>
            <a:prstGeom prst="rect">
              <a:avLst/>
            </a:prstGeom>
            <a:solidFill>
              <a:srgbClr val="FFCF01">
                <a:lumMod val="40000"/>
                <a:lumOff val="60000"/>
              </a:srgb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000000"/>
                </a:solidFill>
                <a:effectLst/>
                <a:uLnTx/>
                <a:uFillTx/>
                <a:latin typeface="Tahoma"/>
                <a:ea typeface="ＭＳ Ｐゴシック"/>
                <a:cs typeface="+mn-cs"/>
              </a:endParaRPr>
            </a:p>
          </p:txBody>
        </p:sp>
        <p:sp>
          <p:nvSpPr>
            <p:cNvPr id="69" name="Rectangle 2">
              <a:extLst>
                <a:ext uri="{FF2B5EF4-FFF2-40B4-BE49-F238E27FC236}">
                  <a16:creationId xmlns:a16="http://schemas.microsoft.com/office/drawing/2014/main" id="{66193F92-2BAA-A256-E0A8-8D58302B1A44}"/>
                </a:ext>
              </a:extLst>
            </p:cNvPr>
            <p:cNvSpPr>
              <a:spLocks noChangeArrowheads="1"/>
            </p:cNvSpPr>
            <p:nvPr/>
          </p:nvSpPr>
          <p:spPr bwMode="auto">
            <a:xfrm>
              <a:off x="311973" y="2276872"/>
              <a:ext cx="3291190" cy="4043793"/>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73" name="正方形/長方形 72">
              <a:extLst>
                <a:ext uri="{FF2B5EF4-FFF2-40B4-BE49-F238E27FC236}">
                  <a16:creationId xmlns:a16="http://schemas.microsoft.com/office/drawing/2014/main" id="{27E2517E-831D-3F38-09B8-45384DB69E42}"/>
                </a:ext>
              </a:extLst>
            </p:cNvPr>
            <p:cNvSpPr/>
            <p:nvPr/>
          </p:nvSpPr>
          <p:spPr>
            <a:xfrm>
              <a:off x="381000" y="1844824"/>
              <a:ext cx="3261555" cy="432048"/>
            </a:xfrm>
            <a:prstGeom prst="rect">
              <a:avLst/>
            </a:prstGeom>
            <a:solidFill>
              <a:srgbClr val="00E4A8">
                <a:lumMod val="40000"/>
                <a:lumOff val="60000"/>
              </a:srgbClr>
            </a:solidFill>
            <a:ln w="25400" cap="flat" cmpd="sng" algn="ctr">
              <a:solidFill>
                <a:srgbClr val="00E4A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latin typeface="Tahoma"/>
                  <a:ea typeface="ＭＳ Ｐゴシック"/>
                  <a:cs typeface="+mn-cs"/>
                </a:rPr>
                <a:t>就職前</a:t>
              </a:r>
            </a:p>
          </p:txBody>
        </p:sp>
        <p:sp>
          <p:nvSpPr>
            <p:cNvPr id="74" name="正方形/長方形 73">
              <a:extLst>
                <a:ext uri="{FF2B5EF4-FFF2-40B4-BE49-F238E27FC236}">
                  <a16:creationId xmlns:a16="http://schemas.microsoft.com/office/drawing/2014/main" id="{14A3F640-54F2-8BD5-BED3-B0A277F55C35}"/>
                </a:ext>
              </a:extLst>
            </p:cNvPr>
            <p:cNvSpPr/>
            <p:nvPr/>
          </p:nvSpPr>
          <p:spPr>
            <a:xfrm>
              <a:off x="3672188" y="1844824"/>
              <a:ext cx="5220291" cy="432048"/>
            </a:xfrm>
            <a:prstGeom prst="rect">
              <a:avLst/>
            </a:prstGeom>
            <a:solidFill>
              <a:srgbClr val="FFCF01">
                <a:lumMod val="40000"/>
                <a:lumOff val="60000"/>
              </a:srgbClr>
            </a:solidFill>
            <a:ln w="25400" cap="flat" cmpd="sng" algn="ctr">
              <a:solidFill>
                <a:srgbClr val="00E4A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latin typeface="Tahoma"/>
                  <a:ea typeface="ＭＳ Ｐゴシック"/>
                  <a:cs typeface="+mn-cs"/>
                </a:rPr>
                <a:t>就職後</a:t>
              </a:r>
            </a:p>
          </p:txBody>
        </p:sp>
        <p:sp>
          <p:nvSpPr>
            <p:cNvPr id="75" name="正方形/長方形 74">
              <a:extLst>
                <a:ext uri="{FF2B5EF4-FFF2-40B4-BE49-F238E27FC236}">
                  <a16:creationId xmlns:a16="http://schemas.microsoft.com/office/drawing/2014/main" id="{17D495F1-7657-EB0A-5454-92670D64944B}"/>
                </a:ext>
              </a:extLst>
            </p:cNvPr>
            <p:cNvSpPr/>
            <p:nvPr/>
          </p:nvSpPr>
          <p:spPr>
            <a:xfrm>
              <a:off x="3523802" y="1844824"/>
              <a:ext cx="465886" cy="4475841"/>
            </a:xfrm>
            <a:prstGeom prst="rect">
              <a:avLst/>
            </a:prstGeom>
            <a:pattFill prst="smGrid">
              <a:fgClr>
                <a:srgbClr val="FF9999"/>
              </a:fgClr>
              <a:bgClr>
                <a:srgbClr val="800000"/>
              </a:bgClr>
            </a:pattFill>
            <a:ln w="25400" cap="flat" cmpd="sng" algn="ctr">
              <a:solidFill>
                <a:srgbClr val="000000">
                  <a:lumMod val="95000"/>
                  <a:lumOff val="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FFFFFF"/>
                </a:solidFill>
                <a:effectLst/>
                <a:uLnTx/>
                <a:uFillTx/>
                <a:latin typeface="Tahoma"/>
                <a:ea typeface="ＭＳ Ｐゴシック"/>
                <a:cs typeface="+mn-cs"/>
              </a:endParaRPr>
            </a:p>
          </p:txBody>
        </p:sp>
        <p:sp>
          <p:nvSpPr>
            <p:cNvPr id="77" name="爆発 1 76">
              <a:extLst>
                <a:ext uri="{FF2B5EF4-FFF2-40B4-BE49-F238E27FC236}">
                  <a16:creationId xmlns:a16="http://schemas.microsoft.com/office/drawing/2014/main" id="{39E35CFA-4B7F-9116-7D5F-939F4D32525D}"/>
                </a:ext>
              </a:extLst>
            </p:cNvPr>
            <p:cNvSpPr/>
            <p:nvPr/>
          </p:nvSpPr>
          <p:spPr>
            <a:xfrm>
              <a:off x="4217176" y="2462323"/>
              <a:ext cx="4457963" cy="1316506"/>
            </a:xfrm>
            <a:prstGeom prst="irregularSeal1">
              <a:avLst/>
            </a:prstGeom>
            <a:solidFill>
              <a:srgbClr val="FFFF00"/>
            </a:solidFill>
            <a:ln w="25400" cap="flat" cmpd="sng" algn="ctr">
              <a:solidFill>
                <a:srgbClr val="FF0000"/>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0000"/>
                  </a:solidFill>
                  <a:effectLst/>
                  <a:uLnTx/>
                  <a:uFillTx/>
                  <a:latin typeface="Tahoma"/>
                  <a:ea typeface="ＭＳ Ｐゴシック"/>
                  <a:cs typeface="+mn-cs"/>
                </a:rPr>
                <a:t>職場での問題</a:t>
              </a:r>
            </a:p>
          </p:txBody>
        </p:sp>
        <p:sp>
          <p:nvSpPr>
            <p:cNvPr id="78" name="爆発 1 77">
              <a:extLst>
                <a:ext uri="{FF2B5EF4-FFF2-40B4-BE49-F238E27FC236}">
                  <a16:creationId xmlns:a16="http://schemas.microsoft.com/office/drawing/2014/main" id="{A6E0430C-7EF8-A504-376E-BDEFAC55E235}"/>
                </a:ext>
              </a:extLst>
            </p:cNvPr>
            <p:cNvSpPr/>
            <p:nvPr/>
          </p:nvSpPr>
          <p:spPr>
            <a:xfrm>
              <a:off x="4226710" y="4516168"/>
              <a:ext cx="4342320" cy="1660030"/>
            </a:xfrm>
            <a:prstGeom prst="irregularSeal1">
              <a:avLst/>
            </a:prstGeom>
            <a:solidFill>
              <a:srgbClr val="FFFF00"/>
            </a:solidFill>
            <a:ln w="25400" cap="flat" cmpd="sng" algn="ctr">
              <a:solidFill>
                <a:srgbClr val="FF0000"/>
              </a:solidFill>
              <a:prstDash val="solid"/>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0000"/>
                  </a:solidFill>
                  <a:effectLst/>
                  <a:uLnTx/>
                  <a:uFillTx/>
                  <a:latin typeface="Tahoma"/>
                  <a:ea typeface="ＭＳ Ｐゴシック"/>
                  <a:cs typeface="+mn-cs"/>
                </a:rPr>
                <a:t>就職後の医療、生活、経済等の問題</a:t>
              </a:r>
            </a:p>
          </p:txBody>
        </p:sp>
        <p:sp>
          <p:nvSpPr>
            <p:cNvPr id="79" name="雲形吹き出し 78">
              <a:extLst>
                <a:ext uri="{FF2B5EF4-FFF2-40B4-BE49-F238E27FC236}">
                  <a16:creationId xmlns:a16="http://schemas.microsoft.com/office/drawing/2014/main" id="{A9E07D7B-A945-2A8B-A466-235CEFFE1978}"/>
                </a:ext>
              </a:extLst>
            </p:cNvPr>
            <p:cNvSpPr/>
            <p:nvPr/>
          </p:nvSpPr>
          <p:spPr>
            <a:xfrm>
              <a:off x="576598" y="4505509"/>
              <a:ext cx="2814948" cy="651121"/>
            </a:xfrm>
            <a:prstGeom prst="cloudCallout">
              <a:avLst>
                <a:gd name="adj1" fmla="val -16894"/>
                <a:gd name="adj2" fmla="val 90418"/>
              </a:avLst>
            </a:prstGeom>
            <a:solidFill>
              <a:srgbClr val="FFFFFF"/>
            </a:solidFill>
            <a:ln w="25400" cap="flat" cmpd="sng" algn="ctr">
              <a:solidFill>
                <a:srgbClr val="4F81BD"/>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0000"/>
                  </a:solidFill>
                  <a:effectLst/>
                  <a:uLnTx/>
                  <a:uFillTx/>
                  <a:latin typeface="Tahoma"/>
                  <a:ea typeface="ＭＳ Ｐゴシック"/>
                  <a:cs typeface="+mn-cs"/>
                </a:rPr>
                <a:t>就労は究極の目標</a:t>
              </a:r>
            </a:p>
          </p:txBody>
        </p:sp>
        <p:sp>
          <p:nvSpPr>
            <p:cNvPr id="80" name="Text Box 7">
              <a:extLst>
                <a:ext uri="{FF2B5EF4-FFF2-40B4-BE49-F238E27FC236}">
                  <a16:creationId xmlns:a16="http://schemas.microsoft.com/office/drawing/2014/main" id="{93F12850-3965-93C8-D588-EA9D0924F501}"/>
                </a:ext>
              </a:extLst>
            </p:cNvPr>
            <p:cNvSpPr txBox="1">
              <a:spLocks noChangeArrowheads="1"/>
            </p:cNvSpPr>
            <p:nvPr/>
          </p:nvSpPr>
          <p:spPr bwMode="auto">
            <a:xfrm>
              <a:off x="898255" y="3494102"/>
              <a:ext cx="2532189" cy="30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ＭＳ Ｐゴシック" charset="-128"/>
                  <a:cs typeface="+mn-cs"/>
                </a:rPr>
                <a:t>職業準備訓練</a:t>
              </a:r>
            </a:p>
          </p:txBody>
        </p:sp>
        <p:sp>
          <p:nvSpPr>
            <p:cNvPr id="82" name="Text Box 7">
              <a:extLst>
                <a:ext uri="{FF2B5EF4-FFF2-40B4-BE49-F238E27FC236}">
                  <a16:creationId xmlns:a16="http://schemas.microsoft.com/office/drawing/2014/main" id="{9841E6E5-7EF6-8E26-CFEC-D27D63678CBD}"/>
                </a:ext>
              </a:extLst>
            </p:cNvPr>
            <p:cNvSpPr txBox="1">
              <a:spLocks noChangeArrowheads="1"/>
            </p:cNvSpPr>
            <p:nvPr/>
          </p:nvSpPr>
          <p:spPr bwMode="auto">
            <a:xfrm>
              <a:off x="525359" y="5405925"/>
              <a:ext cx="2834080" cy="56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ＭＳ Ｐゴシック" charset="-128"/>
                  <a:cs typeface="+mn-cs"/>
                </a:rPr>
                <a:t>授産施設・作業所、生活支援機関</a:t>
              </a:r>
            </a:p>
          </p:txBody>
        </p:sp>
        <p:sp>
          <p:nvSpPr>
            <p:cNvPr id="83" name="Text Box 7">
              <a:extLst>
                <a:ext uri="{FF2B5EF4-FFF2-40B4-BE49-F238E27FC236}">
                  <a16:creationId xmlns:a16="http://schemas.microsoft.com/office/drawing/2014/main" id="{5C9CC38D-2C24-76A8-2446-0429C471E7CA}"/>
                </a:ext>
              </a:extLst>
            </p:cNvPr>
            <p:cNvSpPr txBox="1">
              <a:spLocks noChangeArrowheads="1"/>
            </p:cNvSpPr>
            <p:nvPr/>
          </p:nvSpPr>
          <p:spPr bwMode="auto">
            <a:xfrm>
              <a:off x="4859063" y="3935186"/>
              <a:ext cx="3638747" cy="522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ＭＳ Ｐゴシック" charset="-128"/>
                  <a:cs typeface="+mn-cs"/>
                </a:rPr>
                <a:t>「理解のある」「家族的」な一部の企業・職場</a:t>
              </a:r>
            </a:p>
          </p:txBody>
        </p:sp>
      </p:grpSp>
      <p:sp>
        <p:nvSpPr>
          <p:cNvPr id="85" name="テキスト ボックス 84">
            <a:extLst>
              <a:ext uri="{FF2B5EF4-FFF2-40B4-BE49-F238E27FC236}">
                <a16:creationId xmlns:a16="http://schemas.microsoft.com/office/drawing/2014/main" id="{EB36FB78-3E54-1A26-4312-256ACF9D2DD0}"/>
              </a:ext>
            </a:extLst>
          </p:cNvPr>
          <p:cNvSpPr txBox="1"/>
          <p:nvPr/>
        </p:nvSpPr>
        <p:spPr>
          <a:xfrm>
            <a:off x="1952231" y="1018283"/>
            <a:ext cx="27785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1990</a:t>
            </a:r>
            <a:r>
              <a:rPr kumimoji="1" lang="ja-JP" altLang="en-US" sz="2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年代以前</a:t>
            </a:r>
          </a:p>
        </p:txBody>
      </p:sp>
      <p:sp>
        <p:nvSpPr>
          <p:cNvPr id="86" name="テキスト ボックス 85">
            <a:extLst>
              <a:ext uri="{FF2B5EF4-FFF2-40B4-BE49-F238E27FC236}">
                <a16:creationId xmlns:a16="http://schemas.microsoft.com/office/drawing/2014/main" id="{BF1E0F7D-75E6-7FA4-8E64-9D7937884B05}"/>
              </a:ext>
            </a:extLst>
          </p:cNvPr>
          <p:cNvSpPr txBox="1"/>
          <p:nvPr/>
        </p:nvSpPr>
        <p:spPr>
          <a:xfrm>
            <a:off x="7992704" y="1018283"/>
            <a:ext cx="32562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2000</a:t>
            </a:r>
            <a:r>
              <a:rPr kumimoji="1" lang="ja-JP" altLang="en-US" sz="2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年代以降</a:t>
            </a:r>
            <a:endParaRPr kumimoji="1" lang="en-US" altLang="ja-JP" sz="2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52" name="Text Box 8">
            <a:extLst>
              <a:ext uri="{FF2B5EF4-FFF2-40B4-BE49-F238E27FC236}">
                <a16:creationId xmlns:a16="http://schemas.microsoft.com/office/drawing/2014/main" id="{08C546DC-F75E-9C23-BBDD-3283CE6A730E}"/>
              </a:ext>
            </a:extLst>
          </p:cNvPr>
          <p:cNvSpPr txBox="1">
            <a:spLocks noChangeArrowheads="1"/>
          </p:cNvSpPr>
          <p:nvPr/>
        </p:nvSpPr>
        <p:spPr bwMode="auto">
          <a:xfrm>
            <a:off x="9301885" y="4052393"/>
            <a:ext cx="19357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3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ＭＳ Ｐゴシック" charset="-128"/>
                <a:cs typeface="+mn-cs"/>
              </a:rPr>
              <a:t>就労定着支援事業</a:t>
            </a:r>
            <a:endParaRPr kumimoji="1" lang="en-US" altLang="ja-JP"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itchFamily="34" charset="0"/>
              <a:ea typeface="ＭＳ Ｐゴシック" charset="-128"/>
              <a:cs typeface="+mn-cs"/>
            </a:endParaRPr>
          </a:p>
        </p:txBody>
      </p:sp>
      <p:sp>
        <p:nvSpPr>
          <p:cNvPr id="53" name="Text Box 18">
            <a:extLst>
              <a:ext uri="{FF2B5EF4-FFF2-40B4-BE49-F238E27FC236}">
                <a16:creationId xmlns:a16="http://schemas.microsoft.com/office/drawing/2014/main" id="{25E6083A-AE9B-DDE7-F830-0343842C3C3A}"/>
              </a:ext>
            </a:extLst>
          </p:cNvPr>
          <p:cNvSpPr txBox="1">
            <a:spLocks noChangeArrowheads="1"/>
          </p:cNvSpPr>
          <p:nvPr/>
        </p:nvSpPr>
        <p:spPr bwMode="auto">
          <a:xfrm>
            <a:off x="6676431" y="4299353"/>
            <a:ext cx="20825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outerShdw blurRad="50800" dist="38100" dir="2700000" algn="tl" rotWithShape="0">
                    <a:prstClr val="black">
                      <a:alpha val="40000"/>
                    </a:prstClr>
                  </a:outerShdw>
                </a:effectLst>
                <a:uLnTx/>
                <a:uFillTx/>
                <a:latin typeface="Tahoma" pitchFamily="34" charset="0"/>
                <a:ea typeface="ＭＳ Ｐゴシック" charset="-128"/>
                <a:cs typeface="+mn-cs"/>
              </a:rPr>
              <a:t>（就労選択支援事業）</a:t>
            </a:r>
          </a:p>
        </p:txBody>
      </p:sp>
      <p:sp>
        <p:nvSpPr>
          <p:cNvPr id="4" name="楕円 3"/>
          <p:cNvSpPr/>
          <p:nvPr/>
        </p:nvSpPr>
        <p:spPr>
          <a:xfrm>
            <a:off x="9287989" y="2163054"/>
            <a:ext cx="2593792" cy="1352838"/>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・合理的配慮提供</a:t>
            </a: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・ナチュラルサポートの形成と維持</a:t>
            </a:r>
          </a:p>
        </p:txBody>
      </p:sp>
      <p:sp>
        <p:nvSpPr>
          <p:cNvPr id="54" name="楕円 53"/>
          <p:cNvSpPr/>
          <p:nvPr/>
        </p:nvSpPr>
        <p:spPr>
          <a:xfrm>
            <a:off x="9148774" y="5135551"/>
            <a:ext cx="2593792" cy="139122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・就職後の医療、生活、経済等の課題への継続的地域対応体制</a:t>
            </a:r>
          </a:p>
        </p:txBody>
      </p:sp>
      <p:sp>
        <p:nvSpPr>
          <p:cNvPr id="55" name="Text Box 5">
            <a:extLst>
              <a:ext uri="{FF2B5EF4-FFF2-40B4-BE49-F238E27FC236}">
                <a16:creationId xmlns:a16="http://schemas.microsoft.com/office/drawing/2014/main" id="{1A9E78DA-4E12-6742-6FD1-C05907009238}"/>
              </a:ext>
            </a:extLst>
          </p:cNvPr>
          <p:cNvSpPr txBox="1">
            <a:spLocks noChangeArrowheads="1"/>
          </p:cNvSpPr>
          <p:nvPr/>
        </p:nvSpPr>
        <p:spPr bwMode="auto">
          <a:xfrm>
            <a:off x="9346941" y="3838231"/>
            <a:ext cx="12024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charset="-128"/>
                <a:cs typeface="+mn-cs"/>
              </a:rPr>
              <a:t>フェーディング</a:t>
            </a:r>
          </a:p>
        </p:txBody>
      </p:sp>
      <p:sp>
        <p:nvSpPr>
          <p:cNvPr id="56" name="Text Box 18">
            <a:extLst>
              <a:ext uri="{FF2B5EF4-FFF2-40B4-BE49-F238E27FC236}">
                <a16:creationId xmlns:a16="http://schemas.microsoft.com/office/drawing/2014/main" id="{25E6083A-AE9B-DDE7-F830-0343842C3C3A}"/>
              </a:ext>
            </a:extLst>
          </p:cNvPr>
          <p:cNvSpPr txBox="1">
            <a:spLocks noChangeArrowheads="1"/>
          </p:cNvSpPr>
          <p:nvPr/>
        </p:nvSpPr>
        <p:spPr bwMode="auto">
          <a:xfrm>
            <a:off x="1708488" y="2200923"/>
            <a:ext cx="1582069" cy="338554"/>
          </a:xfrm>
          <a:prstGeom prst="rect">
            <a:avLst/>
          </a:prstGeom>
          <a:solidFill>
            <a:srgbClr val="FFFFFF">
              <a:alpha val="54902"/>
            </a:srgbClr>
          </a:solidFill>
          <a:ln>
            <a:noFill/>
          </a:ln>
          <a:effec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outerShdw blurRad="50800" dist="38100" dir="2700000" algn="tl" rotWithShape="0">
                    <a:prstClr val="black">
                      <a:alpha val="40000"/>
                    </a:prstClr>
                  </a:outerShdw>
                </a:effectLst>
                <a:uLnTx/>
                <a:uFillTx/>
                <a:latin typeface="Tahoma" pitchFamily="34" charset="0"/>
                <a:ea typeface="ＭＳ Ｐゴシック" charset="-128"/>
                <a:cs typeface="+mn-cs"/>
              </a:rPr>
              <a:t>職業相談・紹介</a:t>
            </a:r>
          </a:p>
        </p:txBody>
      </p:sp>
      <p:sp>
        <p:nvSpPr>
          <p:cNvPr id="57" name="Text Box 5">
            <a:extLst>
              <a:ext uri="{FF2B5EF4-FFF2-40B4-BE49-F238E27FC236}">
                <a16:creationId xmlns:a16="http://schemas.microsoft.com/office/drawing/2014/main" id="{1A9E78DA-4E12-6742-6FD1-C05907009238}"/>
              </a:ext>
            </a:extLst>
          </p:cNvPr>
          <p:cNvSpPr txBox="1">
            <a:spLocks noChangeArrowheads="1"/>
          </p:cNvSpPr>
          <p:nvPr/>
        </p:nvSpPr>
        <p:spPr bwMode="auto">
          <a:xfrm>
            <a:off x="1304973" y="2751539"/>
            <a:ext cx="957105" cy="51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charset="-128"/>
                <a:cs typeface="+mn-cs"/>
              </a:rPr>
              <a:t>職場見学、職場実習</a:t>
            </a:r>
          </a:p>
        </p:txBody>
      </p:sp>
      <p:sp>
        <p:nvSpPr>
          <p:cNvPr id="58" name="Text Box 18">
            <a:extLst>
              <a:ext uri="{FF2B5EF4-FFF2-40B4-BE49-F238E27FC236}">
                <a16:creationId xmlns:a16="http://schemas.microsoft.com/office/drawing/2014/main" id="{25E6083A-AE9B-DDE7-F830-0343842C3C3A}"/>
              </a:ext>
            </a:extLst>
          </p:cNvPr>
          <p:cNvSpPr txBox="1">
            <a:spLocks noChangeArrowheads="1"/>
          </p:cNvSpPr>
          <p:nvPr/>
        </p:nvSpPr>
        <p:spPr bwMode="auto">
          <a:xfrm>
            <a:off x="621251" y="3901469"/>
            <a:ext cx="16056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outerShdw blurRad="50800" dist="38100" dir="2700000" algn="tl" rotWithShape="0">
                    <a:prstClr val="black">
                      <a:alpha val="40000"/>
                    </a:prstClr>
                  </a:outerShdw>
                </a:effectLst>
                <a:uLnTx/>
                <a:uFillTx/>
                <a:latin typeface="Tahoma" pitchFamily="34" charset="0"/>
                <a:ea typeface="ＭＳ Ｐゴシック" charset="-128"/>
                <a:cs typeface="+mn-cs"/>
              </a:rPr>
              <a:t>（職業評価での進路指導）</a:t>
            </a:r>
          </a:p>
        </p:txBody>
      </p:sp>
      <p:sp>
        <p:nvSpPr>
          <p:cNvPr id="11" name="正方形/長方形 10">
            <a:extLst>
              <a:ext uri="{FF2B5EF4-FFF2-40B4-BE49-F238E27FC236}">
                <a16:creationId xmlns:a16="http://schemas.microsoft.com/office/drawing/2014/main" id="{73D4EC66-4A8B-2A1F-D853-40AA5A2547AD}"/>
              </a:ext>
            </a:extLst>
          </p:cNvPr>
          <p:cNvSpPr/>
          <p:nvPr/>
        </p:nvSpPr>
        <p:spPr>
          <a:xfrm>
            <a:off x="343691" y="1059891"/>
            <a:ext cx="5545056" cy="5531409"/>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59" name="正方形/長方形 58">
            <a:extLst>
              <a:ext uri="{FF2B5EF4-FFF2-40B4-BE49-F238E27FC236}">
                <a16:creationId xmlns:a16="http://schemas.microsoft.com/office/drawing/2014/main" id="{73D4EC66-4A8B-2A1F-D853-40AA5A2547AD}"/>
              </a:ext>
            </a:extLst>
          </p:cNvPr>
          <p:cNvSpPr/>
          <p:nvPr/>
        </p:nvSpPr>
        <p:spPr>
          <a:xfrm>
            <a:off x="6421157" y="1047621"/>
            <a:ext cx="5545056" cy="5531409"/>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12" name="右矢印 11">
            <a:extLst>
              <a:ext uri="{FF2B5EF4-FFF2-40B4-BE49-F238E27FC236}">
                <a16:creationId xmlns:a16="http://schemas.microsoft.com/office/drawing/2014/main" id="{FF474FB9-3EF8-D130-4D24-E6803975F8AA}"/>
              </a:ext>
            </a:extLst>
          </p:cNvPr>
          <p:cNvSpPr/>
          <p:nvPr/>
        </p:nvSpPr>
        <p:spPr>
          <a:xfrm>
            <a:off x="5760200" y="3578240"/>
            <a:ext cx="757765" cy="1124705"/>
          </a:xfrm>
          <a:prstGeom prst="rightArrow">
            <a:avLst>
              <a:gd name="adj1" fmla="val 35482"/>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859088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001986"/>
            <a:ext cx="12194265" cy="698822"/>
          </a:xfrm>
          <a:prstGeom prst="rect">
            <a:avLst/>
          </a:prstGeom>
          <a:solidFill>
            <a:srgbClr val="FF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 name="正方形/長方形 1"/>
          <p:cNvSpPr/>
          <p:nvPr/>
        </p:nvSpPr>
        <p:spPr>
          <a:xfrm>
            <a:off x="-2266" y="-7768"/>
            <a:ext cx="12194265" cy="98461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 name="タイトル 2">
            <a:extLst>
              <a:ext uri="{FF2B5EF4-FFF2-40B4-BE49-F238E27FC236}">
                <a16:creationId xmlns:a16="http://schemas.microsoft.com/office/drawing/2014/main" id="{AA64F5CB-47F8-7892-E052-57A27EDE9E65}"/>
              </a:ext>
            </a:extLst>
          </p:cNvPr>
          <p:cNvSpPr>
            <a:spLocks noGrp="1"/>
          </p:cNvSpPr>
          <p:nvPr>
            <p:ph type="title"/>
          </p:nvPr>
        </p:nvSpPr>
        <p:spPr>
          <a:xfrm>
            <a:off x="191344" y="385761"/>
            <a:ext cx="12000656" cy="778098"/>
          </a:xfrm>
        </p:spPr>
        <p:txBody>
          <a:bodyPr>
            <a:normAutofit fontScale="90000"/>
          </a:bodyPr>
          <a:lstStyle/>
          <a:p>
            <a:r>
              <a:rPr lang="ja-JP" altLang="en-US" sz="4000" dirty="0">
                <a:solidFill>
                  <a:schemeClr val="tx1">
                    <a:lumMod val="65000"/>
                    <a:lumOff val="35000"/>
                  </a:schemeClr>
                </a:solidFill>
              </a:rPr>
              <a:t>支援相談機関を利用する難病患者の就労支援ニーズ（</a:t>
            </a:r>
            <a:r>
              <a:rPr lang="ja-JP" altLang="en-US" sz="4000" dirty="0" smtClean="0">
                <a:solidFill>
                  <a:schemeClr val="tx1">
                    <a:lumMod val="65000"/>
                    <a:lumOff val="35000"/>
                  </a:schemeClr>
                </a:solidFill>
              </a:rPr>
              <a:t>２）</a:t>
            </a:r>
            <a:endParaRPr lang="ja-JP" altLang="en-US" sz="4000" dirty="0">
              <a:solidFill>
                <a:schemeClr val="tx1">
                  <a:lumMod val="65000"/>
                  <a:lumOff val="35000"/>
                </a:schemeClr>
              </a:solidFill>
            </a:endParaRPr>
          </a:p>
        </p:txBody>
      </p:sp>
      <p:sp>
        <p:nvSpPr>
          <p:cNvPr id="6" name="正方形/長方形 5"/>
          <p:cNvSpPr/>
          <p:nvPr/>
        </p:nvSpPr>
        <p:spPr bwMode="auto">
          <a:xfrm>
            <a:off x="2927648" y="2780928"/>
            <a:ext cx="7128792" cy="47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itchFamily="50" charset="-128"/>
              <a:cs typeface="メイリオ" pitchFamily="50" charset="-128"/>
            </a:endParaRPr>
          </a:p>
        </p:txBody>
      </p:sp>
      <p:sp>
        <p:nvSpPr>
          <p:cNvPr id="7" name="コンテンツ プレースホルダー 3">
            <a:extLst>
              <a:ext uri="{FF2B5EF4-FFF2-40B4-BE49-F238E27FC236}">
                <a16:creationId xmlns:a16="http://schemas.microsoft.com/office/drawing/2014/main" id="{439D4045-771A-E24A-B2C8-B71FA5ED1E44}"/>
              </a:ext>
            </a:extLst>
          </p:cNvPr>
          <p:cNvSpPr txBox="1">
            <a:spLocks/>
          </p:cNvSpPr>
          <p:nvPr/>
        </p:nvSpPr>
        <p:spPr>
          <a:xfrm>
            <a:off x="335360" y="1052736"/>
            <a:ext cx="11305256"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800" b="0" i="0" u="sng"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a:ea typeface="ＭＳ Ｐゴシック"/>
                <a:cs typeface="+mn-cs"/>
              </a:rPr>
              <a:t>病状悪化や障害進行時の雇用継続</a:t>
            </a:r>
            <a:endParaRPr kumimoji="1" lang="en-US" altLang="ja-JP" sz="28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100" b="0" i="0" u="sng"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a:ea typeface="ＭＳ Ｐゴシック"/>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a:ea typeface="ＭＳ Ｐゴシック"/>
                <a:cs typeface="+mn-cs"/>
              </a:rPr>
              <a:t>障害進行や病状悪化による職務遂行や通勤の</a:t>
            </a:r>
            <a:r>
              <a:rPr kumimoji="1" lang="ja-JP" alt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a:cs typeface="+mn-cs"/>
              </a:rPr>
              <a:t>困難への支援</a:t>
            </a:r>
            <a:r>
              <a:rPr kumimoji="1" lang="ja-JP" altLang="en-US"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a:ea typeface="ＭＳ Ｐゴシック"/>
                <a:cs typeface="+mn-cs"/>
              </a:rPr>
              <a:t>ニーズ</a:t>
            </a:r>
            <a:endParaRPr kumimoji="1" lang="en-US" altLang="ja-JP"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a:ea typeface="ＭＳ Ｐゴシック"/>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2000" b="0" i="0" u="sng" strike="noStrike" kern="1200" cap="none" spc="0" normalizeH="0" baseline="0" noProof="0" dirty="0" smtClean="0">
                <a:ln>
                  <a:noFill/>
                </a:ln>
                <a:solidFill>
                  <a:srgbClr val="FF0000"/>
                </a:solidFill>
                <a:effectLst/>
                <a:uLnTx/>
                <a:uFillTx/>
                <a:latin typeface="Arial"/>
                <a:ea typeface="ＭＳ Ｐゴシック"/>
                <a:cs typeface="+mn-cs"/>
              </a:rPr>
              <a:t>成果を上げている支援</a:t>
            </a:r>
            <a:r>
              <a:rPr kumimoji="1" lang="ja-JP" altLang="en-US" sz="2000" b="0" i="0" u="none" strike="noStrike" kern="1200" cap="none" spc="0" normalizeH="0" baseline="0" noProof="0" dirty="0" smtClean="0">
                <a:ln>
                  <a:noFill/>
                </a:ln>
                <a:solidFill>
                  <a:srgbClr val="000000"/>
                </a:solidFill>
                <a:effectLst/>
                <a:uLnTx/>
                <a:uFillTx/>
                <a:latin typeface="Arial"/>
                <a:ea typeface="ＭＳ Ｐゴシック"/>
                <a:cs typeface="+mn-cs"/>
              </a:rPr>
              <a:t>：（職場の産業医・産業保健スタッフ、就労移行支援事業所）</a:t>
            </a:r>
            <a:endParaRPr kumimoji="1" lang="en-US" altLang="ja-JP" sz="2000" b="0" i="0" u="none" strike="noStrike" kern="1200" cap="none" spc="0" normalizeH="0" baseline="0" noProof="0" dirty="0" smtClean="0">
              <a:ln>
                <a:noFill/>
              </a:ln>
              <a:solidFill>
                <a:srgbClr val="000000"/>
              </a:solidFill>
              <a:effectLst/>
              <a:uLnTx/>
              <a:uFillTx/>
              <a:latin typeface="Arial"/>
              <a:ea typeface="ＭＳ Ｐゴシック"/>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2000" b="0" i="0" u="sng" strike="noStrike" kern="1200" cap="none" spc="0" normalizeH="0" baseline="0" noProof="0" dirty="0" smtClean="0">
                <a:ln>
                  <a:noFill/>
                </a:ln>
                <a:solidFill>
                  <a:srgbClr val="FF0000"/>
                </a:solidFill>
                <a:effectLst/>
                <a:uLnTx/>
                <a:uFillTx/>
                <a:latin typeface="Arial"/>
                <a:ea typeface="ＭＳ Ｐゴシック"/>
                <a:cs typeface="+mn-cs"/>
              </a:rPr>
              <a:t>希望する就職先の条件</a:t>
            </a:r>
            <a:r>
              <a:rPr kumimoji="1" lang="ja-JP" altLang="en-US" sz="2000" b="0" i="0" u="none" strike="noStrike" kern="1200" cap="none" spc="0" normalizeH="0" baseline="0" noProof="0" dirty="0" smtClean="0">
                <a:ln>
                  <a:noFill/>
                </a:ln>
                <a:solidFill>
                  <a:srgbClr val="000000"/>
                </a:solidFill>
                <a:effectLst/>
                <a:uLnTx/>
                <a:uFillTx/>
                <a:latin typeface="Arial"/>
                <a:ea typeface="ＭＳ Ｐゴシック"/>
                <a:cs typeface="+mn-cs"/>
              </a:rPr>
              <a:t>：「病気の進行等を考慮した長期的な仕事内容・配慮の検討」「通院、健康管理、疲労回復ができる勤務時間や休日」</a:t>
            </a:r>
            <a:endParaRPr kumimoji="1" lang="en-US" altLang="ja-JP" sz="2800" b="0" i="0" u="none" strike="noStrike" kern="1200" cap="none" spc="0" normalizeH="0" baseline="0" noProof="0" dirty="0" smtClean="0">
              <a:ln>
                <a:noFill/>
              </a:ln>
              <a:solidFill>
                <a:srgbClr val="000000"/>
              </a:solidFill>
              <a:effectLst/>
              <a:uLnTx/>
              <a:uFillTx/>
              <a:latin typeface="Arial"/>
              <a:ea typeface="ＭＳ Ｐゴシック"/>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2000" b="0" i="0" u="sng" strike="noStrike" kern="1200" cap="none" spc="0" normalizeH="0" baseline="0" noProof="0" dirty="0" smtClean="0">
                <a:ln>
                  <a:noFill/>
                </a:ln>
                <a:solidFill>
                  <a:srgbClr val="FF0000"/>
                </a:solidFill>
                <a:effectLst/>
                <a:uLnTx/>
                <a:uFillTx/>
                <a:latin typeface="Arial"/>
                <a:ea typeface="ＭＳ Ｐゴシック"/>
                <a:cs typeface="+mn-cs"/>
              </a:rPr>
              <a:t>難病患者が求めている支援</a:t>
            </a:r>
            <a:r>
              <a:rPr kumimoji="1" lang="ja-JP" altLang="en-US" sz="2000" b="0" i="0" u="none" strike="noStrike" kern="1200" cap="none" spc="0" normalizeH="0" baseline="0" noProof="0" dirty="0" smtClean="0">
                <a:ln>
                  <a:noFill/>
                </a:ln>
                <a:solidFill>
                  <a:srgbClr val="000000"/>
                </a:solidFill>
                <a:effectLst/>
                <a:uLnTx/>
                <a:uFillTx/>
                <a:latin typeface="Arial"/>
                <a:ea typeface="ＭＳ Ｐゴシック"/>
                <a:cs typeface="+mn-cs"/>
              </a:rPr>
              <a:t>：「職場の設備改善・支援機器・テレワーク等」「病状や障害の進行時の就業継続支援」「福祉的就労や超短時間勤務」「職業訓練や資格取得支援」「体調や自己管理スキルの向上支援」</a:t>
            </a:r>
            <a:endParaRPr kumimoji="1" lang="en-US" altLang="ja-JP" sz="2800" b="0" i="0" u="none" strike="noStrike" kern="1200" cap="none" spc="0" normalizeH="0" baseline="0" noProof="0" dirty="0" smtClean="0">
              <a:ln>
                <a:noFill/>
              </a:ln>
              <a:solidFill>
                <a:srgbClr val="000000"/>
              </a:solidFill>
              <a:effectLst/>
              <a:uLnTx/>
              <a:uFillTx/>
              <a:latin typeface="Arial"/>
              <a:ea typeface="ＭＳ Ｐゴシック"/>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a:ea typeface="ＭＳ Ｐゴシック"/>
                <a:cs typeface="+mn-cs"/>
              </a:rPr>
              <a:t>休職期間の超過での退職・契約非継続の状況への支援ニーズ</a:t>
            </a:r>
            <a:endParaRPr kumimoji="1" lang="en-US" altLang="ja-JP" sz="2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a:ea typeface="ＭＳ Ｐゴシック"/>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2000" b="0" i="0" u="sng" strike="noStrike" kern="1200" cap="none" spc="0" normalizeH="0" baseline="0" noProof="0" dirty="0" smtClean="0">
                <a:ln>
                  <a:noFill/>
                </a:ln>
                <a:solidFill>
                  <a:srgbClr val="FF0000"/>
                </a:solidFill>
                <a:effectLst/>
                <a:uLnTx/>
                <a:uFillTx/>
                <a:latin typeface="Arial"/>
                <a:ea typeface="ＭＳ Ｐゴシック"/>
                <a:cs typeface="+mn-cs"/>
              </a:rPr>
              <a:t>成果を上げている支援</a:t>
            </a:r>
            <a:r>
              <a:rPr kumimoji="1" lang="ja-JP" altLang="en-US" sz="2000" b="0" i="0" u="none" strike="noStrike" kern="1200" cap="none" spc="0" normalizeH="0" baseline="0" noProof="0" dirty="0" smtClean="0">
                <a:ln>
                  <a:noFill/>
                </a:ln>
                <a:solidFill>
                  <a:srgbClr val="000000"/>
                </a:solidFill>
                <a:effectLst/>
                <a:uLnTx/>
                <a:uFillTx/>
                <a:latin typeface="Arial"/>
                <a:ea typeface="ＭＳ Ｐゴシック"/>
                <a:cs typeface="+mn-cs"/>
              </a:rPr>
              <a:t>：（難病相談支援センター、ハローワーク）</a:t>
            </a:r>
            <a:endParaRPr kumimoji="1" lang="en-US" altLang="ja-JP" sz="2000" b="0" i="0" u="none" strike="noStrike" kern="1200" cap="none" spc="0" normalizeH="0" baseline="0" noProof="0" dirty="0" smtClean="0">
              <a:ln>
                <a:noFill/>
              </a:ln>
              <a:solidFill>
                <a:srgbClr val="000000"/>
              </a:solidFill>
              <a:effectLst/>
              <a:uLnTx/>
              <a:uFillTx/>
              <a:latin typeface="Arial"/>
              <a:ea typeface="ＭＳ Ｐゴシック"/>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2000" b="0" i="0" u="sng" strike="noStrike" kern="1200" cap="none" spc="0" normalizeH="0" baseline="0" noProof="0" dirty="0" smtClean="0">
                <a:ln>
                  <a:noFill/>
                </a:ln>
                <a:solidFill>
                  <a:srgbClr val="FF0000"/>
                </a:solidFill>
                <a:effectLst/>
                <a:uLnTx/>
                <a:uFillTx/>
                <a:latin typeface="Arial"/>
                <a:ea typeface="ＭＳ Ｐゴシック"/>
                <a:cs typeface="+mn-cs"/>
              </a:rPr>
              <a:t>希望する就職先の条件</a:t>
            </a:r>
            <a:r>
              <a:rPr kumimoji="1" lang="ja-JP" altLang="en-US" sz="2000" b="0" i="0" u="none" strike="noStrike" kern="1200" cap="none" spc="0" normalizeH="0" baseline="0" noProof="0" dirty="0" smtClean="0">
                <a:ln>
                  <a:noFill/>
                </a:ln>
                <a:solidFill>
                  <a:srgbClr val="000000"/>
                </a:solidFill>
                <a:effectLst/>
                <a:uLnTx/>
                <a:uFillTx/>
                <a:latin typeface="Arial"/>
                <a:ea typeface="ＭＳ Ｐゴシック"/>
                <a:cs typeface="+mn-cs"/>
              </a:rPr>
              <a:t>：「通院等への出退勤時刻や休憩等の職場配慮・調整」「体調に合わせた柔軟な業務調整ができる職場体制」「就職活動時に、必要な配慮等を職場に開示」</a:t>
            </a:r>
            <a:endParaRPr kumimoji="1" lang="en-US" altLang="ja-JP" sz="2800" b="0" i="0" u="none" strike="noStrike" kern="1200" cap="none" spc="0" normalizeH="0" baseline="0" noProof="0" dirty="0" smtClean="0">
              <a:ln>
                <a:noFill/>
              </a:ln>
              <a:solidFill>
                <a:srgbClr val="000000"/>
              </a:solidFill>
              <a:effectLst/>
              <a:uLnTx/>
              <a:uFillTx/>
              <a:latin typeface="Arial"/>
              <a:ea typeface="ＭＳ Ｐゴシック"/>
              <a:cs typeface="+mn-cs"/>
            </a:endParaRPr>
          </a:p>
          <a:p>
            <a:pPr lvl="1">
              <a:spcBef>
                <a:spcPts val="0"/>
              </a:spcBef>
              <a:buFont typeface="Wingdings" panose="05000000000000000000" pitchFamily="2" charset="2"/>
              <a:buChar char="l"/>
              <a:defRPr/>
            </a:pPr>
            <a:r>
              <a:rPr lang="ja-JP" altLang="en-US" sz="2400" dirty="0">
                <a:solidFill>
                  <a:srgbClr val="000000"/>
                </a:solidFill>
                <a:effectLst>
                  <a:outerShdw blurRad="38100" dist="38100" dir="2700000" algn="tl">
                    <a:srgbClr val="000000">
                      <a:alpha val="43137"/>
                    </a:srgbClr>
                  </a:outerShdw>
                </a:effectLst>
              </a:rPr>
              <a:t>医師による就業制限のある難病患者の仕事内容や働き方の実現の支援ニーズ</a:t>
            </a:r>
            <a:endParaRPr lang="en-US" altLang="ja-JP" sz="2400" dirty="0">
              <a:solidFill>
                <a:srgbClr val="000000"/>
              </a:solidFill>
              <a:effectLst>
                <a:outerShdw blurRad="38100" dist="38100" dir="2700000" algn="tl">
                  <a:srgbClr val="000000">
                    <a:alpha val="43137"/>
                  </a:srgbClr>
                </a:outerShdw>
              </a:effectLst>
            </a:endParaRPr>
          </a:p>
          <a:p>
            <a:pPr lvl="2">
              <a:defRPr/>
            </a:pPr>
            <a:r>
              <a:rPr lang="ja-JP" altLang="en-US" sz="2000" u="sng" dirty="0">
                <a:solidFill>
                  <a:srgbClr val="FF0000"/>
                </a:solidFill>
              </a:rPr>
              <a:t>希望する就職先の条件</a:t>
            </a:r>
            <a:r>
              <a:rPr lang="ja-JP" altLang="en-US" sz="2000" dirty="0">
                <a:solidFill>
                  <a:srgbClr val="000000"/>
                </a:solidFill>
              </a:rPr>
              <a:t>：「通院、健康管理、疲労回復ができる勤務時間や休日」「上司や同僚の病気や障害への正しい理解がある」「通院、健康管理、休憩等がしやすい仕事内容</a:t>
            </a:r>
            <a:r>
              <a:rPr lang="ja-JP" altLang="en-US" sz="2000" dirty="0" smtClean="0">
                <a:solidFill>
                  <a:srgbClr val="000000"/>
                </a:solidFill>
              </a:rPr>
              <a:t>」</a:t>
            </a:r>
            <a:endParaRPr lang="en-US" altLang="ja-JP" sz="2800" dirty="0">
              <a:solidFill>
                <a:srgbClr val="000000"/>
              </a:solidFill>
            </a:endParaRPr>
          </a:p>
        </p:txBody>
      </p:sp>
    </p:spTree>
    <p:extLst>
      <p:ext uri="{BB962C8B-B14F-4D97-AF65-F5344CB8AC3E}">
        <p14:creationId xmlns:p14="http://schemas.microsoft.com/office/powerpoint/2010/main" val="3561888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DBEA7B8-3770-E9FC-7D57-78C5E020F6C6}"/>
              </a:ext>
            </a:extLst>
          </p:cNvPr>
          <p:cNvGrpSpPr/>
          <p:nvPr/>
        </p:nvGrpSpPr>
        <p:grpSpPr>
          <a:xfrm>
            <a:off x="630736" y="2417405"/>
            <a:ext cx="10930528" cy="4268254"/>
            <a:chOff x="2175041" y="2478910"/>
            <a:chExt cx="8059975" cy="3795877"/>
          </a:xfrm>
        </p:grpSpPr>
        <p:sp>
          <p:nvSpPr>
            <p:cNvPr id="96" name="直角三角形 95"/>
            <p:cNvSpPr/>
            <p:nvPr/>
          </p:nvSpPr>
          <p:spPr>
            <a:xfrm>
              <a:off x="3208073" y="2478910"/>
              <a:ext cx="2965108" cy="1172252"/>
            </a:xfrm>
            <a:prstGeom prst="rtTriangle">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97" name="直角三角形 96"/>
            <p:cNvSpPr/>
            <p:nvPr/>
          </p:nvSpPr>
          <p:spPr>
            <a:xfrm flipH="1">
              <a:off x="6173181" y="2478910"/>
              <a:ext cx="2965108" cy="1172252"/>
            </a:xfrm>
            <a:prstGeom prst="rtTriangle">
              <a:avLst/>
            </a:prstGeom>
            <a:solidFill>
              <a:srgbClr val="F79646">
                <a:lumMod val="60000"/>
                <a:lumOff val="4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98" name="正方形/長方形 97"/>
            <p:cNvSpPr/>
            <p:nvPr/>
          </p:nvSpPr>
          <p:spPr>
            <a:xfrm>
              <a:off x="3208074" y="2478910"/>
              <a:ext cx="5930215" cy="1172252"/>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90" name="テキスト ボックス 189"/>
            <p:cNvSpPr txBox="1"/>
            <p:nvPr/>
          </p:nvSpPr>
          <p:spPr>
            <a:xfrm>
              <a:off x="3907010" y="2547856"/>
              <a:ext cx="4515338"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a:cs typeface="+mn-cs"/>
                </a:rPr>
                <a:t>無理なく能力を発揮できる仕事に就くこと</a:t>
              </a:r>
            </a:p>
          </p:txBody>
        </p:sp>
        <p:sp>
          <p:nvSpPr>
            <p:cNvPr id="192" name="テキスト ボックス 191"/>
            <p:cNvSpPr txBox="1"/>
            <p:nvPr/>
          </p:nvSpPr>
          <p:spPr>
            <a:xfrm>
              <a:off x="3347433" y="3047798"/>
              <a:ext cx="1995259" cy="73866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1F497D">
                      <a:lumMod val="75000"/>
                    </a:srgbClr>
                  </a:solidFill>
                  <a:effectLst/>
                  <a:uLnTx/>
                  <a:uFillTx/>
                  <a:latin typeface="Calibri"/>
                  <a:ea typeface="ＭＳ Ｐゴシック"/>
                  <a:cs typeface="+mn-cs"/>
                </a:rPr>
                <a:t>「患者」に無理のない</a:t>
              </a:r>
              <a:endParaRPr kumimoji="0" lang="en-US" altLang="ja-JP" sz="2400" b="0" i="0" u="none" strike="noStrike" kern="0" cap="none" spc="0" normalizeH="0" baseline="0" noProof="0" dirty="0">
                <a:ln>
                  <a:noFill/>
                </a:ln>
                <a:solidFill>
                  <a:srgbClr val="1F497D">
                    <a:lumMod val="75000"/>
                  </a:srgbClr>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1F497D">
                      <a:lumMod val="75000"/>
                    </a:srgbClr>
                  </a:solidFill>
                  <a:effectLst/>
                  <a:uLnTx/>
                  <a:uFillTx/>
                  <a:latin typeface="Calibri"/>
                  <a:ea typeface="ＭＳ Ｐゴシック"/>
                  <a:cs typeface="+mn-cs"/>
                </a:rPr>
                <a:t>仕事の検討</a:t>
              </a:r>
            </a:p>
          </p:txBody>
        </p:sp>
        <p:sp>
          <p:nvSpPr>
            <p:cNvPr id="193" name="テキスト ボックス 192"/>
            <p:cNvSpPr txBox="1"/>
            <p:nvPr/>
          </p:nvSpPr>
          <p:spPr>
            <a:xfrm>
              <a:off x="7015495" y="3047798"/>
              <a:ext cx="1913700" cy="73866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F79646">
                      <a:lumMod val="75000"/>
                    </a:srgbClr>
                  </a:solidFill>
                  <a:effectLst/>
                  <a:uLnTx/>
                  <a:uFillTx/>
                  <a:latin typeface="Calibri"/>
                  <a:ea typeface="ＭＳ Ｐゴシック"/>
                  <a:cs typeface="+mn-cs"/>
                </a:rPr>
                <a:t>「職業人」として貢献</a:t>
              </a:r>
              <a:endParaRPr kumimoji="0" lang="en-US" altLang="ja-JP" sz="2400" b="0" i="0" u="none" strike="noStrike" kern="0" cap="none" spc="0" normalizeH="0" baseline="0" noProof="0" dirty="0">
                <a:ln>
                  <a:noFill/>
                </a:ln>
                <a:solidFill>
                  <a:srgbClr val="F79646">
                    <a:lumMod val="75000"/>
                  </a:srgbClr>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F79646">
                      <a:lumMod val="75000"/>
                    </a:srgbClr>
                  </a:solidFill>
                  <a:effectLst/>
                  <a:uLnTx/>
                  <a:uFillTx/>
                  <a:latin typeface="Calibri"/>
                  <a:ea typeface="ＭＳ Ｐゴシック"/>
                  <a:cs typeface="+mn-cs"/>
                </a:rPr>
                <a:t>できる仕事の検討</a:t>
              </a:r>
            </a:p>
          </p:txBody>
        </p:sp>
        <p:sp>
          <p:nvSpPr>
            <p:cNvPr id="194" name="直角三角形 193"/>
            <p:cNvSpPr/>
            <p:nvPr/>
          </p:nvSpPr>
          <p:spPr>
            <a:xfrm>
              <a:off x="3208073" y="3723073"/>
              <a:ext cx="2965108" cy="1172252"/>
            </a:xfrm>
            <a:prstGeom prst="rtTriangle">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95" name="直角三角形 194"/>
            <p:cNvSpPr/>
            <p:nvPr/>
          </p:nvSpPr>
          <p:spPr>
            <a:xfrm flipH="1">
              <a:off x="6173181" y="3723073"/>
              <a:ext cx="2965108" cy="1172252"/>
            </a:xfrm>
            <a:prstGeom prst="rtTriangle">
              <a:avLst/>
            </a:prstGeom>
            <a:solidFill>
              <a:srgbClr val="F79646">
                <a:lumMod val="60000"/>
                <a:lumOff val="4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96" name="正方形/長方形 195"/>
            <p:cNvSpPr/>
            <p:nvPr/>
          </p:nvSpPr>
          <p:spPr>
            <a:xfrm>
              <a:off x="3208074" y="3723073"/>
              <a:ext cx="5930215" cy="1172252"/>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98" name="テキスト ボックス 197"/>
            <p:cNvSpPr txBox="1"/>
            <p:nvPr/>
          </p:nvSpPr>
          <p:spPr>
            <a:xfrm>
              <a:off x="3980303" y="3792019"/>
              <a:ext cx="4368767"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a:cs typeface="+mn-cs"/>
                </a:rPr>
                <a:t>通院や業務調整等の職場の理解・配慮</a:t>
              </a:r>
            </a:p>
          </p:txBody>
        </p:sp>
        <p:sp>
          <p:nvSpPr>
            <p:cNvPr id="199" name="テキスト ボックス 198"/>
            <p:cNvSpPr txBox="1"/>
            <p:nvPr/>
          </p:nvSpPr>
          <p:spPr>
            <a:xfrm>
              <a:off x="3448494" y="4291961"/>
              <a:ext cx="1793133" cy="73866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1F497D">
                      <a:lumMod val="75000"/>
                    </a:srgbClr>
                  </a:solidFill>
                  <a:effectLst/>
                  <a:uLnTx/>
                  <a:uFillTx/>
                  <a:latin typeface="Calibri"/>
                  <a:ea typeface="ＭＳ Ｐゴシック"/>
                  <a:cs typeface="+mn-cs"/>
                </a:rPr>
                <a:t>職業生活での健康</a:t>
              </a:r>
              <a:endParaRPr kumimoji="0" lang="en-US" altLang="ja-JP" sz="2400" b="0" i="0" u="none" strike="noStrike" kern="0" cap="none" spc="0" normalizeH="0" baseline="0" noProof="0" dirty="0">
                <a:ln>
                  <a:noFill/>
                </a:ln>
                <a:solidFill>
                  <a:srgbClr val="1F497D">
                    <a:lumMod val="75000"/>
                  </a:srgbClr>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1F497D">
                      <a:lumMod val="75000"/>
                    </a:srgbClr>
                  </a:solidFill>
                  <a:effectLst/>
                  <a:uLnTx/>
                  <a:uFillTx/>
                  <a:latin typeface="Calibri"/>
                  <a:ea typeface="ＭＳ Ｐゴシック"/>
                  <a:cs typeface="+mn-cs"/>
                </a:rPr>
                <a:t>管理・安全配慮</a:t>
              </a:r>
            </a:p>
          </p:txBody>
        </p:sp>
        <p:sp>
          <p:nvSpPr>
            <p:cNvPr id="200" name="テキスト ボックス 199"/>
            <p:cNvSpPr txBox="1"/>
            <p:nvPr/>
          </p:nvSpPr>
          <p:spPr>
            <a:xfrm>
              <a:off x="6988901" y="4291961"/>
              <a:ext cx="1966891" cy="73866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F79646">
                      <a:lumMod val="75000"/>
                    </a:srgbClr>
                  </a:solidFill>
                  <a:effectLst/>
                  <a:uLnTx/>
                  <a:uFillTx/>
                  <a:latin typeface="Calibri"/>
                  <a:ea typeface="ＭＳ Ｐゴシック"/>
                  <a:cs typeface="+mn-cs"/>
                </a:rPr>
                <a:t>雇用管理、業務管理</a:t>
              </a:r>
              <a:endParaRPr kumimoji="0" lang="en-US" altLang="ja-JP" sz="2400" b="0" i="0" u="none" strike="noStrike" kern="0" cap="none" spc="0" normalizeH="0" baseline="0" noProof="0" dirty="0">
                <a:ln>
                  <a:noFill/>
                </a:ln>
                <a:solidFill>
                  <a:srgbClr val="F79646">
                    <a:lumMod val="75000"/>
                  </a:srgbClr>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F79646">
                      <a:lumMod val="75000"/>
                    </a:srgbClr>
                  </a:solidFill>
                  <a:effectLst/>
                  <a:uLnTx/>
                  <a:uFillTx/>
                  <a:latin typeface="Calibri"/>
                  <a:ea typeface="ＭＳ Ｐゴシック"/>
                  <a:cs typeface="+mn-cs"/>
                </a:rPr>
                <a:t>合理的配慮</a:t>
              </a:r>
            </a:p>
          </p:txBody>
        </p:sp>
        <p:sp>
          <p:nvSpPr>
            <p:cNvPr id="201" name="直角三角形 200"/>
            <p:cNvSpPr/>
            <p:nvPr/>
          </p:nvSpPr>
          <p:spPr>
            <a:xfrm>
              <a:off x="3199570" y="4967235"/>
              <a:ext cx="2965108" cy="1172252"/>
            </a:xfrm>
            <a:prstGeom prst="rtTriangle">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202" name="直角三角形 201"/>
            <p:cNvSpPr/>
            <p:nvPr/>
          </p:nvSpPr>
          <p:spPr>
            <a:xfrm flipH="1">
              <a:off x="6164678" y="4967235"/>
              <a:ext cx="2965108" cy="1172252"/>
            </a:xfrm>
            <a:prstGeom prst="rtTriangle">
              <a:avLst/>
            </a:prstGeom>
            <a:solidFill>
              <a:srgbClr val="F79646">
                <a:lumMod val="60000"/>
                <a:lumOff val="4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203" name="正方形/長方形 202"/>
            <p:cNvSpPr/>
            <p:nvPr/>
          </p:nvSpPr>
          <p:spPr>
            <a:xfrm>
              <a:off x="3199571" y="4967235"/>
              <a:ext cx="5930215" cy="1172252"/>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205" name="テキスト ボックス 204"/>
            <p:cNvSpPr txBox="1"/>
            <p:nvPr/>
          </p:nvSpPr>
          <p:spPr>
            <a:xfrm>
              <a:off x="3702888" y="5036181"/>
              <a:ext cx="4906589"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a:cs typeface="+mn-cs"/>
                </a:rPr>
                <a:t>本人の疾患管理と職業生活での対処スキル</a:t>
              </a:r>
            </a:p>
          </p:txBody>
        </p:sp>
        <p:sp>
          <p:nvSpPr>
            <p:cNvPr id="206" name="テキスト ボックス 205"/>
            <p:cNvSpPr txBox="1"/>
            <p:nvPr/>
          </p:nvSpPr>
          <p:spPr>
            <a:xfrm>
              <a:off x="3655716" y="5536123"/>
              <a:ext cx="1361693" cy="73866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1F497D">
                      <a:lumMod val="75000"/>
                    </a:srgbClr>
                  </a:solidFill>
                  <a:effectLst/>
                  <a:uLnTx/>
                  <a:uFillTx/>
                  <a:latin typeface="Calibri"/>
                  <a:ea typeface="ＭＳ Ｐゴシック"/>
                  <a:cs typeface="+mn-cs"/>
                </a:rPr>
                <a:t>疾患自己管理</a:t>
              </a:r>
              <a:endParaRPr kumimoji="0" lang="en-US" altLang="ja-JP" sz="2400" b="0" i="0" u="none" strike="noStrike" kern="0" cap="none" spc="0" normalizeH="0" baseline="0" noProof="0" dirty="0">
                <a:ln>
                  <a:noFill/>
                </a:ln>
                <a:solidFill>
                  <a:srgbClr val="1F497D">
                    <a:lumMod val="75000"/>
                  </a:srgbClr>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1F497D">
                      <a:lumMod val="75000"/>
                    </a:srgbClr>
                  </a:solidFill>
                  <a:effectLst/>
                  <a:uLnTx/>
                  <a:uFillTx/>
                  <a:latin typeface="Calibri"/>
                  <a:ea typeface="ＭＳ Ｐゴシック"/>
                  <a:cs typeface="+mn-cs"/>
                </a:rPr>
                <a:t>支援</a:t>
              </a:r>
            </a:p>
          </p:txBody>
        </p:sp>
        <p:sp>
          <p:nvSpPr>
            <p:cNvPr id="207" name="テキスト ボックス 206"/>
            <p:cNvSpPr txBox="1"/>
            <p:nvPr/>
          </p:nvSpPr>
          <p:spPr>
            <a:xfrm>
              <a:off x="7184889" y="5536123"/>
              <a:ext cx="1557910" cy="73866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F79646">
                      <a:lumMod val="75000"/>
                    </a:srgbClr>
                  </a:solidFill>
                  <a:effectLst/>
                  <a:uLnTx/>
                  <a:uFillTx/>
                  <a:latin typeface="Calibri"/>
                  <a:ea typeface="ＭＳ Ｐゴシック"/>
                  <a:cs typeface="+mn-cs"/>
                </a:rPr>
                <a:t>職業場面での</a:t>
              </a:r>
              <a:endParaRPr kumimoji="0" lang="en-US" altLang="ja-JP" sz="2400" b="0" i="0" u="none" strike="noStrike" kern="0" cap="none" spc="0" normalizeH="0" baseline="0" noProof="0" dirty="0">
                <a:ln>
                  <a:noFill/>
                </a:ln>
                <a:solidFill>
                  <a:srgbClr val="F79646">
                    <a:lumMod val="75000"/>
                  </a:srgbClr>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F79646">
                      <a:lumMod val="75000"/>
                    </a:srgbClr>
                  </a:solidFill>
                  <a:effectLst/>
                  <a:uLnTx/>
                  <a:uFillTx/>
                  <a:latin typeface="Calibri"/>
                  <a:ea typeface="ＭＳ Ｐゴシック"/>
                  <a:cs typeface="+mn-cs"/>
                </a:rPr>
                <a:t>対処スキル支援</a:t>
              </a:r>
            </a:p>
          </p:txBody>
        </p:sp>
        <p:sp>
          <p:nvSpPr>
            <p:cNvPr id="208" name="テキスト ボックス 207"/>
            <p:cNvSpPr txBox="1"/>
            <p:nvPr/>
          </p:nvSpPr>
          <p:spPr>
            <a:xfrm>
              <a:off x="2175041" y="3103715"/>
              <a:ext cx="317728" cy="2774799"/>
            </a:xfrm>
            <a:prstGeom prst="rect">
              <a:avLst/>
            </a:prstGeom>
            <a:noFill/>
          </p:spPr>
          <p:txBody>
            <a:bodyPr vert="eaVert"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a:cs typeface="+mn-cs"/>
                </a:rPr>
                <a:t>治療のための視点</a:t>
              </a:r>
            </a:p>
          </p:txBody>
        </p:sp>
        <p:sp>
          <p:nvSpPr>
            <p:cNvPr id="209" name="テキスト ボックス 208"/>
            <p:cNvSpPr txBox="1"/>
            <p:nvPr/>
          </p:nvSpPr>
          <p:spPr>
            <a:xfrm>
              <a:off x="9917288" y="3103715"/>
              <a:ext cx="317728" cy="2774799"/>
            </a:xfrm>
            <a:prstGeom prst="rect">
              <a:avLst/>
            </a:prstGeom>
            <a:noFill/>
          </p:spPr>
          <p:txBody>
            <a:bodyPr vert="eaVert"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a:cs typeface="+mn-cs"/>
                </a:rPr>
                <a:t>就労のための視点</a:t>
              </a:r>
            </a:p>
          </p:txBody>
        </p:sp>
        <p:sp>
          <p:nvSpPr>
            <p:cNvPr id="210" name="右矢印 209"/>
            <p:cNvSpPr/>
            <p:nvPr/>
          </p:nvSpPr>
          <p:spPr>
            <a:xfrm>
              <a:off x="2621784" y="3504527"/>
              <a:ext cx="514624" cy="1520924"/>
            </a:xfrm>
            <a:prstGeom prst="rightArrow">
              <a:avLst/>
            </a:prstGeom>
            <a:solidFill>
              <a:srgbClr val="4F81BD">
                <a:lumMod val="60000"/>
                <a:lumOff val="40000"/>
              </a:srgbClr>
            </a:solidFill>
            <a:ln w="1905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211" name="右矢印 210"/>
            <p:cNvSpPr/>
            <p:nvPr/>
          </p:nvSpPr>
          <p:spPr>
            <a:xfrm flipH="1">
              <a:off x="9203960" y="3504527"/>
              <a:ext cx="520291" cy="1520924"/>
            </a:xfrm>
            <a:prstGeom prst="rightArrow">
              <a:avLst/>
            </a:prstGeom>
            <a:solidFill>
              <a:srgbClr val="F79646">
                <a:lumMod val="60000"/>
                <a:lumOff val="40000"/>
              </a:srgbClr>
            </a:solidFill>
            <a:ln w="19050" cap="flat" cmpd="sng" algn="ctr">
              <a:solidFill>
                <a:srgbClr val="F79646">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grpSp>
      <p:sp>
        <p:nvSpPr>
          <p:cNvPr id="212" name="テキスト ボックス 211"/>
          <p:cNvSpPr txBox="1"/>
          <p:nvPr/>
        </p:nvSpPr>
        <p:spPr>
          <a:xfrm>
            <a:off x="1902382" y="1781088"/>
            <a:ext cx="8332634" cy="400110"/>
          </a:xfrm>
          <a:prstGeom prst="rect">
            <a:avLst/>
          </a:prstGeom>
          <a:solidFill>
            <a:srgbClr val="CC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ahoma"/>
                <a:ea typeface="ＭＳ Ｐゴシック"/>
                <a:cs typeface="+mn-cs"/>
              </a:rPr>
              <a:t>「仕事に就いても体調を崩して、結局継続できないなら、働かない方がよい。」</a:t>
            </a:r>
          </a:p>
        </p:txBody>
      </p:sp>
      <p:sp>
        <p:nvSpPr>
          <p:cNvPr id="213" name="テキスト ボックス 212"/>
          <p:cNvSpPr txBox="1"/>
          <p:nvPr/>
        </p:nvSpPr>
        <p:spPr>
          <a:xfrm>
            <a:off x="1987350" y="1344826"/>
            <a:ext cx="8332634" cy="400110"/>
          </a:xfrm>
          <a:prstGeom prst="rect">
            <a:avLst/>
          </a:prstGeom>
          <a:solidFill>
            <a:srgbClr val="FFE1F0"/>
          </a:solidFill>
          <a:ln>
            <a:solidFill>
              <a:srgbClr val="FF259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ahoma"/>
                <a:ea typeface="ＭＳ Ｐゴシック"/>
                <a:cs typeface="+mn-cs"/>
              </a:rPr>
              <a:t>「就職後も治療と就労を両立できるように、医療と労働の両面から支える。」</a:t>
            </a:r>
          </a:p>
        </p:txBody>
      </p:sp>
      <p:cxnSp>
        <p:nvCxnSpPr>
          <p:cNvPr id="214" name="直線コネクタ 213"/>
          <p:cNvCxnSpPr/>
          <p:nvPr/>
        </p:nvCxnSpPr>
        <p:spPr>
          <a:xfrm>
            <a:off x="1760113" y="1981143"/>
            <a:ext cx="86171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タイトル 2"/>
          <p:cNvSpPr>
            <a:spLocks noGrp="1"/>
          </p:cNvSpPr>
          <p:nvPr>
            <p:ph type="title"/>
          </p:nvPr>
        </p:nvSpPr>
        <p:spPr>
          <a:xfrm>
            <a:off x="1549189" y="191577"/>
            <a:ext cx="10390716" cy="844717"/>
          </a:xfrm>
        </p:spPr>
        <p:txBody>
          <a:bodyPr/>
          <a:lstStyle/>
          <a:p>
            <a:r>
              <a:rPr lang="ja-JP" altLang="en-US" sz="3600" dirty="0" smtClean="0"/>
              <a:t>就職</a:t>
            </a:r>
            <a:r>
              <a:rPr lang="ja-JP" altLang="en-US" sz="3600" dirty="0"/>
              <a:t>支援と就職後の治療・生活と就労の一体的</a:t>
            </a:r>
            <a:r>
              <a:rPr lang="ja-JP" altLang="en-US" sz="3600" dirty="0" smtClean="0"/>
              <a:t>支援</a:t>
            </a:r>
            <a:endParaRPr kumimoji="1" lang="ja-JP" altLang="en-US" sz="5400" dirty="0"/>
          </a:p>
        </p:txBody>
      </p:sp>
    </p:spTree>
    <p:extLst>
      <p:ext uri="{BB962C8B-B14F-4D97-AF65-F5344CB8AC3E}">
        <p14:creationId xmlns:p14="http://schemas.microsoft.com/office/powerpoint/2010/main" val="218881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4"/>
                                        </p:tgtEl>
                                        <p:attrNameLst>
                                          <p:attrName>style.visibility</p:attrName>
                                        </p:attrNameLst>
                                      </p:cBhvr>
                                      <p:to>
                                        <p:strVal val="visible"/>
                                      </p:to>
                                    </p:set>
                                    <p:animEffect transition="in" filter="wipe(left)">
                                      <p:cBhvr>
                                        <p:cTn id="11"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095B9A2-03C0-C7E7-1168-ECFC7F112134}"/>
              </a:ext>
            </a:extLst>
          </p:cNvPr>
          <p:cNvSpPr/>
          <p:nvPr/>
        </p:nvSpPr>
        <p:spPr>
          <a:xfrm flipV="1">
            <a:off x="320040" y="686889"/>
            <a:ext cx="11667744" cy="55693"/>
          </a:xfrm>
          <a:prstGeom prst="rect">
            <a:avLst/>
          </a:prstGeom>
          <a:gradFill flip="none" rotWithShape="1">
            <a:gsLst>
              <a:gs pos="0">
                <a:srgbClr val="DA6CE2"/>
              </a:gs>
              <a:gs pos="50000">
                <a:srgbClr val="DA6CE2"/>
              </a:gs>
              <a:gs pos="100000">
                <a:srgbClr val="6D3672"/>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a:extLst>
              <a:ext uri="{FF2B5EF4-FFF2-40B4-BE49-F238E27FC236}">
                <a16:creationId xmlns:a16="http://schemas.microsoft.com/office/drawing/2014/main" id="{5B7D8540-085C-F5EA-E829-D0C6EED04CBF}"/>
              </a:ext>
            </a:extLst>
          </p:cNvPr>
          <p:cNvSpPr txBox="1"/>
          <p:nvPr/>
        </p:nvSpPr>
        <p:spPr>
          <a:xfrm>
            <a:off x="2659069" y="117660"/>
            <a:ext cx="6522940" cy="523220"/>
          </a:xfrm>
          <a:prstGeom prst="rect">
            <a:avLst/>
          </a:prstGeom>
          <a:noFill/>
        </p:spPr>
        <p:txBody>
          <a:bodyPr wrap="none" rtlCol="0">
            <a:spAutoFit/>
          </a:bodyPr>
          <a:lstStyle/>
          <a:p>
            <a:r>
              <a:rPr lang="ja-JP" altLang="en-US" sz="2800" dirty="0">
                <a:solidFill>
                  <a:prstClr val="black"/>
                </a:solidFill>
                <a:latin typeface="MS PGothic" panose="020B0600070205080204" pitchFamily="34" charset="-128"/>
                <a:ea typeface="MS PGothic" panose="020B0600070205080204" pitchFamily="34" charset="-128"/>
              </a:rPr>
              <a:t>難病患者の就職後の困難性と支援ニーズ</a:t>
            </a:r>
          </a:p>
        </p:txBody>
      </p:sp>
      <p:sp>
        <p:nvSpPr>
          <p:cNvPr id="74" name="正方形/長方形 73"/>
          <p:cNvSpPr/>
          <p:nvPr/>
        </p:nvSpPr>
        <p:spPr>
          <a:xfrm>
            <a:off x="429768" y="1591810"/>
            <a:ext cx="11365992" cy="2957774"/>
          </a:xfrm>
          <a:prstGeom prst="rect">
            <a:avLst/>
          </a:prstGeom>
          <a:solidFill>
            <a:srgbClr val="FFE1F0"/>
          </a:solidFill>
          <a:ln w="25400" cap="flat" cmpd="sng" algn="ctr">
            <a:noFill/>
            <a:prstDash val="solid"/>
          </a:ln>
          <a:effectLst/>
        </p:spPr>
        <p:txBody>
          <a:bodyPr rtlCol="0" anchor="ctr"/>
          <a:lstStyle/>
          <a:p>
            <a:pPr algn="ctr">
              <a:defRPr/>
            </a:pPr>
            <a:endParaRPr kumimoji="0" lang="ja-JP" altLang="en-US" sz="1400" kern="0">
              <a:solidFill>
                <a:srgbClr val="FFFFFF"/>
              </a:solidFill>
              <a:latin typeface="Tahoma"/>
              <a:ea typeface="ＭＳ Ｐゴシック"/>
            </a:endParaRPr>
          </a:p>
        </p:txBody>
      </p:sp>
      <p:sp>
        <p:nvSpPr>
          <p:cNvPr id="75" name="テキスト ボックス 74"/>
          <p:cNvSpPr txBox="1"/>
          <p:nvPr/>
        </p:nvSpPr>
        <p:spPr>
          <a:xfrm>
            <a:off x="667512" y="1591809"/>
            <a:ext cx="10735056" cy="2862322"/>
          </a:xfrm>
          <a:prstGeom prst="rect">
            <a:avLst/>
          </a:prstGeom>
          <a:noFill/>
        </p:spPr>
        <p:txBody>
          <a:bodyPr wrap="square" lIns="0" tIns="0" rIns="0" bIns="0" rtlCol="0">
            <a:spAutoFit/>
          </a:bodyPr>
          <a:lstStyle/>
          <a:p>
            <a:pPr marL="250825" indent="-250825">
              <a:buFont typeface="Arial" panose="020B0604020202020204" pitchFamily="34" charset="0"/>
              <a:buChar char="•"/>
              <a:defRPr/>
            </a:pPr>
            <a:endParaRPr lang="ja-JP" altLang="ja-JP" sz="600" dirty="0">
              <a:solidFill>
                <a:srgbClr val="000000"/>
              </a:solidFill>
              <a:latin typeface="Tahoma"/>
              <a:ea typeface="ＭＳ Ｐゴシック"/>
            </a:endParaRPr>
          </a:p>
          <a:p>
            <a:pPr marL="250825" indent="-250825">
              <a:buFont typeface="Arial" panose="020B0604020202020204" pitchFamily="34" charset="0"/>
              <a:buChar char="•"/>
              <a:defRPr/>
            </a:pPr>
            <a:r>
              <a:rPr lang="ja-JP" altLang="ja-JP" dirty="0">
                <a:solidFill>
                  <a:srgbClr val="000000"/>
                </a:solidFill>
                <a:latin typeface="Tahoma"/>
                <a:ea typeface="ＭＳ Ｐゴシック"/>
              </a:rPr>
              <a:t>西日が直接当たるのに、それを避ける方法が全くなく、皮膚症状が悪化して離職せざるをえなくなってしまった。</a:t>
            </a:r>
            <a:r>
              <a:rPr lang="en-US" altLang="ja-JP" dirty="0">
                <a:solidFill>
                  <a:srgbClr val="000000"/>
                </a:solidFill>
                <a:latin typeface="Tahoma"/>
                <a:ea typeface="ＭＳ Ｐゴシック"/>
              </a:rPr>
              <a:t>(</a:t>
            </a:r>
            <a:r>
              <a:rPr lang="ja-JP" altLang="ja-JP" dirty="0">
                <a:solidFill>
                  <a:srgbClr val="000000"/>
                </a:solidFill>
                <a:latin typeface="Tahoma"/>
                <a:ea typeface="ＭＳ Ｐゴシック"/>
              </a:rPr>
              <a:t>全身性エリテマトーデス</a:t>
            </a:r>
            <a:r>
              <a:rPr lang="en-US" altLang="ja-JP" dirty="0">
                <a:solidFill>
                  <a:srgbClr val="000000"/>
                </a:solidFill>
                <a:latin typeface="Tahoma"/>
                <a:ea typeface="ＭＳ Ｐゴシック"/>
              </a:rPr>
              <a:t>)</a:t>
            </a:r>
          </a:p>
          <a:p>
            <a:pPr marL="250825" indent="-250825">
              <a:buFont typeface="Arial" panose="020B0604020202020204" pitchFamily="34" charset="0"/>
              <a:buChar char="•"/>
              <a:defRPr/>
            </a:pPr>
            <a:endParaRPr lang="ja-JP" altLang="ja-JP" sz="600" dirty="0">
              <a:solidFill>
                <a:srgbClr val="000000"/>
              </a:solidFill>
              <a:latin typeface="Tahoma"/>
              <a:ea typeface="ＭＳ Ｐゴシック"/>
            </a:endParaRPr>
          </a:p>
          <a:p>
            <a:pPr marL="250825" indent="-250825">
              <a:buFont typeface="Arial" panose="020B0604020202020204" pitchFamily="34" charset="0"/>
              <a:buChar char="•"/>
              <a:defRPr/>
            </a:pPr>
            <a:r>
              <a:rPr lang="ja-JP" altLang="ja-JP" dirty="0">
                <a:solidFill>
                  <a:srgbClr val="000000"/>
                </a:solidFill>
                <a:latin typeface="Tahoma"/>
                <a:ea typeface="ＭＳ Ｐゴシック"/>
              </a:rPr>
              <a:t>毎日、仕事のスケジュールと人員が確定しており、体調の変化で急に休むことができない状況だった。迷惑を最小限にするために、誰にも相談せず自分で退職を決断した。</a:t>
            </a:r>
            <a:r>
              <a:rPr lang="en-US" altLang="ja-JP" dirty="0">
                <a:solidFill>
                  <a:srgbClr val="000000"/>
                </a:solidFill>
                <a:latin typeface="Tahoma"/>
                <a:ea typeface="ＭＳ Ｐゴシック"/>
              </a:rPr>
              <a:t>(</a:t>
            </a:r>
            <a:r>
              <a:rPr lang="ja-JP" altLang="ja-JP" dirty="0">
                <a:solidFill>
                  <a:srgbClr val="000000"/>
                </a:solidFill>
                <a:latin typeface="Tahoma"/>
                <a:ea typeface="ＭＳ Ｐゴシック"/>
              </a:rPr>
              <a:t>全身性エリテマトーデス</a:t>
            </a:r>
            <a:r>
              <a:rPr lang="en-US" altLang="ja-JP" dirty="0">
                <a:solidFill>
                  <a:srgbClr val="000000"/>
                </a:solidFill>
                <a:latin typeface="Tahoma"/>
                <a:ea typeface="ＭＳ Ｐゴシック"/>
              </a:rPr>
              <a:t>)</a:t>
            </a:r>
          </a:p>
          <a:p>
            <a:pPr marL="250825" indent="-250825">
              <a:buFont typeface="Arial" panose="020B0604020202020204" pitchFamily="34" charset="0"/>
              <a:buChar char="•"/>
              <a:defRPr/>
            </a:pPr>
            <a:endParaRPr lang="ja-JP" altLang="ja-JP" sz="600" dirty="0">
              <a:solidFill>
                <a:srgbClr val="000000"/>
              </a:solidFill>
              <a:latin typeface="Tahoma"/>
              <a:ea typeface="ＭＳ Ｐゴシック"/>
            </a:endParaRPr>
          </a:p>
          <a:p>
            <a:pPr marL="250825" indent="-250825">
              <a:buFont typeface="Arial" panose="020B0604020202020204" pitchFamily="34" charset="0"/>
              <a:buChar char="•"/>
              <a:defRPr/>
            </a:pPr>
            <a:r>
              <a:rPr lang="ja-JP" altLang="ja-JP" dirty="0">
                <a:solidFill>
                  <a:srgbClr val="000000"/>
                </a:solidFill>
                <a:latin typeface="Tahoma"/>
                <a:ea typeface="ＭＳ Ｐゴシック"/>
              </a:rPr>
              <a:t>会社は通院のため、休みをとることは快く了承してくれていたが、一緒に働いている同僚の理解のない言葉にやめることになった。</a:t>
            </a:r>
            <a:r>
              <a:rPr lang="en-US" altLang="ja-JP" dirty="0">
                <a:solidFill>
                  <a:srgbClr val="000000"/>
                </a:solidFill>
                <a:latin typeface="Tahoma"/>
                <a:ea typeface="ＭＳ Ｐゴシック"/>
              </a:rPr>
              <a:t>(</a:t>
            </a:r>
            <a:r>
              <a:rPr lang="ja-JP" altLang="ja-JP" dirty="0">
                <a:solidFill>
                  <a:srgbClr val="000000"/>
                </a:solidFill>
                <a:latin typeface="Tahoma"/>
                <a:ea typeface="ＭＳ Ｐゴシック"/>
              </a:rPr>
              <a:t>潰瘍性大腸炎</a:t>
            </a:r>
            <a:r>
              <a:rPr lang="en-US" altLang="ja-JP" dirty="0">
                <a:solidFill>
                  <a:srgbClr val="000000"/>
                </a:solidFill>
                <a:latin typeface="Tahoma"/>
                <a:ea typeface="ＭＳ Ｐゴシック"/>
              </a:rPr>
              <a:t>)</a:t>
            </a:r>
          </a:p>
          <a:p>
            <a:pPr marL="250825" indent="-250825">
              <a:buFont typeface="Arial" panose="020B0604020202020204" pitchFamily="34" charset="0"/>
              <a:buChar char="•"/>
              <a:defRPr/>
            </a:pPr>
            <a:endParaRPr lang="ja-JP" altLang="ja-JP" sz="600" dirty="0">
              <a:solidFill>
                <a:srgbClr val="000000"/>
              </a:solidFill>
              <a:latin typeface="Tahoma"/>
              <a:ea typeface="ＭＳ Ｐゴシック"/>
            </a:endParaRPr>
          </a:p>
          <a:p>
            <a:pPr marL="250825" indent="-250825">
              <a:buFont typeface="Arial" panose="020B0604020202020204" pitchFamily="34" charset="0"/>
              <a:buChar char="•"/>
              <a:defRPr/>
            </a:pPr>
            <a:r>
              <a:rPr lang="ja-JP" altLang="ja-JP" dirty="0">
                <a:solidFill>
                  <a:srgbClr val="000000"/>
                </a:solidFill>
                <a:latin typeface="Tahoma"/>
                <a:ea typeface="ＭＳ Ｐゴシック"/>
              </a:rPr>
              <a:t>普段は何の配慮もなく、体調を理由に雇止めとなり、とても悲しい思いをした。</a:t>
            </a:r>
            <a:r>
              <a:rPr lang="en-US" altLang="ja-JP" dirty="0">
                <a:solidFill>
                  <a:srgbClr val="000000"/>
                </a:solidFill>
                <a:latin typeface="Tahoma"/>
                <a:ea typeface="ＭＳ Ｐゴシック"/>
              </a:rPr>
              <a:t>(</a:t>
            </a:r>
            <a:r>
              <a:rPr lang="ja-JP" altLang="ja-JP" dirty="0">
                <a:solidFill>
                  <a:srgbClr val="000000"/>
                </a:solidFill>
                <a:latin typeface="Tahoma"/>
                <a:ea typeface="ＭＳ Ｐゴシック"/>
              </a:rPr>
              <a:t>混合性結合組織病</a:t>
            </a:r>
            <a:r>
              <a:rPr lang="en-US" altLang="ja-JP" dirty="0">
                <a:solidFill>
                  <a:srgbClr val="000000"/>
                </a:solidFill>
                <a:latin typeface="Tahoma"/>
                <a:ea typeface="ＭＳ Ｐゴシック"/>
              </a:rPr>
              <a:t>)</a:t>
            </a:r>
          </a:p>
          <a:p>
            <a:pPr marL="250825" indent="-250825">
              <a:buFont typeface="Arial" panose="020B0604020202020204" pitchFamily="34" charset="0"/>
              <a:buChar char="•"/>
              <a:defRPr/>
            </a:pPr>
            <a:r>
              <a:rPr lang="ja-JP" altLang="ja-JP" dirty="0">
                <a:solidFill>
                  <a:srgbClr val="000000"/>
                </a:solidFill>
                <a:latin typeface="Tahoma"/>
                <a:ea typeface="ＭＳ Ｐゴシック"/>
              </a:rPr>
              <a:t>仕事自体がストレスの多い内容だったので、病状が極限まで悪化してドクターストップがかかった。病状の改善の見通しがたたず、退職した。</a:t>
            </a:r>
            <a:r>
              <a:rPr lang="en-US" altLang="ja-JP" dirty="0">
                <a:solidFill>
                  <a:srgbClr val="000000"/>
                </a:solidFill>
                <a:latin typeface="Tahoma"/>
                <a:ea typeface="ＭＳ Ｐゴシック"/>
              </a:rPr>
              <a:t>(</a:t>
            </a:r>
            <a:r>
              <a:rPr lang="ja-JP" altLang="ja-JP" dirty="0">
                <a:solidFill>
                  <a:srgbClr val="000000"/>
                </a:solidFill>
                <a:latin typeface="Tahoma"/>
                <a:ea typeface="ＭＳ Ｐゴシック"/>
              </a:rPr>
              <a:t>クローン病</a:t>
            </a:r>
            <a:r>
              <a:rPr lang="en-US" altLang="ja-JP" dirty="0">
                <a:solidFill>
                  <a:srgbClr val="000000"/>
                </a:solidFill>
                <a:latin typeface="Tahoma"/>
                <a:ea typeface="ＭＳ Ｐゴシック"/>
              </a:rPr>
              <a:t>)</a:t>
            </a:r>
          </a:p>
        </p:txBody>
      </p:sp>
      <p:sp>
        <p:nvSpPr>
          <p:cNvPr id="76" name="正方形/長方形 75"/>
          <p:cNvSpPr/>
          <p:nvPr/>
        </p:nvSpPr>
        <p:spPr>
          <a:xfrm>
            <a:off x="429768" y="4623854"/>
            <a:ext cx="11365992" cy="433599"/>
          </a:xfrm>
          <a:prstGeom prst="rect">
            <a:avLst/>
          </a:prstGeom>
          <a:solidFill>
            <a:srgbClr val="EBFFFF"/>
          </a:solidFill>
          <a:ln w="25400" cap="flat" cmpd="sng" algn="ctr">
            <a:noFill/>
            <a:prstDash val="solid"/>
          </a:ln>
          <a:effectLst/>
        </p:spPr>
        <p:txBody>
          <a:bodyPr rtlCol="0" anchor="ctr"/>
          <a:lstStyle/>
          <a:p>
            <a:pPr algn="ctr">
              <a:defRPr/>
            </a:pPr>
            <a:endParaRPr kumimoji="0" lang="ja-JP" altLang="en-US" sz="1400" kern="0">
              <a:solidFill>
                <a:srgbClr val="FFFFFF"/>
              </a:solidFill>
              <a:latin typeface="Tahoma"/>
              <a:ea typeface="ＭＳ Ｐゴシック"/>
            </a:endParaRPr>
          </a:p>
        </p:txBody>
      </p:sp>
      <p:sp>
        <p:nvSpPr>
          <p:cNvPr id="77" name="正方形/長方形 76"/>
          <p:cNvSpPr/>
          <p:nvPr/>
        </p:nvSpPr>
        <p:spPr>
          <a:xfrm>
            <a:off x="403818" y="5166950"/>
            <a:ext cx="11365992" cy="1587893"/>
          </a:xfrm>
          <a:prstGeom prst="rect">
            <a:avLst/>
          </a:prstGeom>
          <a:solidFill>
            <a:srgbClr val="FFFAE7"/>
          </a:solidFill>
          <a:ln w="25400" cap="flat" cmpd="sng" algn="ctr">
            <a:noFill/>
            <a:prstDash val="solid"/>
          </a:ln>
          <a:effectLst/>
        </p:spPr>
        <p:txBody>
          <a:bodyPr rtlCol="0" anchor="ctr"/>
          <a:lstStyle/>
          <a:p>
            <a:pPr algn="ctr">
              <a:defRPr/>
            </a:pPr>
            <a:endParaRPr kumimoji="0" lang="ja-JP" altLang="en-US" sz="1400" kern="0">
              <a:solidFill>
                <a:srgbClr val="FFFFFF"/>
              </a:solidFill>
              <a:latin typeface="Tahoma"/>
              <a:ea typeface="ＭＳ Ｐゴシック"/>
            </a:endParaRPr>
          </a:p>
        </p:txBody>
      </p:sp>
      <p:sp>
        <p:nvSpPr>
          <p:cNvPr id="78" name="テキスト ボックス 77"/>
          <p:cNvSpPr txBox="1"/>
          <p:nvPr/>
        </p:nvSpPr>
        <p:spPr>
          <a:xfrm>
            <a:off x="654706" y="4669574"/>
            <a:ext cx="10735056" cy="2015936"/>
          </a:xfrm>
          <a:prstGeom prst="rect">
            <a:avLst/>
          </a:prstGeom>
          <a:noFill/>
        </p:spPr>
        <p:txBody>
          <a:bodyPr wrap="square" lIns="0" tIns="0" rIns="0" bIns="0" rtlCol="0">
            <a:spAutoFit/>
          </a:bodyPr>
          <a:lstStyle/>
          <a:p>
            <a:pPr marL="271463" indent="-271463">
              <a:buFont typeface="Arial" panose="020B0604020202020204" pitchFamily="34" charset="0"/>
              <a:buChar char="•"/>
              <a:defRPr/>
            </a:pPr>
            <a:r>
              <a:rPr lang="ja-JP" altLang="ja-JP" dirty="0">
                <a:solidFill>
                  <a:srgbClr val="000000"/>
                </a:solidFill>
                <a:latin typeface="Tahoma"/>
                <a:ea typeface="ＭＳ Ｐゴシック"/>
              </a:rPr>
              <a:t>自分で体調を苦にしてやめられる方が多く、相談は少なく事後報告が多い【医師】</a:t>
            </a:r>
            <a:endParaRPr lang="en-US" altLang="ja-JP" dirty="0">
              <a:solidFill>
                <a:srgbClr val="000000"/>
              </a:solidFill>
              <a:latin typeface="Tahoma"/>
              <a:ea typeface="ＭＳ Ｐゴシック"/>
            </a:endParaRPr>
          </a:p>
          <a:p>
            <a:pPr marL="271463" indent="-271463">
              <a:defRPr/>
            </a:pPr>
            <a:endParaRPr lang="ja-JP" altLang="ja-JP" dirty="0">
              <a:solidFill>
                <a:srgbClr val="000000"/>
              </a:solidFill>
              <a:latin typeface="Tahoma"/>
              <a:ea typeface="ＭＳ Ｐゴシック"/>
            </a:endParaRPr>
          </a:p>
          <a:p>
            <a:pPr marL="271463" indent="-271463">
              <a:buFont typeface="Arial" panose="020B0604020202020204" pitchFamily="34" charset="0"/>
              <a:buChar char="•"/>
              <a:defRPr/>
            </a:pPr>
            <a:r>
              <a:rPr lang="ja-JP" altLang="ja-JP" dirty="0">
                <a:solidFill>
                  <a:srgbClr val="000000"/>
                </a:solidFill>
                <a:latin typeface="Tahoma"/>
                <a:ea typeface="ＭＳ Ｐゴシック"/>
              </a:rPr>
              <a:t>退院して仕事を失ってゼロの状態からでは就労までのハードルがとても上がってしまう。治療中から就労支援がスタートできればよいと思う。【ハローワーク】</a:t>
            </a:r>
          </a:p>
          <a:p>
            <a:pPr marL="271463" indent="-271463">
              <a:spcBef>
                <a:spcPts val="600"/>
              </a:spcBef>
              <a:buFont typeface="Arial" panose="020B0604020202020204" pitchFamily="34" charset="0"/>
              <a:buChar char="•"/>
              <a:defRPr/>
            </a:pPr>
            <a:r>
              <a:rPr lang="ja-JP" altLang="ja-JP" dirty="0">
                <a:solidFill>
                  <a:srgbClr val="000000"/>
                </a:solidFill>
                <a:latin typeface="Tahoma"/>
                <a:ea typeface="ＭＳ Ｐゴシック"/>
              </a:rPr>
              <a:t>発症で失業し、失業給付申請、仕事探しでハローワークを利用し、初めて支援機関とつながるケースがほとんど。障害者支援、生活支援、場合によっては医療機関とも繋がっていない状態での就職活動、相談が多い。【ハローワーク】</a:t>
            </a:r>
          </a:p>
        </p:txBody>
      </p:sp>
      <p:sp>
        <p:nvSpPr>
          <p:cNvPr id="9" name="角丸四角形 8"/>
          <p:cNvSpPr/>
          <p:nvPr/>
        </p:nvSpPr>
        <p:spPr>
          <a:xfrm>
            <a:off x="1014984" y="806360"/>
            <a:ext cx="9893807" cy="726537"/>
          </a:xfrm>
          <a:prstGeom prst="roundRect">
            <a:avLst>
              <a:gd name="adj" fmla="val 120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prstClr val="black"/>
                </a:solidFill>
                <a:latin typeface="ＭＳ Ｐゴシック" panose="020B0600070205080204" pitchFamily="50" charset="-128"/>
                <a:ea typeface="ＭＳ Ｐゴシック" panose="020B0600070205080204" pitchFamily="50" charset="-128"/>
              </a:rPr>
              <a:t>難病患者が、就職後の治療と仕事の両立のストレスが大きく、専門的支援が十分にない状況であることは、患者本人、医師、ハローワーク等の記述でも示されている。</a:t>
            </a:r>
          </a:p>
        </p:txBody>
      </p:sp>
      <p:sp>
        <p:nvSpPr>
          <p:cNvPr id="2" name="スライド番号プレースホルダー 1"/>
          <p:cNvSpPr>
            <a:spLocks noGrp="1"/>
          </p:cNvSpPr>
          <p:nvPr>
            <p:ph type="sldNum" sz="quarter" idx="12"/>
          </p:nvPr>
        </p:nvSpPr>
        <p:spPr>
          <a:xfrm>
            <a:off x="11631506" y="6389718"/>
            <a:ext cx="483870" cy="365125"/>
          </a:xfrm>
        </p:spPr>
        <p:txBody>
          <a:bodyPr/>
          <a:lstStyle/>
          <a:p>
            <a:fld id="{0946259B-8396-46CD-AD42-FDEDA89DA27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492684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タイトル 1">
            <a:extLst>
              <a:ext uri="{FF2B5EF4-FFF2-40B4-BE49-F238E27FC236}">
                <a16:creationId xmlns:a16="http://schemas.microsoft.com/office/drawing/2014/main" id="{21E4A715-6408-9EEC-D0D1-430A72238F07}"/>
              </a:ext>
            </a:extLst>
          </p:cNvPr>
          <p:cNvSpPr txBox="1">
            <a:spLocks/>
          </p:cNvSpPr>
          <p:nvPr/>
        </p:nvSpPr>
        <p:spPr>
          <a:xfrm>
            <a:off x="1656080" y="68374"/>
            <a:ext cx="8747910" cy="584884"/>
          </a:xfrm>
          <a:prstGeom prst="rect">
            <a:avLst/>
          </a:prstGeom>
          <a:solidFill>
            <a:schemeClr val="accent6">
              <a:lumMod val="20000"/>
              <a:lumOff val="80000"/>
            </a:schemeClr>
          </a:solidFill>
          <a:ln w="25400">
            <a:solidFill>
              <a:srgbClr val="E97132"/>
            </a:solidFill>
          </a:ln>
        </p:spPr>
        <p:txBody>
          <a:bodyPr vert="horz" lIns="108000" tIns="72000" rIns="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spcBef>
                <a:spcPts val="2400"/>
              </a:spcBef>
              <a:defRPr/>
            </a:pPr>
            <a:r>
              <a:rPr lang="ja-JP" altLang="en-US" sz="3200" b="1" dirty="0">
                <a:solidFill>
                  <a:sysClr val="windowText" lastClr="000000"/>
                </a:solidFill>
                <a:latin typeface="游ゴシック" panose="020B0400000000000000" pitchFamily="50" charset="-128"/>
                <a:ea typeface="游ゴシック" panose="020B0400000000000000" pitchFamily="50" charset="-128"/>
              </a:rPr>
              <a:t>体調悪化の予防と休職・復職支援</a:t>
            </a:r>
          </a:p>
        </p:txBody>
      </p:sp>
      <p:sp>
        <p:nvSpPr>
          <p:cNvPr id="34" name="正方形/長方形 33"/>
          <p:cNvSpPr/>
          <p:nvPr/>
        </p:nvSpPr>
        <p:spPr>
          <a:xfrm>
            <a:off x="107102" y="713232"/>
            <a:ext cx="11926402" cy="6056573"/>
          </a:xfrm>
          <a:prstGeom prst="rect">
            <a:avLst/>
          </a:prstGeom>
          <a:solidFill>
            <a:sysClr val="window" lastClr="FFFFFF"/>
          </a:solidFill>
          <a:ln w="19050" cap="flat" cmpd="sng" algn="ctr">
            <a:solidFill>
              <a:srgbClr val="196B24">
                <a:shade val="50000"/>
              </a:srgbClr>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grpSp>
        <p:nvGrpSpPr>
          <p:cNvPr id="36" name="グループ化 35">
            <a:extLst>
              <a:ext uri="{FF2B5EF4-FFF2-40B4-BE49-F238E27FC236}">
                <a16:creationId xmlns:a16="http://schemas.microsoft.com/office/drawing/2014/main" id="{1604748D-6650-7D49-A057-E1155F6973B1}"/>
              </a:ext>
            </a:extLst>
          </p:cNvPr>
          <p:cNvGrpSpPr/>
          <p:nvPr/>
        </p:nvGrpSpPr>
        <p:grpSpPr>
          <a:xfrm>
            <a:off x="7246837" y="2918704"/>
            <a:ext cx="2644239" cy="1608143"/>
            <a:chOff x="4795673" y="1161086"/>
            <a:chExt cx="3989507" cy="2567829"/>
          </a:xfrm>
        </p:grpSpPr>
        <p:pic>
          <p:nvPicPr>
            <p:cNvPr id="53" name="Picture 3" descr="C:\Users\uichi\Desktop\m_74\m_7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95673" y="1590213"/>
              <a:ext cx="1770396" cy="191792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スーツ姿のお父さんイラスト（カラー）"/>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18748" y="1652150"/>
              <a:ext cx="1266432" cy="1567958"/>
            </a:xfrm>
            <a:prstGeom prst="rect">
              <a:avLst/>
            </a:prstGeom>
            <a:noFill/>
            <a:extLst>
              <a:ext uri="{909E8E84-426E-40DD-AFC4-6F175D3DCCD1}">
                <a14:hiddenFill xmlns:a14="http://schemas.microsoft.com/office/drawing/2010/main">
                  <a:solidFill>
                    <a:srgbClr val="FFFFFF"/>
                  </a:solidFill>
                </a14:hiddenFill>
              </a:ext>
            </a:extLst>
          </p:spPr>
        </p:pic>
        <p:sp>
          <p:nvSpPr>
            <p:cNvPr id="55" name="下カーブ矢印 54"/>
            <p:cNvSpPr/>
            <p:nvPr/>
          </p:nvSpPr>
          <p:spPr>
            <a:xfrm flipV="1">
              <a:off x="5528196" y="3208218"/>
              <a:ext cx="2725226" cy="445208"/>
            </a:xfrm>
            <a:prstGeom prst="curvedDownArrow">
              <a:avLst>
                <a:gd name="adj1" fmla="val 58387"/>
                <a:gd name="adj2" fmla="val 130294"/>
                <a:gd name="adj3" fmla="val 25000"/>
              </a:avLst>
            </a:prstGeom>
            <a:solidFill>
              <a:srgbClr val="FF6699"/>
            </a:solidFill>
            <a:ln w="19050" cap="flat" cmpd="sng" algn="ctr">
              <a:solidFill>
                <a:srgbClr val="CC00FF"/>
              </a:solidFill>
              <a:prstDash val="solid"/>
              <a:miter lim="800000"/>
            </a:ln>
            <a:effectLst>
              <a:outerShdw blurRad="50800" dist="38100" dir="2700000" algn="tl" rotWithShape="0">
                <a:prstClr val="black">
                  <a:alpha val="40000"/>
                </a:prstClr>
              </a:outerShdw>
            </a:effectLst>
            <a:scene3d>
              <a:camera prst="orthographicFront">
                <a:rot lat="0" lon="21594000" rev="0"/>
              </a:camera>
              <a:lightRig rig="threePt" dir="t"/>
            </a:scene3d>
          </p:spPr>
          <p:txBody>
            <a:bodyPr tIns="72000" bIns="36000" rtlCol="0" anchor="ctr"/>
            <a:lstStyle/>
            <a:p>
              <a:pPr marL="216000" indent="-457200" algn="ctr">
                <a:defRPr/>
              </a:pPr>
              <a:endPar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8344" y="2659974"/>
              <a:ext cx="738044" cy="1068941"/>
            </a:xfrm>
            <a:prstGeom prst="rect">
              <a:avLst/>
            </a:prstGeom>
            <a:noFill/>
            <a:ln w="9525">
              <a:solidFill>
                <a:sysClr val="windowText" lastClr="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7" name="下カーブ矢印 56"/>
            <p:cNvSpPr/>
            <p:nvPr/>
          </p:nvSpPr>
          <p:spPr>
            <a:xfrm flipH="1">
              <a:off x="5461742" y="1235100"/>
              <a:ext cx="2658757" cy="456858"/>
            </a:xfrm>
            <a:prstGeom prst="curvedDownArrow">
              <a:avLst>
                <a:gd name="adj1" fmla="val 58387"/>
                <a:gd name="adj2" fmla="val 130294"/>
                <a:gd name="adj3" fmla="val 25000"/>
              </a:avLst>
            </a:prstGeom>
            <a:solidFill>
              <a:srgbClr val="FF6699"/>
            </a:solidFill>
            <a:ln w="19050" cap="flat" cmpd="sng" algn="ctr">
              <a:solidFill>
                <a:srgbClr val="CC00FF"/>
              </a:solidFill>
              <a:prstDash val="solid"/>
              <a:miter lim="800000"/>
            </a:ln>
            <a:effectLst>
              <a:outerShdw blurRad="50800" dist="38100" dir="2700000" algn="tl" rotWithShape="0">
                <a:prstClr val="black">
                  <a:alpha val="40000"/>
                </a:prstClr>
              </a:outerShdw>
            </a:effectLst>
            <a:scene3d>
              <a:camera prst="orthographicFront">
                <a:rot lat="0" lon="21594000" rev="0"/>
              </a:camera>
              <a:lightRig rig="threePt" dir="t"/>
            </a:scene3d>
          </p:spPr>
          <p:txBody>
            <a:bodyPr tIns="72000" bIns="36000" rtlCol="0" anchor="ctr"/>
            <a:lstStyle/>
            <a:p>
              <a:pPr marL="216000" indent="-457200" algn="ctr">
                <a:defRPr/>
              </a:pPr>
              <a:endPar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8"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90149" y="1161086"/>
              <a:ext cx="738044" cy="1084975"/>
            </a:xfrm>
            <a:prstGeom prst="rect">
              <a:avLst/>
            </a:prstGeom>
            <a:noFill/>
            <a:ln w="9525">
              <a:solidFill>
                <a:sysClr val="windowText" lastClr="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sp>
        <p:nvSpPr>
          <p:cNvPr id="37" name="正方形/長方形 36"/>
          <p:cNvSpPr/>
          <p:nvPr/>
        </p:nvSpPr>
        <p:spPr>
          <a:xfrm>
            <a:off x="270387" y="2549324"/>
            <a:ext cx="6810725" cy="3988817"/>
          </a:xfrm>
          <a:prstGeom prst="rect">
            <a:avLst/>
          </a:prstGeom>
          <a:noFill/>
          <a:ln w="38100" cap="flat" cmpd="sng" algn="ctr">
            <a:noFill/>
            <a:prstDash val="solid"/>
            <a:miter lim="800000"/>
          </a:ln>
          <a:effectLst/>
        </p:spPr>
        <p:txBody>
          <a:bodyPr wrap="square" lIns="0" tIns="252000" rIns="91429" bIns="0" rtlCol="0" anchor="t" anchorCtr="0">
            <a:spAutoFit/>
          </a:bodyPr>
          <a:lstStyle/>
          <a:p>
            <a:pPr marL="360320" indent="-360320">
              <a:spcBef>
                <a:spcPts val="1800"/>
              </a:spcBef>
              <a:defRPr/>
            </a:pPr>
            <a:r>
              <a:rPr kumimoji="0" lang="ja-JP" altLang="en-US"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① 労働者が事業者へ申出</a:t>
            </a:r>
            <a:endParaRPr kumimoji="0" lang="en-US" altLang="ja-JP"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32000" indent="-360320">
              <a:spcBef>
                <a:spcPts val="600"/>
              </a:spcBef>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労働者から</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600"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主治医に</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対して、</a:t>
            </a:r>
            <a:r>
              <a:rPr kumimoji="0" lang="ja-JP" altLang="en-US" sz="1600"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業務内容等を記載</a:t>
            </a:r>
            <a:r>
              <a:rPr kumimoji="0" lang="ja-JP" altLang="en-US" sz="1600" u="sng"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した</a:t>
            </a:r>
            <a:r>
              <a:rPr kumimoji="0" lang="ja-JP" altLang="en-US" sz="1600"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書面を</a:t>
            </a:r>
            <a:r>
              <a:rPr kumimoji="0" lang="ja-JP" altLang="en-US" sz="1600" u="sng"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提供</a:t>
            </a:r>
            <a:endParaRPr kumimoji="0" lang="en-US" altLang="ja-JP" sz="1600"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32000" indent="-360320">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それを参考に</a:t>
            </a:r>
            <a:r>
              <a:rPr kumimoji="0" lang="ja-JP" altLang="en-US" sz="1600"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主治医が</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、症状、就業の可否、作業</a:t>
            </a:r>
            <a:r>
              <a:rPr kumimoji="0" lang="ja-JP" altLang="en-US" sz="16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転換</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a:t>
            </a:r>
            <a:r>
              <a:rPr kumimoji="0" lang="ja-JP" altLang="en-US" sz="16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望まし</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0" lang="en-US" altLang="ja-JP" sz="16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32000" indent="-360320">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kern="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a:t>
            </a:r>
            <a:r>
              <a:rPr kumimoji="0" lang="ja-JP" altLang="en-US" sz="16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就業上</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の措置、配慮事項を記載した</a:t>
            </a:r>
            <a:r>
              <a:rPr kumimoji="0" lang="ja-JP" altLang="en-US" sz="1600" u="sng"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意見</a:t>
            </a:r>
            <a:r>
              <a:rPr kumimoji="0" lang="ja-JP" altLang="en-US" sz="1600"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書を</a:t>
            </a:r>
            <a:r>
              <a:rPr kumimoji="0" lang="ja-JP" altLang="en-US" sz="1600" u="sng"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作成</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0" lang="en-US" altLang="ja-JP" sz="16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32000" indent="-360320">
              <a:defRPr/>
            </a:pPr>
            <a:r>
              <a:rPr kumimoji="0" lang="ja-JP" altLang="en-US" sz="16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労働者が</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600"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主治医の意見書を事業者に提出</a:t>
            </a:r>
            <a:endParaRPr kumimoji="0" lang="en-US" altLang="ja-JP"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7965" indent="-360320">
              <a:spcBef>
                <a:spcPts val="2200"/>
              </a:spcBef>
              <a:defRPr/>
            </a:pPr>
            <a:r>
              <a:rPr kumimoji="0" lang="ja-JP" altLang="en-US"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 事業者が産業医等の意見を聴取</a:t>
            </a:r>
            <a:endParaRPr kumimoji="0" lang="en-US" altLang="ja-JP"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7965" indent="-360320">
              <a:spcBef>
                <a:spcPts val="2200"/>
              </a:spcBef>
              <a:defRPr/>
            </a:pPr>
            <a:r>
              <a:rPr kumimoji="0" lang="ja-JP" altLang="en-US"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③ 事業者が就業上の措置等を決定・実施</a:t>
            </a:r>
            <a:endParaRPr kumimoji="0" lang="en-US" altLang="ja-JP"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32000" indent="-360320">
              <a:spcBef>
                <a:spcPts val="600"/>
              </a:spcBef>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事業者は</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、主治医、産業医等の意見を勘案し、</a:t>
            </a:r>
            <a:r>
              <a:rPr kumimoji="0" lang="ja-JP" altLang="en-US" sz="16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者の意見も</a:t>
            </a:r>
            <a:endParaRPr kumimoji="0" lang="en-US" altLang="ja-JP"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32000" indent="-360320">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聴取</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した上で、</a:t>
            </a:r>
            <a:r>
              <a:rPr kumimoji="0" lang="ja-JP" altLang="en-US" sz="1600"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就業の可否、就業上の</a:t>
            </a:r>
            <a:r>
              <a:rPr kumimoji="0" lang="ja-JP" altLang="en-US" sz="1600" u="sng"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措</a:t>
            </a:r>
            <a:r>
              <a:rPr kumimoji="0" lang="ja-JP" altLang="en-US" sz="1600"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置（作業転換等）、治療</a:t>
            </a:r>
            <a:endParaRPr kumimoji="0" lang="en-US" altLang="ja-JP" sz="1600"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32000" indent="-360320">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600" u="sng" kern="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a:t>
            </a:r>
            <a:r>
              <a:rPr kumimoji="0" lang="ja-JP" altLang="en-US" sz="1600" u="sng" kern="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kumimoji="0" lang="ja-JP" altLang="en-US" sz="1600"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配慮（通院時間の</a:t>
            </a:r>
            <a:r>
              <a:rPr kumimoji="0" lang="ja-JP" altLang="en-US" sz="1600" u="sng"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確保</a:t>
            </a:r>
            <a:r>
              <a:rPr kumimoji="0" lang="ja-JP" altLang="en-US" sz="1600"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等）の内容を決定・</a:t>
            </a:r>
            <a:r>
              <a:rPr kumimoji="0" lang="ja-JP" altLang="en-US" sz="1600" u="sng"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endParaRPr kumimoji="0" lang="en-US" altLang="ja-JP" sz="1600"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32000" indent="-360320">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0" lang="en-US" altLang="ja-JP"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32000" indent="-360320">
              <a:defRPr/>
            </a:pP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6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「両立支援プラン」の作成が望ましい</a:t>
            </a:r>
            <a:endParaRPr kumimoji="0" lang="en-US" altLang="ja-JP"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下矢印 37"/>
          <p:cNvSpPr/>
          <p:nvPr/>
        </p:nvSpPr>
        <p:spPr>
          <a:xfrm>
            <a:off x="2292191" y="4233106"/>
            <a:ext cx="572625" cy="155476"/>
          </a:xfrm>
          <a:prstGeom prst="downArrow">
            <a:avLst/>
          </a:prstGeom>
          <a:solidFill>
            <a:sysClr val="window" lastClr="FFFFFF"/>
          </a:solid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tIns="72000" bIns="36000" rtlCol="0" anchor="ctr"/>
          <a:lstStyle/>
          <a:p>
            <a:pPr marL="216000" indent="-457200" algn="ctr">
              <a:defRPr/>
            </a:pPr>
            <a:endPar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角丸四角形 38"/>
          <p:cNvSpPr/>
          <p:nvPr/>
        </p:nvSpPr>
        <p:spPr>
          <a:xfrm>
            <a:off x="7246836" y="3977548"/>
            <a:ext cx="520509" cy="186482"/>
          </a:xfrm>
          <a:prstGeom prst="roundRect">
            <a:avLst/>
          </a:prstGeom>
          <a:solidFill>
            <a:sysClr val="window" lastClr="FFFFFF"/>
          </a:solidFill>
          <a:ln w="19050" cap="flat" cmpd="sng" algn="ctr">
            <a:solidFill>
              <a:sysClr val="windowText" lastClr="000000"/>
            </a:solidFill>
            <a:prstDash val="solid"/>
            <a:miter lim="800000"/>
          </a:ln>
          <a:effectLst/>
        </p:spPr>
        <p:txBody>
          <a:bodyPr lIns="36000" tIns="36000" rIns="36000" bIns="0" rtlCol="0" anchor="ctr"/>
          <a:lstStyle/>
          <a:p>
            <a:pPr algn="ctr">
              <a:defRPr/>
            </a:pPr>
            <a:r>
              <a:rPr kumimoji="0" lang="ja-JP" altLang="en-US"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主治医</a:t>
            </a:r>
          </a:p>
        </p:txBody>
      </p:sp>
      <p:sp>
        <p:nvSpPr>
          <p:cNvPr id="40" name="角丸四角形 39"/>
          <p:cNvSpPr/>
          <p:nvPr/>
        </p:nvSpPr>
        <p:spPr>
          <a:xfrm>
            <a:off x="9426683" y="3977548"/>
            <a:ext cx="520509" cy="186482"/>
          </a:xfrm>
          <a:prstGeom prst="roundRect">
            <a:avLst/>
          </a:prstGeom>
          <a:solidFill>
            <a:sysClr val="window" lastClr="FFFFFF"/>
          </a:solidFill>
          <a:ln w="19050" cap="flat" cmpd="sng" algn="ctr">
            <a:solidFill>
              <a:sysClr val="windowText" lastClr="000000"/>
            </a:solidFill>
            <a:prstDash val="solid"/>
            <a:miter lim="800000"/>
          </a:ln>
          <a:effectLst/>
        </p:spPr>
        <p:txBody>
          <a:bodyPr lIns="36000" tIns="36000" rIns="36000" bIns="0" rtlCol="0" anchor="ctr"/>
          <a:lstStyle/>
          <a:p>
            <a:pPr algn="ctr">
              <a:defRPr/>
            </a:pPr>
            <a:r>
              <a:rPr kumimoji="0" lang="ja-JP" altLang="en-US"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a:t>
            </a:r>
          </a:p>
        </p:txBody>
      </p:sp>
      <p:sp>
        <p:nvSpPr>
          <p:cNvPr id="41" name="角丸四角形 40"/>
          <p:cNvSpPr/>
          <p:nvPr/>
        </p:nvSpPr>
        <p:spPr>
          <a:xfrm>
            <a:off x="8154794" y="2689535"/>
            <a:ext cx="829243" cy="154834"/>
          </a:xfrm>
          <a:prstGeom prst="roundRect">
            <a:avLst/>
          </a:prstGeom>
          <a:noFill/>
          <a:ln w="19050" cap="flat" cmpd="sng" algn="ctr">
            <a:noFill/>
            <a:prstDash val="solid"/>
            <a:miter lim="800000"/>
          </a:ln>
          <a:effectLst/>
        </p:spPr>
        <p:txBody>
          <a:bodyPr lIns="36000" tIns="36000" rIns="36000" bIns="0" rtlCol="0" anchor="ctr"/>
          <a:lstStyle/>
          <a:p>
            <a:pPr algn="ctr">
              <a:defRPr/>
            </a:pPr>
            <a:r>
              <a:rPr kumimoji="0" lang="ja-JP" altLang="en-US" sz="105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業務内容等</a:t>
            </a:r>
          </a:p>
        </p:txBody>
      </p:sp>
      <p:pic>
        <p:nvPicPr>
          <p:cNvPr id="4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98835" y="5003396"/>
            <a:ext cx="1186610" cy="1583321"/>
          </a:xfrm>
          <a:prstGeom prst="rect">
            <a:avLst/>
          </a:prstGeom>
          <a:noFill/>
          <a:ln w="9525">
            <a:solidFill>
              <a:sysClr val="windowText" lastClr="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3" name="Picture 2" descr="http://sr.photos2.fotosearch.com/bthumb/UNN/UNN607/u2972200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878650" y="5322286"/>
            <a:ext cx="1075080" cy="1113576"/>
          </a:xfrm>
          <a:prstGeom prst="rect">
            <a:avLst/>
          </a:prstGeom>
          <a:noFill/>
          <a:extLst>
            <a:ext uri="{909E8E84-426E-40DD-AFC4-6F175D3DCCD1}">
              <a14:hiddenFill xmlns:a14="http://schemas.microsoft.com/office/drawing/2010/main">
                <a:solidFill>
                  <a:srgbClr val="FFFFFF"/>
                </a:solidFill>
              </a14:hiddenFill>
            </a:ext>
          </a:extLst>
        </p:spPr>
      </p:pic>
      <p:sp>
        <p:nvSpPr>
          <p:cNvPr id="44" name="角丸四角形 43"/>
          <p:cNvSpPr/>
          <p:nvPr/>
        </p:nvSpPr>
        <p:spPr>
          <a:xfrm>
            <a:off x="7295825" y="4774953"/>
            <a:ext cx="1117531" cy="166968"/>
          </a:xfrm>
          <a:prstGeom prst="roundRect">
            <a:avLst/>
          </a:prstGeom>
          <a:noFill/>
          <a:ln w="19050" cap="flat" cmpd="sng" algn="ctr">
            <a:noFill/>
            <a:prstDash val="solid"/>
            <a:miter lim="800000"/>
          </a:ln>
          <a:effectLst/>
        </p:spPr>
        <p:txBody>
          <a:bodyPr lIns="36000" tIns="36000" rIns="36000" bIns="0" rtlCol="0" anchor="ctr"/>
          <a:lstStyle/>
          <a:p>
            <a:pPr algn="ctr">
              <a:defRPr/>
            </a:pPr>
            <a:r>
              <a:rPr kumimoji="0" lang="ja-JP" altLang="en-US" sz="105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両立支援プラン</a:t>
            </a:r>
          </a:p>
        </p:txBody>
      </p:sp>
      <p:sp>
        <p:nvSpPr>
          <p:cNvPr id="45" name="下矢印 44"/>
          <p:cNvSpPr/>
          <p:nvPr/>
        </p:nvSpPr>
        <p:spPr>
          <a:xfrm>
            <a:off x="2292191" y="4774953"/>
            <a:ext cx="572625" cy="133633"/>
          </a:xfrm>
          <a:prstGeom prst="downArrow">
            <a:avLst/>
          </a:prstGeom>
          <a:solidFill>
            <a:sysClr val="window" lastClr="FFFFFF"/>
          </a:solid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tIns="72000" bIns="36000" rtlCol="0" anchor="ctr"/>
          <a:lstStyle/>
          <a:p>
            <a:pPr marL="216000" indent="-457200" algn="ctr">
              <a:defRPr/>
            </a:pPr>
            <a:endPar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下矢印 45"/>
          <p:cNvSpPr/>
          <p:nvPr/>
        </p:nvSpPr>
        <p:spPr>
          <a:xfrm>
            <a:off x="9305330" y="4696481"/>
            <a:ext cx="284003" cy="319717"/>
          </a:xfrm>
          <a:prstGeom prst="downArrow">
            <a:avLst/>
          </a:prstGeom>
          <a:solidFill>
            <a:srgbClr val="FF6699"/>
          </a:solidFill>
          <a:ln w="19050" cap="flat" cmpd="sng" algn="ctr">
            <a:solidFill>
              <a:srgbClr val="CC00FF"/>
            </a:solidFill>
            <a:prstDash val="solid"/>
            <a:miter lim="800000"/>
          </a:ln>
          <a:effectLst>
            <a:outerShdw blurRad="50800" dist="38100" dir="2700000" algn="tl" rotWithShape="0">
              <a:prstClr val="black">
                <a:alpha val="40000"/>
              </a:prstClr>
            </a:outerShdw>
          </a:effectLst>
          <a:scene3d>
            <a:camera prst="orthographicFront">
              <a:rot lat="0" lon="21594000" rev="0"/>
            </a:camera>
            <a:lightRig rig="threePt" dir="t"/>
          </a:scene3d>
        </p:spPr>
        <p:txBody>
          <a:bodyPr tIns="72000" bIns="36000" rtlCol="0" anchor="ctr"/>
          <a:lstStyle/>
          <a:p>
            <a:pPr marL="216000" indent="-457200" algn="ctr">
              <a:defRPr/>
            </a:pPr>
            <a:endPar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角丸四角形 46"/>
          <p:cNvSpPr/>
          <p:nvPr/>
        </p:nvSpPr>
        <p:spPr>
          <a:xfrm>
            <a:off x="8964664" y="4430050"/>
            <a:ext cx="954101" cy="285159"/>
          </a:xfrm>
          <a:prstGeom prst="roundRect">
            <a:avLst/>
          </a:prstGeom>
          <a:noFill/>
          <a:ln w="19050" cap="flat" cmpd="sng" algn="ctr">
            <a:noFill/>
            <a:prstDash val="solid"/>
            <a:miter lim="800000"/>
          </a:ln>
          <a:effectLst/>
        </p:spPr>
        <p:txBody>
          <a:bodyPr lIns="36000" tIns="36000" rIns="36000" bIns="0" rtlCol="0" anchor="ctr"/>
          <a:lstStyle/>
          <a:p>
            <a:pPr algn="ctr">
              <a:defRPr/>
            </a:pPr>
            <a:r>
              <a:rPr kumimoji="0" lang="ja-JP" altLang="en-US" sz="105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意見書提出</a:t>
            </a:r>
          </a:p>
        </p:txBody>
      </p:sp>
      <p:sp>
        <p:nvSpPr>
          <p:cNvPr id="48" name="角丸四角形 47"/>
          <p:cNvSpPr/>
          <p:nvPr/>
        </p:nvSpPr>
        <p:spPr>
          <a:xfrm>
            <a:off x="8537708" y="5476708"/>
            <a:ext cx="465481" cy="186482"/>
          </a:xfrm>
          <a:prstGeom prst="roundRect">
            <a:avLst/>
          </a:prstGeom>
          <a:noFill/>
          <a:ln w="19050" cap="flat" cmpd="sng" algn="ctr">
            <a:noFill/>
            <a:prstDash val="solid"/>
            <a:miter lim="800000"/>
          </a:ln>
          <a:effectLst/>
        </p:spPr>
        <p:txBody>
          <a:bodyPr lIns="36000" tIns="36000" rIns="36000" bIns="0" rtlCol="0" anchor="ctr"/>
          <a:lstStyle/>
          <a:p>
            <a:pPr algn="ctr">
              <a:defRPr/>
            </a:pPr>
            <a:r>
              <a:rPr kumimoji="0" lang="ja-JP" altLang="en-US" sz="105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作成</a:t>
            </a:r>
          </a:p>
        </p:txBody>
      </p:sp>
      <p:sp>
        <p:nvSpPr>
          <p:cNvPr id="49" name="正方形/長方形 48"/>
          <p:cNvSpPr/>
          <p:nvPr/>
        </p:nvSpPr>
        <p:spPr>
          <a:xfrm>
            <a:off x="338328" y="2542648"/>
            <a:ext cx="9838944" cy="4135232"/>
          </a:xfrm>
          <a:prstGeom prst="rect">
            <a:avLst/>
          </a:prstGeom>
          <a:noFill/>
          <a:ln w="38100" cap="flat" cmpd="sng" algn="ctr">
            <a:solidFill>
              <a:srgbClr val="FF6699"/>
            </a:solidFill>
            <a:prstDash val="solid"/>
            <a:miter lim="800000"/>
          </a:ln>
          <a:effectLst/>
        </p:spPr>
        <p:txBody>
          <a:bodyPr rtlCol="0" anchor="ctr"/>
          <a:lstStyle/>
          <a:p>
            <a:pPr algn="ctr">
              <a:defRPr/>
            </a:pPr>
            <a:endParaRPr kumimoji="0" lang="ja-JP" altLang="en-US" sz="1400" kern="0">
              <a:solidFill>
                <a:prstClr val="white"/>
              </a:solidFill>
              <a:latin typeface="Calibri"/>
              <a:ea typeface="游ゴシック" panose="020B0400000000000000" pitchFamily="50" charset="-128"/>
            </a:endParaRPr>
          </a:p>
        </p:txBody>
      </p:sp>
      <p:sp>
        <p:nvSpPr>
          <p:cNvPr id="50" name="角丸四角形 49"/>
          <p:cNvSpPr/>
          <p:nvPr/>
        </p:nvSpPr>
        <p:spPr>
          <a:xfrm>
            <a:off x="9165574" y="5096151"/>
            <a:ext cx="520509" cy="186482"/>
          </a:xfrm>
          <a:prstGeom prst="roundRect">
            <a:avLst/>
          </a:prstGeom>
          <a:solidFill>
            <a:sysClr val="window" lastClr="FFFFFF"/>
          </a:solidFill>
          <a:ln w="19050" cap="flat" cmpd="sng" algn="ctr">
            <a:solidFill>
              <a:sysClr val="windowText" lastClr="000000"/>
            </a:solidFill>
            <a:prstDash val="solid"/>
            <a:miter lim="800000"/>
          </a:ln>
          <a:effectLst/>
        </p:spPr>
        <p:txBody>
          <a:bodyPr lIns="36000" tIns="36000" rIns="36000" bIns="0" rtlCol="0" anchor="ctr"/>
          <a:lstStyle/>
          <a:p>
            <a:pPr algn="ctr">
              <a:defRPr/>
            </a:pPr>
            <a:r>
              <a:rPr kumimoji="0" lang="ja-JP" altLang="en-US" sz="11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　社</a:t>
            </a:r>
          </a:p>
        </p:txBody>
      </p:sp>
      <p:sp>
        <p:nvSpPr>
          <p:cNvPr id="51" name="左矢印 50"/>
          <p:cNvSpPr/>
          <p:nvPr/>
        </p:nvSpPr>
        <p:spPr>
          <a:xfrm>
            <a:off x="8575389" y="5697521"/>
            <a:ext cx="344324" cy="312083"/>
          </a:xfrm>
          <a:prstGeom prst="leftArrow">
            <a:avLst/>
          </a:prstGeom>
          <a:solidFill>
            <a:srgbClr val="FF6699"/>
          </a:solidFill>
          <a:ln w="19050" cap="flat" cmpd="sng" algn="ctr">
            <a:solidFill>
              <a:srgbClr val="CC00FF"/>
            </a:solidFill>
            <a:prstDash val="solid"/>
            <a:miter lim="800000"/>
          </a:ln>
          <a:effectLst>
            <a:outerShdw blurRad="50800" dist="38100" dir="2700000" algn="tl" rotWithShape="0">
              <a:prstClr val="black">
                <a:alpha val="40000"/>
              </a:prstClr>
            </a:outerShdw>
          </a:effectLst>
          <a:scene3d>
            <a:camera prst="orthographicFront">
              <a:rot lat="0" lon="21594000" rev="0"/>
            </a:camera>
            <a:lightRig rig="threePt" dir="t"/>
          </a:scene3d>
        </p:spPr>
        <p:txBody>
          <a:bodyPr tIns="72000" bIns="36000" rtlCol="0" anchor="ctr"/>
          <a:lstStyle/>
          <a:p>
            <a:pPr marL="216000" indent="-457200" algn="ctr">
              <a:defRPr/>
            </a:pPr>
            <a:endParaRPr kumimoji="0" lang="ja-JP" altLang="en-US" sz="1400"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角丸四角形 51"/>
          <p:cNvSpPr/>
          <p:nvPr/>
        </p:nvSpPr>
        <p:spPr>
          <a:xfrm>
            <a:off x="311311" y="2242994"/>
            <a:ext cx="9903712" cy="373005"/>
          </a:xfrm>
          <a:prstGeom prst="roundRect">
            <a:avLst/>
          </a:prstGeom>
          <a:solidFill>
            <a:srgbClr val="FF6699"/>
          </a:solidFill>
          <a:ln w="19050" cap="flat" cmpd="sng" algn="ctr">
            <a:noFill/>
            <a:prstDash val="solid"/>
            <a:miter lim="800000"/>
          </a:ln>
          <a:effectLst/>
        </p:spPr>
        <p:txBody>
          <a:bodyPr tIns="144000" bIns="36000" rtlCol="0" anchor="ctr"/>
          <a:lstStyle/>
          <a:p>
            <a:pPr algn="ctr">
              <a:defRPr/>
            </a:pPr>
            <a:r>
              <a:rPr kumimoji="0" lang="ja-JP" altLang="en-US" sz="20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治療と仕事の両立支援の個別の進め方</a:t>
            </a:r>
          </a:p>
        </p:txBody>
      </p:sp>
      <p:pic>
        <p:nvPicPr>
          <p:cNvPr id="59" name="Picture 2" descr="äºæ¥­å ´ã«ãããæ²»çã¨ä»äºã®ä¸¡ç«æ¯æ´ã®ããã®ã¬ã¤ãã©ã¤ã³">
            <a:extLst>
              <a:ext uri="{FF2B5EF4-FFF2-40B4-BE49-F238E27FC236}">
                <a16:creationId xmlns:a16="http://schemas.microsoft.com/office/drawing/2014/main" id="{2C39F147-6C07-4D81-88E6-D9C572F4FB9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364502" y="992140"/>
            <a:ext cx="1497328" cy="2111805"/>
          </a:xfrm>
          <a:prstGeom prst="rect">
            <a:avLst/>
          </a:prstGeom>
          <a:noFill/>
          <a:ln>
            <a:solidFill>
              <a:sysClr val="window" lastClr="FFFFFF">
                <a:lumMod val="75000"/>
              </a:sys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0" name="図 59">
            <a:extLst>
              <a:ext uri="{FF2B5EF4-FFF2-40B4-BE49-F238E27FC236}">
                <a16:creationId xmlns:a16="http://schemas.microsoft.com/office/drawing/2014/main" id="{3AFB9AD2-4815-4D23-BB56-2CAA2896E2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68780" y="3187214"/>
            <a:ext cx="1496675" cy="2152183"/>
          </a:xfrm>
          <a:prstGeom prst="rect">
            <a:avLst/>
          </a:prstGeom>
          <a:ln>
            <a:solidFill>
              <a:sysClr val="window" lastClr="FFFFFF">
                <a:lumMod val="50000"/>
              </a:sysClr>
            </a:solidFill>
          </a:ln>
          <a:effectLst>
            <a:outerShdw blurRad="50800" dist="38100" dir="2700000" algn="tl" rotWithShape="0">
              <a:prstClr val="black">
                <a:alpha val="40000"/>
              </a:prstClr>
            </a:outerShdw>
          </a:effectLst>
        </p:spPr>
      </p:pic>
      <p:graphicFrame>
        <p:nvGraphicFramePr>
          <p:cNvPr id="61" name="表 60"/>
          <p:cNvGraphicFramePr>
            <a:graphicFrameLocks noGrp="1"/>
          </p:cNvGraphicFramePr>
          <p:nvPr>
            <p:extLst>
              <p:ext uri="{D42A27DB-BD31-4B8C-83A1-F6EECF244321}">
                <p14:modId xmlns:p14="http://schemas.microsoft.com/office/powerpoint/2010/main" val="3402285398"/>
              </p:ext>
            </p:extLst>
          </p:nvPr>
        </p:nvGraphicFramePr>
        <p:xfrm>
          <a:off x="338328" y="778138"/>
          <a:ext cx="9838944" cy="1424160"/>
        </p:xfrm>
        <a:graphic>
          <a:graphicData uri="http://schemas.openxmlformats.org/drawingml/2006/table">
            <a:tbl>
              <a:tblPr firstRow="1" bandRow="1"/>
              <a:tblGrid>
                <a:gridCol w="2281047">
                  <a:extLst>
                    <a:ext uri="{9D8B030D-6E8A-4147-A177-3AD203B41FA5}">
                      <a16:colId xmlns:a16="http://schemas.microsoft.com/office/drawing/2014/main" val="879680746"/>
                    </a:ext>
                  </a:extLst>
                </a:gridCol>
                <a:gridCol w="7557897">
                  <a:extLst>
                    <a:ext uri="{9D8B030D-6E8A-4147-A177-3AD203B41FA5}">
                      <a16:colId xmlns:a16="http://schemas.microsoft.com/office/drawing/2014/main" val="2137671319"/>
                    </a:ext>
                  </a:extLst>
                </a:gridCol>
              </a:tblGrid>
              <a:tr h="614217">
                <a:tc rowSpan="2">
                  <a:txBody>
                    <a:bodyPr/>
                    <a:lstStyle>
                      <a:lvl1pPr marL="0" algn="l" defTabSz="892378" rtl="0" eaLnBrk="1" latinLnBrk="0" hangingPunct="1">
                        <a:defRPr kumimoji="1" sz="1800" b="1" kern="1200">
                          <a:solidFill>
                            <a:schemeClr val="lt1"/>
                          </a:solidFill>
                          <a:latin typeface="Aptos" panose="02110004020202020204"/>
                        </a:defRPr>
                      </a:lvl1pPr>
                      <a:lvl2pPr marL="446156" algn="l" defTabSz="892378" rtl="0" eaLnBrk="1" latinLnBrk="0" hangingPunct="1">
                        <a:defRPr kumimoji="1" sz="1800" b="1" kern="1200">
                          <a:solidFill>
                            <a:schemeClr val="lt1"/>
                          </a:solidFill>
                          <a:latin typeface="Aptos" panose="02110004020202020204"/>
                        </a:defRPr>
                      </a:lvl2pPr>
                      <a:lvl3pPr marL="892378" algn="l" defTabSz="892378" rtl="0" eaLnBrk="1" latinLnBrk="0" hangingPunct="1">
                        <a:defRPr kumimoji="1" sz="1800" b="1" kern="1200">
                          <a:solidFill>
                            <a:schemeClr val="lt1"/>
                          </a:solidFill>
                          <a:latin typeface="Aptos" panose="02110004020202020204"/>
                        </a:defRPr>
                      </a:lvl3pPr>
                      <a:lvl4pPr marL="1338584" algn="l" defTabSz="892378" rtl="0" eaLnBrk="1" latinLnBrk="0" hangingPunct="1">
                        <a:defRPr kumimoji="1" sz="1800" b="1" kern="1200">
                          <a:solidFill>
                            <a:schemeClr val="lt1"/>
                          </a:solidFill>
                          <a:latin typeface="Aptos" panose="02110004020202020204"/>
                        </a:defRPr>
                      </a:lvl4pPr>
                      <a:lvl5pPr marL="1784782" algn="l" defTabSz="892378" rtl="0" eaLnBrk="1" latinLnBrk="0" hangingPunct="1">
                        <a:defRPr kumimoji="1" sz="1800" b="1" kern="1200">
                          <a:solidFill>
                            <a:schemeClr val="lt1"/>
                          </a:solidFill>
                          <a:latin typeface="Aptos" panose="02110004020202020204"/>
                        </a:defRPr>
                      </a:lvl5pPr>
                      <a:lvl6pPr marL="2230982" algn="l" defTabSz="892378" rtl="0" eaLnBrk="1" latinLnBrk="0" hangingPunct="1">
                        <a:defRPr kumimoji="1" sz="1800" b="1" kern="1200">
                          <a:solidFill>
                            <a:schemeClr val="lt1"/>
                          </a:solidFill>
                          <a:latin typeface="Aptos" panose="02110004020202020204"/>
                        </a:defRPr>
                      </a:lvl6pPr>
                      <a:lvl7pPr marL="2677178" algn="l" defTabSz="892378" rtl="0" eaLnBrk="1" latinLnBrk="0" hangingPunct="1">
                        <a:defRPr kumimoji="1" sz="1800" b="1" kern="1200">
                          <a:solidFill>
                            <a:schemeClr val="lt1"/>
                          </a:solidFill>
                          <a:latin typeface="Aptos" panose="02110004020202020204"/>
                        </a:defRPr>
                      </a:lvl7pPr>
                      <a:lvl8pPr marL="3123379" algn="l" defTabSz="892378" rtl="0" eaLnBrk="1" latinLnBrk="0" hangingPunct="1">
                        <a:defRPr kumimoji="1" sz="1800" b="1" kern="1200">
                          <a:solidFill>
                            <a:schemeClr val="lt1"/>
                          </a:solidFill>
                          <a:latin typeface="Aptos" panose="02110004020202020204"/>
                        </a:defRPr>
                      </a:lvl8pPr>
                      <a:lvl9pPr marL="3569576" algn="l" defTabSz="892378" rtl="0" eaLnBrk="1" latinLnBrk="0" hangingPunct="1">
                        <a:defRPr kumimoji="1" sz="1800" b="1" kern="1200">
                          <a:solidFill>
                            <a:schemeClr val="lt1"/>
                          </a:solidFill>
                          <a:latin typeface="Aptos" panose="02110004020202020204"/>
                        </a:defRPr>
                      </a:lvl9pPr>
                    </a:lstStyle>
                    <a:p>
                      <a:pPr algn="l"/>
                      <a:r>
                        <a:rPr kumimoji="1" lang="ja-JP" altLang="en-US" sz="2000" b="1" dirty="0">
                          <a:solidFill>
                            <a:schemeClr val="tx1"/>
                          </a:solidFill>
                        </a:rPr>
                        <a:t>難病の職場定着・就業継続支援</a:t>
                      </a:r>
                      <a:r>
                        <a:rPr kumimoji="1" lang="ja-JP" altLang="en-US" sz="2000" b="1" baseline="0" dirty="0">
                          <a:solidFill>
                            <a:schemeClr val="tx1"/>
                          </a:solidFill>
                        </a:rPr>
                        <a:t> </a:t>
                      </a:r>
                      <a:endParaRPr kumimoji="1" lang="en-US" altLang="ja-JP" sz="2000" b="1" baseline="0" dirty="0">
                        <a:solidFill>
                          <a:schemeClr val="tx1"/>
                        </a:solidFill>
                      </a:endParaRPr>
                    </a:p>
                    <a:p>
                      <a:pPr algn="l"/>
                      <a:r>
                        <a:rPr kumimoji="1" lang="ja-JP" altLang="en-US" sz="2000" b="1" dirty="0">
                          <a:solidFill>
                            <a:schemeClr val="tx1"/>
                          </a:solidFill>
                        </a:rPr>
                        <a:t>≒ 治療と仕事の両立支援</a:t>
                      </a:r>
                    </a:p>
                  </a:txBody>
                  <a:tcPr marL="36000" marR="36000" marT="36000" marB="36000" anchor="ctr" anchorCtr="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97132">
                        <a:lumMod val="20000"/>
                        <a:lumOff val="80000"/>
                      </a:srgbClr>
                    </a:solidFill>
                  </a:tcPr>
                </a:tc>
                <a:tc>
                  <a:txBody>
                    <a:bodyPr/>
                    <a:lstStyle>
                      <a:lvl1pPr marL="0" algn="l" defTabSz="892378" rtl="0" eaLnBrk="1" latinLnBrk="0" hangingPunct="1">
                        <a:defRPr kumimoji="1" sz="1800" b="1" kern="1200">
                          <a:solidFill>
                            <a:schemeClr val="lt1"/>
                          </a:solidFill>
                          <a:latin typeface="Aptos" panose="02110004020202020204"/>
                        </a:defRPr>
                      </a:lvl1pPr>
                      <a:lvl2pPr marL="446156" algn="l" defTabSz="892378" rtl="0" eaLnBrk="1" latinLnBrk="0" hangingPunct="1">
                        <a:defRPr kumimoji="1" sz="1800" b="1" kern="1200">
                          <a:solidFill>
                            <a:schemeClr val="lt1"/>
                          </a:solidFill>
                          <a:latin typeface="Aptos" panose="02110004020202020204"/>
                        </a:defRPr>
                      </a:lvl2pPr>
                      <a:lvl3pPr marL="892378" algn="l" defTabSz="892378" rtl="0" eaLnBrk="1" latinLnBrk="0" hangingPunct="1">
                        <a:defRPr kumimoji="1" sz="1800" b="1" kern="1200">
                          <a:solidFill>
                            <a:schemeClr val="lt1"/>
                          </a:solidFill>
                          <a:latin typeface="Aptos" panose="02110004020202020204"/>
                        </a:defRPr>
                      </a:lvl3pPr>
                      <a:lvl4pPr marL="1338584" algn="l" defTabSz="892378" rtl="0" eaLnBrk="1" latinLnBrk="0" hangingPunct="1">
                        <a:defRPr kumimoji="1" sz="1800" b="1" kern="1200">
                          <a:solidFill>
                            <a:schemeClr val="lt1"/>
                          </a:solidFill>
                          <a:latin typeface="Aptos" panose="02110004020202020204"/>
                        </a:defRPr>
                      </a:lvl4pPr>
                      <a:lvl5pPr marL="1784782" algn="l" defTabSz="892378" rtl="0" eaLnBrk="1" latinLnBrk="0" hangingPunct="1">
                        <a:defRPr kumimoji="1" sz="1800" b="1" kern="1200">
                          <a:solidFill>
                            <a:schemeClr val="lt1"/>
                          </a:solidFill>
                          <a:latin typeface="Aptos" panose="02110004020202020204"/>
                        </a:defRPr>
                      </a:lvl5pPr>
                      <a:lvl6pPr marL="2230982" algn="l" defTabSz="892378" rtl="0" eaLnBrk="1" latinLnBrk="0" hangingPunct="1">
                        <a:defRPr kumimoji="1" sz="1800" b="1" kern="1200">
                          <a:solidFill>
                            <a:schemeClr val="lt1"/>
                          </a:solidFill>
                          <a:latin typeface="Aptos" panose="02110004020202020204"/>
                        </a:defRPr>
                      </a:lvl6pPr>
                      <a:lvl7pPr marL="2677178" algn="l" defTabSz="892378" rtl="0" eaLnBrk="1" latinLnBrk="0" hangingPunct="1">
                        <a:defRPr kumimoji="1" sz="1800" b="1" kern="1200">
                          <a:solidFill>
                            <a:schemeClr val="lt1"/>
                          </a:solidFill>
                          <a:latin typeface="Aptos" panose="02110004020202020204"/>
                        </a:defRPr>
                      </a:lvl7pPr>
                      <a:lvl8pPr marL="3123379" algn="l" defTabSz="892378" rtl="0" eaLnBrk="1" latinLnBrk="0" hangingPunct="1">
                        <a:defRPr kumimoji="1" sz="1800" b="1" kern="1200">
                          <a:solidFill>
                            <a:schemeClr val="lt1"/>
                          </a:solidFill>
                          <a:latin typeface="Aptos" panose="02110004020202020204"/>
                        </a:defRPr>
                      </a:lvl8pPr>
                      <a:lvl9pPr marL="3569576" algn="l" defTabSz="892378" rtl="0" eaLnBrk="1" latinLnBrk="0" hangingPunct="1">
                        <a:defRPr kumimoji="1" sz="1800" b="1" kern="1200">
                          <a:solidFill>
                            <a:schemeClr val="lt1"/>
                          </a:solidFill>
                          <a:latin typeface="Aptos" panose="02110004020202020204"/>
                        </a:defRPr>
                      </a:lvl9pPr>
                    </a:lstStyle>
                    <a:p>
                      <a:pPr algn="l"/>
                      <a:r>
                        <a:rPr kumimoji="1" lang="ja-JP" altLang="en-US" b="0" dirty="0">
                          <a:solidFill>
                            <a:schemeClr val="tx1"/>
                          </a:solidFill>
                        </a:rPr>
                        <a:t>　</a:t>
                      </a:r>
                      <a:r>
                        <a:rPr kumimoji="1" lang="ja-JP" altLang="en-US" b="0" dirty="0" smtClean="0">
                          <a:solidFill>
                            <a:schemeClr val="tx1"/>
                          </a:solidFill>
                        </a:rPr>
                        <a:t>　</a:t>
                      </a:r>
                      <a:r>
                        <a:rPr kumimoji="1" lang="ja-JP" altLang="en-US" b="1" dirty="0" smtClean="0">
                          <a:solidFill>
                            <a:schemeClr val="tx1"/>
                          </a:solidFill>
                        </a:rPr>
                        <a:t>継続的</a:t>
                      </a:r>
                      <a:r>
                        <a:rPr kumimoji="1" lang="ja-JP" altLang="en-US" b="1" dirty="0">
                          <a:solidFill>
                            <a:schemeClr val="tx1"/>
                          </a:solidFill>
                        </a:rPr>
                        <a:t>治療で症状が軽い状態（「寛解」）を維持</a:t>
                      </a:r>
                      <a:endParaRPr kumimoji="1" lang="en-US" altLang="ja-JP" b="1" dirty="0">
                        <a:solidFill>
                          <a:schemeClr val="tx1"/>
                        </a:solidFill>
                      </a:endParaRPr>
                    </a:p>
                    <a:p>
                      <a:pPr marL="268288" indent="-200025" algn="l">
                        <a:buFont typeface="Wingdings" panose="05000000000000000000" pitchFamily="2" charset="2"/>
                        <a:buChar char="l"/>
                      </a:pPr>
                      <a:r>
                        <a:rPr kumimoji="1" lang="ja-JP" altLang="en-US" sz="1600" b="0" dirty="0">
                          <a:solidFill>
                            <a:schemeClr val="tx1"/>
                          </a:solidFill>
                        </a:rPr>
                        <a:t>服薬調整や定期的通院が必要だが、職場の理解や配慮がないことが多い。</a:t>
                      </a:r>
                      <a:endParaRPr kumimoji="1" lang="en-US" altLang="ja-JP" sz="1600" b="0" dirty="0">
                        <a:solidFill>
                          <a:schemeClr val="tx1"/>
                        </a:solidFill>
                      </a:endParaRPr>
                    </a:p>
                    <a:p>
                      <a:pPr marL="268288" indent="-200025" algn="l">
                        <a:buFont typeface="Wingdings" panose="05000000000000000000" pitchFamily="2" charset="2"/>
                        <a:buChar char="l"/>
                      </a:pPr>
                      <a:r>
                        <a:rPr kumimoji="1" lang="ja-JP" altLang="en-US" sz="1600" b="0" dirty="0">
                          <a:solidFill>
                            <a:schemeClr val="tx1"/>
                          </a:solidFill>
                        </a:rPr>
                        <a:t>過労等で突然の症状悪化（「増悪」）となり退職になりやすい。</a:t>
                      </a: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27627098"/>
                  </a:ext>
                </a:extLst>
              </a:tr>
              <a:tr h="549711">
                <a:tc vMerge="1">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892378" rtl="0" eaLnBrk="1" latinLnBrk="0" hangingPunct="1">
                        <a:defRPr kumimoji="1" sz="1800" kern="1200">
                          <a:solidFill>
                            <a:schemeClr val="dk1"/>
                          </a:solidFill>
                          <a:latin typeface="Aptos" panose="02110004020202020204"/>
                        </a:defRPr>
                      </a:lvl1pPr>
                      <a:lvl2pPr marL="446156" algn="l" defTabSz="892378" rtl="0" eaLnBrk="1" latinLnBrk="0" hangingPunct="1">
                        <a:defRPr kumimoji="1" sz="1800" kern="1200">
                          <a:solidFill>
                            <a:schemeClr val="dk1"/>
                          </a:solidFill>
                          <a:latin typeface="Aptos" panose="02110004020202020204"/>
                        </a:defRPr>
                      </a:lvl2pPr>
                      <a:lvl3pPr marL="892378" algn="l" defTabSz="892378" rtl="0" eaLnBrk="1" latinLnBrk="0" hangingPunct="1">
                        <a:defRPr kumimoji="1" sz="1800" kern="1200">
                          <a:solidFill>
                            <a:schemeClr val="dk1"/>
                          </a:solidFill>
                          <a:latin typeface="Aptos" panose="02110004020202020204"/>
                        </a:defRPr>
                      </a:lvl3pPr>
                      <a:lvl4pPr marL="1338584" algn="l" defTabSz="892378" rtl="0" eaLnBrk="1" latinLnBrk="0" hangingPunct="1">
                        <a:defRPr kumimoji="1" sz="1800" kern="1200">
                          <a:solidFill>
                            <a:schemeClr val="dk1"/>
                          </a:solidFill>
                          <a:latin typeface="Aptos" panose="02110004020202020204"/>
                        </a:defRPr>
                      </a:lvl4pPr>
                      <a:lvl5pPr marL="1784782" algn="l" defTabSz="892378" rtl="0" eaLnBrk="1" latinLnBrk="0" hangingPunct="1">
                        <a:defRPr kumimoji="1" sz="1800" kern="1200">
                          <a:solidFill>
                            <a:schemeClr val="dk1"/>
                          </a:solidFill>
                          <a:latin typeface="Aptos" panose="02110004020202020204"/>
                        </a:defRPr>
                      </a:lvl5pPr>
                      <a:lvl6pPr marL="2230982" algn="l" defTabSz="892378" rtl="0" eaLnBrk="1" latinLnBrk="0" hangingPunct="1">
                        <a:defRPr kumimoji="1" sz="1800" kern="1200">
                          <a:solidFill>
                            <a:schemeClr val="dk1"/>
                          </a:solidFill>
                          <a:latin typeface="Aptos" panose="02110004020202020204"/>
                        </a:defRPr>
                      </a:lvl6pPr>
                      <a:lvl7pPr marL="2677178" algn="l" defTabSz="892378" rtl="0" eaLnBrk="1" latinLnBrk="0" hangingPunct="1">
                        <a:defRPr kumimoji="1" sz="1800" kern="1200">
                          <a:solidFill>
                            <a:schemeClr val="dk1"/>
                          </a:solidFill>
                          <a:latin typeface="Aptos" panose="02110004020202020204"/>
                        </a:defRPr>
                      </a:lvl7pPr>
                      <a:lvl8pPr marL="3123379" algn="l" defTabSz="892378" rtl="0" eaLnBrk="1" latinLnBrk="0" hangingPunct="1">
                        <a:defRPr kumimoji="1" sz="1800" kern="1200">
                          <a:solidFill>
                            <a:schemeClr val="dk1"/>
                          </a:solidFill>
                          <a:latin typeface="Aptos" panose="02110004020202020204"/>
                        </a:defRPr>
                      </a:lvl8pPr>
                      <a:lvl9pPr marL="3569576" algn="l" defTabSz="892378" rtl="0" eaLnBrk="1" latinLnBrk="0" hangingPunct="1">
                        <a:defRPr kumimoji="1" sz="1800" kern="1200">
                          <a:solidFill>
                            <a:schemeClr val="dk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n-lt"/>
                          <a:ea typeface="+mn-ea"/>
                          <a:cs typeface="+mn-cs"/>
                        </a:rPr>
                        <a:t>　</a:t>
                      </a:r>
                      <a:r>
                        <a:rPr kumimoji="1" lang="ja-JP" altLang="en-US" sz="1800" b="0" i="0" u="none" strike="noStrike" kern="1200" cap="none" spc="0" normalizeH="0" baseline="0" noProof="0" dirty="0" smtClean="0">
                          <a:ln>
                            <a:noFill/>
                          </a:ln>
                          <a:solidFill>
                            <a:prstClr val="black"/>
                          </a:solidFill>
                          <a:effectLst/>
                          <a:uLnTx/>
                          <a:uFillTx/>
                          <a:latin typeface="+mn-lt"/>
                          <a:ea typeface="+mn-ea"/>
                          <a:cs typeface="+mn-cs"/>
                        </a:rPr>
                        <a:t>　</a:t>
                      </a:r>
                      <a:r>
                        <a:rPr kumimoji="1" lang="ja-JP" altLang="en-US" sz="1800" b="1" i="0" u="none" strike="noStrike" kern="1200" cap="none" spc="0" normalizeH="0" baseline="0" noProof="0" dirty="0" smtClean="0">
                          <a:ln>
                            <a:noFill/>
                          </a:ln>
                          <a:solidFill>
                            <a:prstClr val="black"/>
                          </a:solidFill>
                          <a:effectLst/>
                          <a:uLnTx/>
                          <a:uFillTx/>
                          <a:latin typeface="+mn-lt"/>
                          <a:ea typeface="+mn-ea"/>
                          <a:cs typeface="+mn-cs"/>
                        </a:rPr>
                        <a:t>症状</a:t>
                      </a:r>
                      <a:r>
                        <a:rPr kumimoji="1" lang="ja-JP" altLang="en-US" sz="1800" b="1" i="0" u="none" strike="noStrike" kern="1200" cap="none" spc="0" normalizeH="0" baseline="0" noProof="0" dirty="0">
                          <a:ln>
                            <a:noFill/>
                          </a:ln>
                          <a:solidFill>
                            <a:prstClr val="black"/>
                          </a:solidFill>
                          <a:effectLst/>
                          <a:uLnTx/>
                          <a:uFillTx/>
                          <a:latin typeface="+mn-lt"/>
                          <a:ea typeface="+mn-ea"/>
                          <a:cs typeface="+mn-cs"/>
                        </a:rPr>
                        <a:t>はある程度抑えられているが、治療の改善の余地あり</a:t>
                      </a:r>
                      <a:endParaRPr kumimoji="1" lang="en-US" altLang="ja-JP" sz="1800" b="1" i="0" u="none" strike="noStrike" kern="1200" cap="none" spc="0" normalizeH="0" baseline="0" noProof="0" dirty="0">
                        <a:ln>
                          <a:noFill/>
                        </a:ln>
                        <a:solidFill>
                          <a:prstClr val="black"/>
                        </a:solidFill>
                        <a:effectLst/>
                        <a:uLnTx/>
                        <a:uFillTx/>
                        <a:latin typeface="+mn-lt"/>
                        <a:ea typeface="+mn-ea"/>
                        <a:cs typeface="+mn-cs"/>
                      </a:endParaRPr>
                    </a:p>
                    <a:p>
                      <a:pPr marL="268288" marR="0" lvl="0" indent="-200025"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　最新</a:t>
                      </a:r>
                      <a:r>
                        <a:rPr kumimoji="1" lang="ja-JP" altLang="en-US" sz="1600" b="0" i="0" u="none" strike="noStrike" kern="1200" cap="none" spc="0" normalizeH="0" baseline="0" noProof="0" dirty="0">
                          <a:ln>
                            <a:noFill/>
                          </a:ln>
                          <a:solidFill>
                            <a:prstClr val="black"/>
                          </a:solidFill>
                          <a:effectLst/>
                          <a:uLnTx/>
                          <a:uFillTx/>
                          <a:latin typeface="+mn-lt"/>
                          <a:ea typeface="+mn-ea"/>
                          <a:cs typeface="+mn-cs"/>
                        </a:rPr>
                        <a:t>の治療法を適用する入院や集中治療が、仕事の調整ができず困難。</a:t>
                      </a: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44345841"/>
                  </a:ext>
                </a:extLst>
              </a:tr>
            </a:tbl>
          </a:graphicData>
        </a:graphic>
      </p:graphicFrame>
      <p:sp>
        <p:nvSpPr>
          <p:cNvPr id="62" name="正方形/長方形 61">
            <a:extLst>
              <a:ext uri="{FF2B5EF4-FFF2-40B4-BE49-F238E27FC236}">
                <a16:creationId xmlns:a16="http://schemas.microsoft.com/office/drawing/2014/main" id="{14B83789-F1A1-C36D-6F7A-3F1C935114D8}"/>
              </a:ext>
            </a:extLst>
          </p:cNvPr>
          <p:cNvSpPr/>
          <p:nvPr/>
        </p:nvSpPr>
        <p:spPr>
          <a:xfrm>
            <a:off x="2744775" y="820690"/>
            <a:ext cx="155759" cy="257713"/>
          </a:xfrm>
          <a:prstGeom prst="rect">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63" name="正方形/長方形 62">
            <a:extLst>
              <a:ext uri="{FF2B5EF4-FFF2-40B4-BE49-F238E27FC236}">
                <a16:creationId xmlns:a16="http://schemas.microsoft.com/office/drawing/2014/main" id="{14B83789-F1A1-C36D-6F7A-3F1C935114D8}"/>
              </a:ext>
            </a:extLst>
          </p:cNvPr>
          <p:cNvSpPr/>
          <p:nvPr/>
        </p:nvSpPr>
        <p:spPr>
          <a:xfrm>
            <a:off x="2744774" y="1658477"/>
            <a:ext cx="155759" cy="257713"/>
          </a:xfrm>
          <a:prstGeom prst="rect">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pic>
        <p:nvPicPr>
          <p:cNvPr id="64" name="図 63" descr="QR コード&#10;&#10;自動的に生成された説明">
            <a:extLst>
              <a:ext uri="{FF2B5EF4-FFF2-40B4-BE49-F238E27FC236}">
                <a16:creationId xmlns:a16="http://schemas.microsoft.com/office/drawing/2014/main" id="{A8D5BADA-D588-4B49-A10A-E432003A228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971" t="6971" r="6971" b="6971"/>
          <a:stretch/>
        </p:blipFill>
        <p:spPr>
          <a:xfrm>
            <a:off x="10547326" y="5467964"/>
            <a:ext cx="1116124" cy="1116124"/>
          </a:xfrm>
          <a:prstGeom prst="rect">
            <a:avLst/>
          </a:prstGeom>
        </p:spPr>
      </p:pic>
    </p:spTree>
    <p:extLst>
      <p:ext uri="{BB962C8B-B14F-4D97-AF65-F5344CB8AC3E}">
        <p14:creationId xmlns:p14="http://schemas.microsoft.com/office/powerpoint/2010/main" val="891193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21E4A715-6408-9EEC-D0D1-430A72238F07}"/>
              </a:ext>
            </a:extLst>
          </p:cNvPr>
          <p:cNvSpPr txBox="1">
            <a:spLocks/>
          </p:cNvSpPr>
          <p:nvPr/>
        </p:nvSpPr>
        <p:spPr>
          <a:xfrm>
            <a:off x="1744977" y="132382"/>
            <a:ext cx="8747910" cy="584884"/>
          </a:xfrm>
          <a:prstGeom prst="rect">
            <a:avLst/>
          </a:prstGeom>
          <a:solidFill>
            <a:schemeClr val="accent6">
              <a:lumMod val="20000"/>
              <a:lumOff val="80000"/>
            </a:schemeClr>
          </a:solidFill>
          <a:ln w="25400">
            <a:solidFill>
              <a:srgbClr val="E97132"/>
            </a:solidFill>
          </a:ln>
        </p:spPr>
        <p:txBody>
          <a:bodyPr vert="horz" lIns="108000" tIns="72000" rIns="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spcBef>
                <a:spcPts val="2400"/>
              </a:spcBef>
              <a:defRPr/>
            </a:pPr>
            <a:r>
              <a:rPr lang="ja-JP" altLang="en-US" sz="3200" b="1" dirty="0">
                <a:solidFill>
                  <a:sysClr val="windowText" lastClr="000000"/>
                </a:solidFill>
                <a:latin typeface="游ゴシック" panose="020B0400000000000000" pitchFamily="50" charset="-128"/>
                <a:ea typeface="游ゴシック" panose="020B0400000000000000" pitchFamily="50" charset="-128"/>
              </a:rPr>
              <a:t>進行性難病の長期的視点での就労支援</a:t>
            </a:r>
          </a:p>
        </p:txBody>
      </p:sp>
      <p:pic>
        <p:nvPicPr>
          <p:cNvPr id="20" name="図 19" descr="試作品を調べている人">
            <a:extLst>
              <a:ext uri="{FF2B5EF4-FFF2-40B4-BE49-F238E27FC236}">
                <a16:creationId xmlns:a16="http://schemas.microsoft.com/office/drawing/2014/main" id="{992EAF6C-AD86-CE26-6694-AA5CE84C71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2410" y="833429"/>
            <a:ext cx="2285996" cy="1449465"/>
          </a:xfrm>
          <a:prstGeom prst="rect">
            <a:avLst/>
          </a:prstGeom>
        </p:spPr>
      </p:pic>
      <p:sp>
        <p:nvSpPr>
          <p:cNvPr id="18" name="正方形/長方形 17"/>
          <p:cNvSpPr/>
          <p:nvPr/>
        </p:nvSpPr>
        <p:spPr>
          <a:xfrm>
            <a:off x="619125" y="783691"/>
            <a:ext cx="11201399" cy="5999664"/>
          </a:xfrm>
          <a:prstGeom prst="rect">
            <a:avLst/>
          </a:prstGeom>
          <a:noFill/>
          <a:ln w="19050" cap="flat" cmpd="sng" algn="ctr">
            <a:solidFill>
              <a:sysClr val="windowText" lastClr="000000"/>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19" name="正方形/長方形 18"/>
          <p:cNvSpPr/>
          <p:nvPr/>
        </p:nvSpPr>
        <p:spPr>
          <a:xfrm>
            <a:off x="3498280" y="926602"/>
            <a:ext cx="7726402" cy="1446550"/>
          </a:xfrm>
          <a:prstGeom prst="rect">
            <a:avLst/>
          </a:prstGeom>
        </p:spPr>
        <p:txBody>
          <a:bodyPr wrap="square">
            <a:spAutoFit/>
          </a:bodyPr>
          <a:lstStyle/>
          <a:p>
            <a:pPr defTabSz="457200">
              <a:defRPr/>
            </a:pPr>
            <a:r>
              <a:rPr kumimoji="0" lang="ja-JP" altLang="en-US" sz="2000" b="1" dirty="0">
                <a:solidFill>
                  <a:prstClr val="black"/>
                </a:solidFill>
                <a:latin typeface="Aptos" panose="02110004020202020204"/>
                <a:ea typeface="游ゴシック" panose="020B0400000000000000" pitchFamily="50" charset="-128"/>
              </a:rPr>
              <a:t> 最新治療でも症状悪化が完全に止まらない疾病</a:t>
            </a:r>
            <a:endParaRPr kumimoji="0" lang="en-US" altLang="ja-JP" sz="2000" b="1" dirty="0">
              <a:solidFill>
                <a:prstClr val="black"/>
              </a:solidFill>
              <a:latin typeface="Aptos" panose="02110004020202020204"/>
              <a:ea typeface="游ゴシック" panose="020B0400000000000000" pitchFamily="50" charset="-128"/>
            </a:endParaRPr>
          </a:p>
          <a:p>
            <a:pPr marL="261938" indent="-174625" defTabSz="457200">
              <a:buFont typeface="Wingdings" panose="05000000000000000000" pitchFamily="2" charset="2"/>
              <a:buChar char="l"/>
              <a:defRPr/>
            </a:pPr>
            <a:r>
              <a:rPr kumimoji="0" lang="ja-JP" altLang="en-US" dirty="0">
                <a:solidFill>
                  <a:prstClr val="black"/>
                </a:solidFill>
                <a:latin typeface="Aptos" panose="02110004020202020204"/>
                <a:ea typeface="游ゴシック" panose="020B0400000000000000" pitchFamily="50" charset="-128"/>
              </a:rPr>
              <a:t>国内国外で最先端の研究開発が進められている。</a:t>
            </a:r>
            <a:endParaRPr kumimoji="0" lang="en-US" altLang="ja-JP" dirty="0">
              <a:solidFill>
                <a:prstClr val="black"/>
              </a:solidFill>
              <a:latin typeface="Aptos" panose="02110004020202020204"/>
              <a:ea typeface="游ゴシック" panose="020B0400000000000000" pitchFamily="50" charset="-128"/>
            </a:endParaRPr>
          </a:p>
          <a:p>
            <a:pPr marL="261938" indent="-174625" defTabSz="457200">
              <a:buFont typeface="Wingdings" panose="05000000000000000000" pitchFamily="2" charset="2"/>
              <a:buChar char="l"/>
              <a:defRPr/>
            </a:pPr>
            <a:r>
              <a:rPr kumimoji="0" lang="ja-JP" altLang="en-US" dirty="0">
                <a:solidFill>
                  <a:prstClr val="black"/>
                </a:solidFill>
                <a:latin typeface="Aptos" panose="02110004020202020204"/>
                <a:ea typeface="游ゴシック" panose="020B0400000000000000" pitchFamily="50" charset="-128"/>
              </a:rPr>
              <a:t>様々な年齢で発症し、治療効果、進行速度も様々</a:t>
            </a:r>
            <a:endParaRPr kumimoji="0" lang="en-US" altLang="ja-JP" dirty="0">
              <a:solidFill>
                <a:prstClr val="black"/>
              </a:solidFill>
              <a:latin typeface="Aptos" panose="02110004020202020204"/>
              <a:ea typeface="游ゴシック" panose="020B0400000000000000" pitchFamily="50" charset="-128"/>
            </a:endParaRPr>
          </a:p>
          <a:p>
            <a:pPr marL="447675" lvl="1" indent="-285750" defTabSz="457200">
              <a:buFont typeface="Wingdings" panose="05000000000000000000" pitchFamily="2" charset="2"/>
              <a:buChar char="Ø"/>
              <a:defRPr/>
            </a:pPr>
            <a:r>
              <a:rPr kumimoji="0" lang="ja-JP" altLang="en-US" sz="1600" dirty="0">
                <a:solidFill>
                  <a:prstClr val="black"/>
                </a:solidFill>
                <a:latin typeface="Aptos" panose="02110004020202020204"/>
                <a:ea typeface="游ゴシック" panose="020B0400000000000000" pitchFamily="50" charset="-128"/>
              </a:rPr>
              <a:t>数年</a:t>
            </a:r>
            <a:r>
              <a:rPr kumimoji="0" lang="en-US" altLang="ja-JP" sz="1600" dirty="0">
                <a:solidFill>
                  <a:prstClr val="black"/>
                </a:solidFill>
                <a:latin typeface="Aptos" panose="02110004020202020204"/>
                <a:ea typeface="游ゴシック" panose="020B0400000000000000" pitchFamily="50" charset="-128"/>
              </a:rPr>
              <a:t>〜10</a:t>
            </a:r>
            <a:r>
              <a:rPr kumimoji="0" lang="ja-JP" altLang="en-US" sz="1600" dirty="0">
                <a:solidFill>
                  <a:prstClr val="black"/>
                </a:solidFill>
                <a:latin typeface="Aptos" panose="02110004020202020204"/>
                <a:ea typeface="游ゴシック" panose="020B0400000000000000" pitchFamily="50" charset="-128"/>
              </a:rPr>
              <a:t>年以上かけて全身まひ、通勤困難等</a:t>
            </a:r>
            <a:endParaRPr kumimoji="0" lang="en-US" altLang="ja-JP" sz="1600" dirty="0">
              <a:solidFill>
                <a:prstClr val="black"/>
              </a:solidFill>
              <a:latin typeface="Aptos" panose="02110004020202020204"/>
              <a:ea typeface="游ゴシック" panose="020B0400000000000000" pitchFamily="50" charset="-128"/>
            </a:endParaRPr>
          </a:p>
          <a:p>
            <a:pPr marL="447675" lvl="1" indent="-285750" defTabSz="457200">
              <a:buFont typeface="Wingdings" panose="05000000000000000000" pitchFamily="2" charset="2"/>
              <a:buChar char="Ø"/>
              <a:defRPr/>
            </a:pPr>
            <a:r>
              <a:rPr kumimoji="0" lang="ja-JP" altLang="en-US" sz="1600" dirty="0">
                <a:solidFill>
                  <a:prstClr val="black"/>
                </a:solidFill>
                <a:latin typeface="Aptos" panose="02110004020202020204"/>
                <a:ea typeface="游ゴシック" panose="020B0400000000000000" pitchFamily="50" charset="-128"/>
              </a:rPr>
              <a:t>視覚障害や肢体不自由等の重篤な後遺症、等</a:t>
            </a:r>
            <a:endParaRPr kumimoji="0" lang="en-US" altLang="ja-JP" dirty="0">
              <a:solidFill>
                <a:prstClr val="black"/>
              </a:solidFill>
              <a:latin typeface="Aptos" panose="02110004020202020204"/>
              <a:ea typeface="游ゴシック" panose="020B0400000000000000" pitchFamily="50" charset="-128"/>
            </a:endParaRPr>
          </a:p>
        </p:txBody>
      </p:sp>
      <p:sp>
        <p:nvSpPr>
          <p:cNvPr id="21" name="正方形/長方形 20">
            <a:extLst>
              <a:ext uri="{FF2B5EF4-FFF2-40B4-BE49-F238E27FC236}">
                <a16:creationId xmlns:a16="http://schemas.microsoft.com/office/drawing/2014/main" id="{D9B4542E-97E3-5334-8EB4-242463C50E87}"/>
              </a:ext>
            </a:extLst>
          </p:cNvPr>
          <p:cNvSpPr/>
          <p:nvPr/>
        </p:nvSpPr>
        <p:spPr>
          <a:xfrm>
            <a:off x="852410" y="2437202"/>
            <a:ext cx="10813367" cy="1692771"/>
          </a:xfrm>
          <a:prstGeom prst="rect">
            <a:avLst/>
          </a:prstGeom>
        </p:spPr>
        <p:txBody>
          <a:bodyPr wrap="square">
            <a:spAutoFit/>
          </a:bodyPr>
          <a:lstStyle/>
          <a:p>
            <a:pPr defTabSz="457200">
              <a:defRPr/>
            </a:pPr>
            <a:r>
              <a:rPr kumimoji="0" lang="ja-JP" altLang="en-US" sz="2000" b="1" dirty="0">
                <a:solidFill>
                  <a:prstClr val="black"/>
                </a:solidFill>
                <a:latin typeface="Aptos" panose="02110004020202020204"/>
                <a:ea typeface="游ゴシック" panose="020B0400000000000000" pitchFamily="50" charset="-128"/>
              </a:rPr>
              <a:t> 早めに相談しやすくし、過剰反応せず、長期的視点で支える</a:t>
            </a:r>
            <a:endParaRPr kumimoji="0" lang="en-US" altLang="ja-JP" sz="2000" b="1" dirty="0">
              <a:solidFill>
                <a:prstClr val="black"/>
              </a:solidFill>
              <a:latin typeface="Aptos" panose="02110004020202020204"/>
              <a:ea typeface="游ゴシック" panose="020B0400000000000000" pitchFamily="50" charset="-128"/>
            </a:endParaRPr>
          </a:p>
          <a:p>
            <a:pPr marL="354013" indent="-195263" defTabSz="457200">
              <a:buFont typeface="Wingdings" panose="05000000000000000000" pitchFamily="2" charset="2"/>
              <a:buChar char="l"/>
              <a:defRPr/>
            </a:pPr>
            <a:r>
              <a:rPr kumimoji="0" lang="ja-JP" altLang="en-US" dirty="0">
                <a:solidFill>
                  <a:prstClr val="black"/>
                </a:solidFill>
                <a:latin typeface="Aptos" panose="02110004020202020204"/>
                <a:ea typeface="游ゴシック" panose="020B0400000000000000" pitchFamily="50" charset="-128"/>
              </a:rPr>
              <a:t>初期では症状も少なく、問題なく仕事が</a:t>
            </a:r>
            <a:r>
              <a:rPr kumimoji="0" lang="en-US" altLang="ja-JP" dirty="0">
                <a:solidFill>
                  <a:prstClr val="black"/>
                </a:solidFill>
                <a:latin typeface="Aptos" panose="02110004020202020204"/>
                <a:ea typeface="游ゴシック" panose="020B0400000000000000" pitchFamily="50" charset="-128"/>
              </a:rPr>
              <a:t>10</a:t>
            </a:r>
            <a:r>
              <a:rPr kumimoji="0" lang="ja-JP" altLang="en-US" dirty="0">
                <a:solidFill>
                  <a:prstClr val="black"/>
                </a:solidFill>
                <a:latin typeface="Aptos" panose="02110004020202020204"/>
                <a:ea typeface="游ゴシック" panose="020B0400000000000000" pitchFamily="50" charset="-128"/>
              </a:rPr>
              <a:t>年以上継続できることもある。</a:t>
            </a:r>
            <a:endParaRPr kumimoji="0" lang="en-US" altLang="ja-JP" dirty="0">
              <a:solidFill>
                <a:prstClr val="black"/>
              </a:solidFill>
              <a:latin typeface="Aptos" panose="02110004020202020204"/>
              <a:ea typeface="游ゴシック" panose="020B0400000000000000" pitchFamily="50" charset="-128"/>
            </a:endParaRPr>
          </a:p>
          <a:p>
            <a:pPr marL="719138" indent="-177800" defTabSz="457200">
              <a:buFont typeface="Wingdings" pitchFamily="2" charset="2"/>
              <a:buChar char="Ø"/>
              <a:defRPr/>
            </a:pPr>
            <a:r>
              <a:rPr kumimoji="0" lang="ja-JP" altLang="en-US" sz="1600" dirty="0">
                <a:solidFill>
                  <a:prstClr val="black"/>
                </a:solidFill>
                <a:latin typeface="Aptos" panose="02110004020202020204"/>
                <a:ea typeface="游ゴシック" panose="020B0400000000000000" pitchFamily="50" charset="-128"/>
              </a:rPr>
              <a:t>病気を隠し将来不安やストレスを抱える。⇨安心して申し出をしやすくする必要</a:t>
            </a:r>
            <a:endParaRPr kumimoji="0" lang="en-US" altLang="ja-JP" sz="1600" dirty="0">
              <a:solidFill>
                <a:prstClr val="black"/>
              </a:solidFill>
              <a:latin typeface="Aptos" panose="02110004020202020204"/>
              <a:ea typeface="游ゴシック" panose="020B0400000000000000" pitchFamily="50" charset="-128"/>
            </a:endParaRPr>
          </a:p>
          <a:p>
            <a:pPr marL="354013" indent="-195263" defTabSz="457200">
              <a:buFont typeface="Wingdings" panose="05000000000000000000" pitchFamily="2" charset="2"/>
              <a:buChar char="l"/>
              <a:defRPr/>
            </a:pPr>
            <a:r>
              <a:rPr kumimoji="0" lang="ja-JP" altLang="en-US" dirty="0">
                <a:solidFill>
                  <a:prstClr val="black"/>
                </a:solidFill>
                <a:latin typeface="Aptos" panose="02110004020202020204"/>
                <a:ea typeface="游ゴシック" panose="020B0400000000000000" pitchFamily="50" charset="-128"/>
              </a:rPr>
              <a:t>長期的視点で支える</a:t>
            </a:r>
            <a:endParaRPr kumimoji="0" lang="en-US" altLang="ja-JP" sz="1600" dirty="0">
              <a:solidFill>
                <a:prstClr val="black"/>
              </a:solidFill>
              <a:latin typeface="Aptos" panose="02110004020202020204"/>
              <a:ea typeface="游ゴシック" panose="020B0400000000000000" pitchFamily="50" charset="-128"/>
            </a:endParaRPr>
          </a:p>
          <a:p>
            <a:pPr marL="719138" indent="-177800" defTabSz="457200">
              <a:buFont typeface="Wingdings" pitchFamily="2" charset="2"/>
              <a:buChar char="Ø"/>
              <a:defRPr/>
            </a:pPr>
            <a:r>
              <a:rPr kumimoji="0" lang="ja-JP" altLang="en-US" sz="1600" dirty="0">
                <a:solidFill>
                  <a:prstClr val="black"/>
                </a:solidFill>
                <a:latin typeface="Aptos" panose="02110004020202020204"/>
                <a:ea typeface="游ゴシック" panose="020B0400000000000000" pitchFamily="50" charset="-128"/>
              </a:rPr>
              <a:t>障害が軽度な段階（身体障害等級</a:t>
            </a:r>
            <a:r>
              <a:rPr kumimoji="0" lang="en-US" altLang="ja-JP" sz="1600" dirty="0">
                <a:solidFill>
                  <a:prstClr val="black"/>
                </a:solidFill>
                <a:latin typeface="Aptos" panose="02110004020202020204"/>
                <a:ea typeface="游ゴシック" panose="020B0400000000000000" pitchFamily="50" charset="-128"/>
              </a:rPr>
              <a:t>5</a:t>
            </a:r>
            <a:r>
              <a:rPr kumimoji="0" lang="ja-JP" altLang="en-US" sz="1600" dirty="0">
                <a:solidFill>
                  <a:prstClr val="black"/>
                </a:solidFill>
                <a:latin typeface="Aptos" panose="02110004020202020204"/>
                <a:ea typeface="游ゴシック" panose="020B0400000000000000" pitchFamily="50" charset="-128"/>
              </a:rPr>
              <a:t>～</a:t>
            </a:r>
            <a:r>
              <a:rPr kumimoji="0" lang="en-US" altLang="ja-JP" sz="1600" dirty="0">
                <a:solidFill>
                  <a:prstClr val="black"/>
                </a:solidFill>
                <a:latin typeface="Aptos" panose="02110004020202020204"/>
                <a:ea typeface="游ゴシック" panose="020B0400000000000000" pitchFamily="50" charset="-128"/>
              </a:rPr>
              <a:t>6</a:t>
            </a:r>
            <a:r>
              <a:rPr kumimoji="0" lang="ja-JP" altLang="en-US" sz="1600" dirty="0">
                <a:solidFill>
                  <a:prstClr val="black"/>
                </a:solidFill>
                <a:latin typeface="Aptos" panose="02110004020202020204"/>
                <a:ea typeface="游ゴシック" panose="020B0400000000000000" pitchFamily="50" charset="-128"/>
              </a:rPr>
              <a:t>級）から、制度等の活用を検討</a:t>
            </a:r>
            <a:endParaRPr kumimoji="0" lang="en-US" altLang="ja-JP" sz="1600" dirty="0">
              <a:solidFill>
                <a:prstClr val="black"/>
              </a:solidFill>
              <a:latin typeface="Aptos" panose="02110004020202020204"/>
              <a:ea typeface="游ゴシック" panose="020B0400000000000000" pitchFamily="50" charset="-128"/>
            </a:endParaRPr>
          </a:p>
          <a:p>
            <a:pPr marL="719138" indent="-177800" defTabSz="457200">
              <a:buFont typeface="Wingdings" pitchFamily="2" charset="2"/>
              <a:buChar char="Ø"/>
              <a:defRPr/>
            </a:pPr>
            <a:r>
              <a:rPr kumimoji="0" lang="ja-JP" altLang="en-US" sz="1600" dirty="0">
                <a:solidFill>
                  <a:prstClr val="black"/>
                </a:solidFill>
                <a:latin typeface="Aptos" panose="02110004020202020204"/>
                <a:ea typeface="游ゴシック" panose="020B0400000000000000" pitchFamily="50" charset="-128"/>
              </a:rPr>
              <a:t>仕事の経験を積んでいるうちに、新たな治療法が開発される希望もある。</a:t>
            </a:r>
          </a:p>
        </p:txBody>
      </p:sp>
      <p:sp>
        <p:nvSpPr>
          <p:cNvPr id="22" name="正方形/長方形 21">
            <a:extLst>
              <a:ext uri="{FF2B5EF4-FFF2-40B4-BE49-F238E27FC236}">
                <a16:creationId xmlns:a16="http://schemas.microsoft.com/office/drawing/2014/main" id="{09075EA0-2CC8-C194-7F9E-E064728234DC}"/>
              </a:ext>
            </a:extLst>
          </p:cNvPr>
          <p:cNvSpPr/>
          <p:nvPr/>
        </p:nvSpPr>
        <p:spPr>
          <a:xfrm>
            <a:off x="852410" y="4193043"/>
            <a:ext cx="10533044" cy="1446550"/>
          </a:xfrm>
          <a:prstGeom prst="rect">
            <a:avLst/>
          </a:prstGeom>
        </p:spPr>
        <p:txBody>
          <a:bodyPr wrap="square">
            <a:spAutoFit/>
          </a:bodyPr>
          <a:lstStyle/>
          <a:p>
            <a:pPr defTabSz="457200">
              <a:defRPr/>
            </a:pPr>
            <a:r>
              <a:rPr kumimoji="0" lang="ja-JP" altLang="en-US" sz="2000" b="1" dirty="0">
                <a:solidFill>
                  <a:prstClr val="black"/>
                </a:solidFill>
                <a:latin typeface="Aptos" panose="02110004020202020204"/>
                <a:ea typeface="游ゴシック" panose="020B0400000000000000" pitchFamily="50" charset="-128"/>
              </a:rPr>
              <a:t> 障害等で業務遂行や通勤等が困難となった場合の就業継続支援</a:t>
            </a:r>
            <a:endParaRPr kumimoji="0" lang="en-US" altLang="ja-JP" sz="2000" b="1" dirty="0">
              <a:solidFill>
                <a:prstClr val="black"/>
              </a:solidFill>
              <a:latin typeface="Aptos" panose="02110004020202020204"/>
              <a:ea typeface="游ゴシック" panose="020B0400000000000000" pitchFamily="50" charset="-128"/>
            </a:endParaRPr>
          </a:p>
          <a:p>
            <a:pPr marL="354013" indent="-195263" defTabSz="457200">
              <a:buFont typeface="Wingdings" panose="05000000000000000000" pitchFamily="2" charset="2"/>
              <a:buChar char="l"/>
              <a:tabLst>
                <a:tab pos="354013" algn="l"/>
              </a:tabLst>
              <a:defRPr/>
            </a:pPr>
            <a:r>
              <a:rPr kumimoji="0" lang="ja-JP" altLang="en-US" dirty="0">
                <a:solidFill>
                  <a:prstClr val="black"/>
                </a:solidFill>
                <a:latin typeface="Aptos" panose="02110004020202020204"/>
                <a:ea typeface="游ゴシック" panose="020B0400000000000000" pitchFamily="50" charset="-128"/>
              </a:rPr>
              <a:t>本人の得意分野を中心として業務内容の調整や転換を行う</a:t>
            </a:r>
            <a:endParaRPr kumimoji="0" lang="en-US" altLang="ja-JP" dirty="0">
              <a:solidFill>
                <a:prstClr val="black"/>
              </a:solidFill>
              <a:latin typeface="Aptos" panose="02110004020202020204"/>
              <a:ea typeface="游ゴシック" panose="020B0400000000000000" pitchFamily="50" charset="-128"/>
            </a:endParaRPr>
          </a:p>
          <a:p>
            <a:pPr marL="719138" indent="-187325" defTabSz="541338">
              <a:buFont typeface="Wingdings" panose="05000000000000000000" pitchFamily="2" charset="2"/>
              <a:buChar char="Ø"/>
              <a:tabLst>
                <a:tab pos="269875" algn="l"/>
                <a:tab pos="719138" algn="l"/>
              </a:tabLst>
              <a:defRPr/>
            </a:pPr>
            <a:r>
              <a:rPr kumimoji="0" lang="ja-JP" altLang="en-US" sz="1600" dirty="0">
                <a:solidFill>
                  <a:prstClr val="black"/>
                </a:solidFill>
                <a:latin typeface="Aptos" panose="02110004020202020204"/>
                <a:ea typeface="游ゴシック" panose="020B0400000000000000" pitchFamily="50" charset="-128"/>
              </a:rPr>
              <a:t>職場のベテランの場合等、指導や管理等の仕事</a:t>
            </a:r>
            <a:endParaRPr kumimoji="0" lang="en-US" altLang="ja-JP" sz="1600" dirty="0">
              <a:solidFill>
                <a:prstClr val="black"/>
              </a:solidFill>
              <a:latin typeface="Aptos" panose="02110004020202020204"/>
              <a:ea typeface="游ゴシック" panose="020B0400000000000000" pitchFamily="50" charset="-128"/>
            </a:endParaRPr>
          </a:p>
          <a:p>
            <a:pPr marL="354013" indent="-195263" defTabSz="457200">
              <a:buFont typeface="Wingdings" panose="05000000000000000000" pitchFamily="2" charset="2"/>
              <a:buChar char="l"/>
              <a:tabLst>
                <a:tab pos="269875" algn="l"/>
              </a:tabLst>
              <a:defRPr/>
            </a:pPr>
            <a:r>
              <a:rPr kumimoji="0" lang="ja-JP" altLang="en-US" dirty="0">
                <a:solidFill>
                  <a:prstClr val="black"/>
                </a:solidFill>
                <a:latin typeface="Aptos" panose="02110004020202020204"/>
                <a:ea typeface="游ゴシック" panose="020B0400000000000000" pitchFamily="50" charset="-128"/>
              </a:rPr>
              <a:t>障害者雇用支援制度を活用した環境整備や合理的配慮の充実</a:t>
            </a:r>
          </a:p>
          <a:p>
            <a:pPr marL="719138" indent="-187325" defTabSz="541338">
              <a:buFont typeface="Wingdings" panose="05000000000000000000" pitchFamily="2" charset="2"/>
              <a:buChar char="Ø"/>
              <a:tabLst>
                <a:tab pos="269875" algn="l"/>
                <a:tab pos="719138" algn="l"/>
              </a:tabLst>
              <a:defRPr/>
            </a:pPr>
            <a:r>
              <a:rPr kumimoji="0" lang="ja-JP" altLang="en-US" sz="1600" dirty="0">
                <a:solidFill>
                  <a:prstClr val="black"/>
                </a:solidFill>
                <a:latin typeface="Aptos" panose="02110004020202020204"/>
                <a:ea typeface="游ゴシック" panose="020B0400000000000000" pitchFamily="50" charset="-128"/>
              </a:rPr>
              <a:t>改めて、仕事内容、働き方、環境整備等について、主治医と相談</a:t>
            </a:r>
          </a:p>
        </p:txBody>
      </p:sp>
      <p:sp>
        <p:nvSpPr>
          <p:cNvPr id="23" name="正方形/長方形 22">
            <a:extLst>
              <a:ext uri="{FF2B5EF4-FFF2-40B4-BE49-F238E27FC236}">
                <a16:creationId xmlns:a16="http://schemas.microsoft.com/office/drawing/2014/main" id="{09075EA0-2CC8-C194-7F9E-E064728234DC}"/>
              </a:ext>
            </a:extLst>
          </p:cNvPr>
          <p:cNvSpPr/>
          <p:nvPr/>
        </p:nvSpPr>
        <p:spPr>
          <a:xfrm>
            <a:off x="852410" y="5715724"/>
            <a:ext cx="10731552" cy="954107"/>
          </a:xfrm>
          <a:prstGeom prst="rect">
            <a:avLst/>
          </a:prstGeom>
        </p:spPr>
        <p:txBody>
          <a:bodyPr wrap="square">
            <a:spAutoFit/>
          </a:bodyPr>
          <a:lstStyle/>
          <a:p>
            <a:pPr defTabSz="457200">
              <a:defRPr/>
            </a:pPr>
            <a:r>
              <a:rPr kumimoji="0" lang="ja-JP" altLang="en-US" sz="2000" b="1" dirty="0">
                <a:solidFill>
                  <a:prstClr val="black"/>
                </a:solidFill>
                <a:latin typeface="Aptos" panose="02110004020202020204"/>
                <a:ea typeface="游ゴシック" panose="020B0400000000000000" pitchFamily="50" charset="-128"/>
              </a:rPr>
              <a:t> テレワークや職場での介護者や通勤支援の活用</a:t>
            </a:r>
            <a:endParaRPr kumimoji="0" lang="en-US" altLang="ja-JP" sz="2000" b="1" dirty="0">
              <a:solidFill>
                <a:prstClr val="black"/>
              </a:solidFill>
              <a:latin typeface="Aptos" panose="02110004020202020204"/>
              <a:ea typeface="游ゴシック" panose="020B0400000000000000" pitchFamily="50" charset="-128"/>
            </a:endParaRPr>
          </a:p>
          <a:p>
            <a:pPr marL="354013" indent="-195263" defTabSz="354013">
              <a:buFont typeface="Wingdings" panose="05000000000000000000" pitchFamily="2" charset="2"/>
              <a:buChar char="l"/>
              <a:defRPr/>
            </a:pPr>
            <a:r>
              <a:rPr kumimoji="0" lang="ja-JP" altLang="en-US" dirty="0">
                <a:solidFill>
                  <a:prstClr val="black"/>
                </a:solidFill>
                <a:latin typeface="Aptos" panose="02110004020202020204"/>
                <a:ea typeface="游ゴシック" panose="020B0400000000000000" pitchFamily="50" charset="-128"/>
              </a:rPr>
              <a:t>職場での介護者や通勤支援・福祉交通サービス（自治体との相談）</a:t>
            </a:r>
            <a:endParaRPr kumimoji="0" lang="en-US" altLang="ja-JP" dirty="0">
              <a:solidFill>
                <a:prstClr val="black"/>
              </a:solidFill>
              <a:latin typeface="Aptos" panose="02110004020202020204"/>
              <a:ea typeface="游ゴシック" panose="020B0400000000000000" pitchFamily="50" charset="-128"/>
            </a:endParaRPr>
          </a:p>
          <a:p>
            <a:pPr marL="354013" indent="-195263" defTabSz="354013">
              <a:buFont typeface="Wingdings" panose="05000000000000000000" pitchFamily="2" charset="2"/>
              <a:buChar char="l"/>
              <a:defRPr/>
            </a:pPr>
            <a:r>
              <a:rPr kumimoji="0" lang="ja-JP" altLang="en-US" dirty="0">
                <a:solidFill>
                  <a:prstClr val="black"/>
                </a:solidFill>
                <a:latin typeface="Aptos" panose="02110004020202020204"/>
                <a:ea typeface="游ゴシック" panose="020B0400000000000000" pitchFamily="50" charset="-128"/>
              </a:rPr>
              <a:t>在宅生活への障害者就業・生活支援センターのサポートも有効</a:t>
            </a:r>
            <a:endParaRPr kumimoji="0" lang="en-US" altLang="ja-JP" dirty="0">
              <a:solidFill>
                <a:prstClr val="black"/>
              </a:solidFill>
              <a:latin typeface="Aptos" panose="02110004020202020204"/>
              <a:ea typeface="游ゴシック" panose="020B0400000000000000" pitchFamily="50" charset="-128"/>
            </a:endParaRPr>
          </a:p>
        </p:txBody>
      </p:sp>
      <p:sp>
        <p:nvSpPr>
          <p:cNvPr id="24" name="正方形/長方形 23"/>
          <p:cNvSpPr/>
          <p:nvPr/>
        </p:nvSpPr>
        <p:spPr>
          <a:xfrm>
            <a:off x="708376" y="2389244"/>
            <a:ext cx="10997360" cy="1713252"/>
          </a:xfrm>
          <a:prstGeom prst="rect">
            <a:avLst/>
          </a:prstGeom>
          <a:noFill/>
          <a:ln w="19050" cap="flat" cmpd="sng" algn="ctr">
            <a:solidFill>
              <a:srgbClr val="E97132"/>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25" name="正方形/長方形 24"/>
          <p:cNvSpPr/>
          <p:nvPr/>
        </p:nvSpPr>
        <p:spPr>
          <a:xfrm>
            <a:off x="708376" y="4151824"/>
            <a:ext cx="10997360" cy="1457494"/>
          </a:xfrm>
          <a:prstGeom prst="rect">
            <a:avLst/>
          </a:prstGeom>
          <a:noFill/>
          <a:ln w="19050" cap="flat" cmpd="sng" algn="ctr">
            <a:solidFill>
              <a:srgbClr val="E97132"/>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26" name="正方形/長方形 25"/>
          <p:cNvSpPr/>
          <p:nvPr/>
        </p:nvSpPr>
        <p:spPr>
          <a:xfrm>
            <a:off x="708376" y="5658647"/>
            <a:ext cx="10997360" cy="1018358"/>
          </a:xfrm>
          <a:prstGeom prst="rect">
            <a:avLst/>
          </a:prstGeom>
          <a:noFill/>
          <a:ln w="19050" cap="flat" cmpd="sng" algn="ctr">
            <a:solidFill>
              <a:srgbClr val="E97132"/>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27" name="正方形/長方形 26"/>
          <p:cNvSpPr/>
          <p:nvPr/>
        </p:nvSpPr>
        <p:spPr>
          <a:xfrm>
            <a:off x="3332146" y="859235"/>
            <a:ext cx="8373590" cy="1480680"/>
          </a:xfrm>
          <a:prstGeom prst="rect">
            <a:avLst/>
          </a:prstGeom>
          <a:noFill/>
          <a:ln w="19050" cap="flat" cmpd="sng" algn="ctr">
            <a:solidFill>
              <a:srgbClr val="E97132"/>
            </a:solid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28" name="正方形/長方形 27">
            <a:extLst>
              <a:ext uri="{FF2B5EF4-FFF2-40B4-BE49-F238E27FC236}">
                <a16:creationId xmlns:a16="http://schemas.microsoft.com/office/drawing/2014/main" id="{14B83789-F1A1-C36D-6F7A-3F1C935114D8}"/>
              </a:ext>
            </a:extLst>
          </p:cNvPr>
          <p:cNvSpPr/>
          <p:nvPr/>
        </p:nvSpPr>
        <p:spPr>
          <a:xfrm>
            <a:off x="3466248" y="968130"/>
            <a:ext cx="203752" cy="285751"/>
          </a:xfrm>
          <a:prstGeom prst="rect">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29" name="正方形/長方形 28">
            <a:extLst>
              <a:ext uri="{FF2B5EF4-FFF2-40B4-BE49-F238E27FC236}">
                <a16:creationId xmlns:a16="http://schemas.microsoft.com/office/drawing/2014/main" id="{14B83789-F1A1-C36D-6F7A-3F1C935114D8}"/>
              </a:ext>
            </a:extLst>
          </p:cNvPr>
          <p:cNvSpPr/>
          <p:nvPr/>
        </p:nvSpPr>
        <p:spPr>
          <a:xfrm>
            <a:off x="833599" y="2482411"/>
            <a:ext cx="203752" cy="285751"/>
          </a:xfrm>
          <a:prstGeom prst="rect">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30" name="正方形/長方形 29">
            <a:extLst>
              <a:ext uri="{FF2B5EF4-FFF2-40B4-BE49-F238E27FC236}">
                <a16:creationId xmlns:a16="http://schemas.microsoft.com/office/drawing/2014/main" id="{14B83789-F1A1-C36D-6F7A-3F1C935114D8}"/>
              </a:ext>
            </a:extLst>
          </p:cNvPr>
          <p:cNvSpPr/>
          <p:nvPr/>
        </p:nvSpPr>
        <p:spPr>
          <a:xfrm>
            <a:off x="833599" y="4238474"/>
            <a:ext cx="203752" cy="285751"/>
          </a:xfrm>
          <a:prstGeom prst="rect">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
        <p:nvSpPr>
          <p:cNvPr id="31" name="正方形/長方形 30">
            <a:extLst>
              <a:ext uri="{FF2B5EF4-FFF2-40B4-BE49-F238E27FC236}">
                <a16:creationId xmlns:a16="http://schemas.microsoft.com/office/drawing/2014/main" id="{14B83789-F1A1-C36D-6F7A-3F1C935114D8}"/>
              </a:ext>
            </a:extLst>
          </p:cNvPr>
          <p:cNvSpPr/>
          <p:nvPr/>
        </p:nvSpPr>
        <p:spPr>
          <a:xfrm>
            <a:off x="833599" y="5743530"/>
            <a:ext cx="203752" cy="285751"/>
          </a:xfrm>
          <a:prstGeom prst="rect">
            <a:avLst/>
          </a:prstGeom>
          <a:solidFill>
            <a:srgbClr val="E97132"/>
          </a:solidFill>
          <a:ln w="19050" cap="flat" cmpd="sng" algn="ctr">
            <a:noFill/>
            <a:prstDash val="solid"/>
            <a:miter lim="800000"/>
          </a:ln>
          <a:effectLst/>
        </p:spPr>
        <p:txBody>
          <a:bodyPr rtlCol="0" anchor="ctr"/>
          <a:lstStyle/>
          <a:p>
            <a:pPr algn="ctr" defTabSz="457200">
              <a:defRPr/>
            </a:pPr>
            <a:endParaRPr kumimoji="0" lang="ja-JP" altLang="en-US" kern="0">
              <a:solidFill>
                <a:prstClr val="white"/>
              </a:solidFill>
              <a:latin typeface="Aptos" panose="02110004020202020204"/>
              <a:ea typeface="游ゴシック" panose="020B0400000000000000" pitchFamily="50" charset="-128"/>
            </a:endParaRPr>
          </a:p>
        </p:txBody>
      </p:sp>
    </p:spTree>
    <p:extLst>
      <p:ext uri="{BB962C8B-B14F-4D97-AF65-F5344CB8AC3E}">
        <p14:creationId xmlns:p14="http://schemas.microsoft.com/office/powerpoint/2010/main" val="917049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楕円 56">
            <a:extLst>
              <a:ext uri="{FF2B5EF4-FFF2-40B4-BE49-F238E27FC236}">
                <a16:creationId xmlns:a16="http://schemas.microsoft.com/office/drawing/2014/main" id="{83FA0AC8-07D7-499F-A07B-05ECA90245F8}"/>
              </a:ext>
            </a:extLst>
          </p:cNvPr>
          <p:cNvSpPr/>
          <p:nvPr/>
        </p:nvSpPr>
        <p:spPr>
          <a:xfrm rot="20193011">
            <a:off x="3956058" y="824839"/>
            <a:ext cx="7229594" cy="5551574"/>
          </a:xfrm>
          <a:prstGeom prst="ellipse">
            <a:avLst/>
          </a:prstGeom>
          <a:noFill/>
          <a:ln w="546100">
            <a:solidFill>
              <a:srgbClr val="8EB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pic>
        <p:nvPicPr>
          <p:cNvPr id="5" name="図 4">
            <a:extLst>
              <a:ext uri="{FF2B5EF4-FFF2-40B4-BE49-F238E27FC236}">
                <a16:creationId xmlns:a16="http://schemas.microsoft.com/office/drawing/2014/main" id="{47783424-AE84-4454-9795-EFD6E8CC83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4583" y="517217"/>
            <a:ext cx="1822377" cy="1439677"/>
          </a:xfrm>
          <a:prstGeom prst="rect">
            <a:avLst/>
          </a:prstGeom>
        </p:spPr>
      </p:pic>
      <p:pic>
        <p:nvPicPr>
          <p:cNvPr id="7" name="図 6">
            <a:extLst>
              <a:ext uri="{FF2B5EF4-FFF2-40B4-BE49-F238E27FC236}">
                <a16:creationId xmlns:a16="http://schemas.microsoft.com/office/drawing/2014/main" id="{0C7A6956-579A-4613-B6A5-A5BA46FB20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9355" y="372730"/>
            <a:ext cx="995518" cy="1164427"/>
          </a:xfrm>
          <a:prstGeom prst="rect">
            <a:avLst/>
          </a:prstGeom>
        </p:spPr>
      </p:pic>
      <p:pic>
        <p:nvPicPr>
          <p:cNvPr id="9" name="図 8">
            <a:extLst>
              <a:ext uri="{FF2B5EF4-FFF2-40B4-BE49-F238E27FC236}">
                <a16:creationId xmlns:a16="http://schemas.microsoft.com/office/drawing/2014/main" id="{0575ACA3-4D75-4559-9F77-F4F37E3494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9799" y="4990256"/>
            <a:ext cx="1637664" cy="1439677"/>
          </a:xfrm>
          <a:prstGeom prst="rect">
            <a:avLst/>
          </a:prstGeom>
        </p:spPr>
      </p:pic>
      <p:pic>
        <p:nvPicPr>
          <p:cNvPr id="17" name="図 16">
            <a:extLst>
              <a:ext uri="{FF2B5EF4-FFF2-40B4-BE49-F238E27FC236}">
                <a16:creationId xmlns:a16="http://schemas.microsoft.com/office/drawing/2014/main" id="{C9CFB370-B854-4AA9-9B50-D784392171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7268" y="4855591"/>
            <a:ext cx="1753663" cy="1539860"/>
          </a:xfrm>
          <a:prstGeom prst="rect">
            <a:avLst/>
          </a:prstGeom>
        </p:spPr>
      </p:pic>
      <p:pic>
        <p:nvPicPr>
          <p:cNvPr id="21" name="図 20">
            <a:extLst>
              <a:ext uri="{FF2B5EF4-FFF2-40B4-BE49-F238E27FC236}">
                <a16:creationId xmlns:a16="http://schemas.microsoft.com/office/drawing/2014/main" id="{31B2A2D8-0ADF-463D-9263-319CF6A575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65305" y="2703564"/>
            <a:ext cx="1296064" cy="1296064"/>
          </a:xfrm>
          <a:prstGeom prst="rect">
            <a:avLst/>
          </a:prstGeom>
        </p:spPr>
      </p:pic>
      <p:pic>
        <p:nvPicPr>
          <p:cNvPr id="31" name="図 30">
            <a:extLst>
              <a:ext uri="{FF2B5EF4-FFF2-40B4-BE49-F238E27FC236}">
                <a16:creationId xmlns:a16="http://schemas.microsoft.com/office/drawing/2014/main" id="{80DFBEB8-223A-42C6-880A-54FB3631207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90784" y="2247163"/>
            <a:ext cx="2169456" cy="2508041"/>
          </a:xfrm>
          <a:prstGeom prst="rect">
            <a:avLst/>
          </a:prstGeom>
        </p:spPr>
      </p:pic>
      <p:pic>
        <p:nvPicPr>
          <p:cNvPr id="37" name="図 36">
            <a:extLst>
              <a:ext uri="{FF2B5EF4-FFF2-40B4-BE49-F238E27FC236}">
                <a16:creationId xmlns:a16="http://schemas.microsoft.com/office/drawing/2014/main" id="{9F80CC80-3E43-4609-B7CE-97A6F823B18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420959" y="2571204"/>
            <a:ext cx="1461878" cy="1186810"/>
          </a:xfrm>
          <a:prstGeom prst="rect">
            <a:avLst/>
          </a:prstGeom>
        </p:spPr>
      </p:pic>
      <p:pic>
        <p:nvPicPr>
          <p:cNvPr id="43" name="図 42">
            <a:extLst>
              <a:ext uri="{FF2B5EF4-FFF2-40B4-BE49-F238E27FC236}">
                <a16:creationId xmlns:a16="http://schemas.microsoft.com/office/drawing/2014/main" id="{3E0CF6D4-00D2-4C86-BF4B-DA2FCA6D044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0423979" y="681190"/>
            <a:ext cx="1172510" cy="1515044"/>
          </a:xfrm>
          <a:prstGeom prst="rect">
            <a:avLst/>
          </a:prstGeom>
        </p:spPr>
      </p:pic>
      <p:sp>
        <p:nvSpPr>
          <p:cNvPr id="50" name="楕円 49">
            <a:extLst>
              <a:ext uri="{FF2B5EF4-FFF2-40B4-BE49-F238E27FC236}">
                <a16:creationId xmlns:a16="http://schemas.microsoft.com/office/drawing/2014/main" id="{D592ED3A-DDF9-46E5-8123-7E334E9DCD43}"/>
              </a:ext>
            </a:extLst>
          </p:cNvPr>
          <p:cNvSpPr/>
          <p:nvPr/>
        </p:nvSpPr>
        <p:spPr>
          <a:xfrm>
            <a:off x="3037779" y="4352459"/>
            <a:ext cx="1961843" cy="1150177"/>
          </a:xfrm>
          <a:prstGeom prst="ellipse">
            <a:avLst/>
          </a:prstGeom>
          <a:solidFill>
            <a:srgbClr val="FFCCFF"/>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a:ln>
                  <a:noFill/>
                </a:ln>
                <a:solidFill>
                  <a:srgbClr val="000000"/>
                </a:solidFill>
                <a:effectLst/>
                <a:uLnTx/>
                <a:uFillTx/>
                <a:latin typeface="Tahoma"/>
                <a:ea typeface="HG丸ｺﾞｼｯｸM-PRO" panose="020F0600000000000000" pitchFamily="50" charset="-128"/>
                <a:cs typeface="Times New Roman" panose="02020603050405020304" pitchFamily="18" charset="0"/>
              </a:rPr>
              <a:t>医療・生活・就労の一体的な相談支援</a:t>
            </a:r>
            <a:endParaRPr kumimoji="1" lang="ja-JP" altLang="en-US" sz="1100" b="0" i="0" u="none" strike="noStrike" kern="100" cap="none" spc="0" normalizeH="0" baseline="0" noProof="0" dirty="0">
              <a:ln>
                <a:noFill/>
              </a:ln>
              <a:solidFill>
                <a:srgbClr val="FFFFFF"/>
              </a:solidFill>
              <a:effectLst/>
              <a:uLnTx/>
              <a:uFillTx/>
              <a:latin typeface="Tahoma"/>
              <a:ea typeface="ＭＳ 明朝" panose="02020609040205080304" pitchFamily="17" charset="-128"/>
              <a:cs typeface="Times New Roman" panose="02020603050405020304" pitchFamily="18" charset="0"/>
            </a:endParaRPr>
          </a:p>
        </p:txBody>
      </p:sp>
      <p:sp>
        <p:nvSpPr>
          <p:cNvPr id="53" name="楕円 52">
            <a:extLst>
              <a:ext uri="{FF2B5EF4-FFF2-40B4-BE49-F238E27FC236}">
                <a16:creationId xmlns:a16="http://schemas.microsoft.com/office/drawing/2014/main" id="{90A53DA4-AF90-40F3-B37B-1525F92429B3}"/>
              </a:ext>
            </a:extLst>
          </p:cNvPr>
          <p:cNvSpPr/>
          <p:nvPr/>
        </p:nvSpPr>
        <p:spPr>
          <a:xfrm>
            <a:off x="8012176" y="706040"/>
            <a:ext cx="2323077" cy="978718"/>
          </a:xfrm>
          <a:prstGeom prst="ellipse">
            <a:avLst/>
          </a:prstGeom>
          <a:solidFill>
            <a:srgbClr val="FFCCFF"/>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00" cap="none" spc="0" normalizeH="0" baseline="0" noProof="0">
                <a:ln>
                  <a:noFill/>
                </a:ln>
                <a:solidFill>
                  <a:srgbClr val="000000"/>
                </a:solidFill>
                <a:effectLst/>
                <a:uLnTx/>
                <a:uFillTx/>
                <a:latin typeface="Tahoma"/>
                <a:ea typeface="HG丸ｺﾞｼｯｸM-PRO" panose="020F0600000000000000" pitchFamily="50" charset="-128"/>
                <a:cs typeface="Times New Roman" panose="02020603050405020304" pitchFamily="18" charset="0"/>
              </a:rPr>
              <a:t>治療と仕事の両立支援</a:t>
            </a:r>
            <a:endParaRPr kumimoji="1" lang="ja-JP" altLang="en-US" sz="1600" b="0" i="0" u="none" strike="noStrike" kern="100" cap="none" spc="0" normalizeH="0" baseline="0" noProof="0">
              <a:ln>
                <a:noFill/>
              </a:ln>
              <a:solidFill>
                <a:srgbClr val="FFFFFF"/>
              </a:solidFill>
              <a:effectLst/>
              <a:uLnTx/>
              <a:uFillTx/>
              <a:latin typeface="Tahoma"/>
              <a:ea typeface="ＭＳ 明朝" panose="02020609040205080304" pitchFamily="17" charset="-128"/>
              <a:cs typeface="Times New Roman" panose="02020603050405020304" pitchFamily="18" charset="0"/>
            </a:endParaRPr>
          </a:p>
        </p:txBody>
      </p:sp>
      <p:sp>
        <p:nvSpPr>
          <p:cNvPr id="56" name="楕円 55">
            <a:extLst>
              <a:ext uri="{FF2B5EF4-FFF2-40B4-BE49-F238E27FC236}">
                <a16:creationId xmlns:a16="http://schemas.microsoft.com/office/drawing/2014/main" id="{AA9679B2-0D10-4D6C-87C6-FD913C14E93F}"/>
              </a:ext>
            </a:extLst>
          </p:cNvPr>
          <p:cNvSpPr/>
          <p:nvPr/>
        </p:nvSpPr>
        <p:spPr>
          <a:xfrm>
            <a:off x="9680621" y="4685704"/>
            <a:ext cx="2079949" cy="1263449"/>
          </a:xfrm>
          <a:prstGeom prst="ellipse">
            <a:avLst/>
          </a:prstGeom>
          <a:solidFill>
            <a:srgbClr val="FFCCFF"/>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a:ln>
                  <a:noFill/>
                </a:ln>
                <a:solidFill>
                  <a:srgbClr val="000000"/>
                </a:solidFill>
                <a:effectLst/>
                <a:uLnTx/>
                <a:uFillTx/>
                <a:latin typeface="Tahoma"/>
                <a:ea typeface="HG丸ｺﾞｼｯｸM-PRO" panose="020F0600000000000000" pitchFamily="50" charset="-128"/>
                <a:cs typeface="Times New Roman" panose="02020603050405020304" pitchFamily="18" charset="0"/>
              </a:rPr>
              <a:t>障害者雇用支援（障害者手帳の有無にかかわらない）</a:t>
            </a:r>
            <a:endParaRPr kumimoji="1" lang="ja-JP" altLang="en-US" sz="1100" b="0" i="0" u="none" strike="noStrike" kern="100" cap="none" spc="0" normalizeH="0" baseline="0" noProof="0" dirty="0">
              <a:ln>
                <a:noFill/>
              </a:ln>
              <a:solidFill>
                <a:srgbClr val="FFFFFF"/>
              </a:solidFill>
              <a:effectLst/>
              <a:uLnTx/>
              <a:uFillTx/>
              <a:latin typeface="Tahoma"/>
              <a:ea typeface="ＭＳ 明朝" panose="02020609040205080304" pitchFamily="17"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567776E7-CEEE-4121-9D41-4598D9B123A9}"/>
              </a:ext>
            </a:extLst>
          </p:cNvPr>
          <p:cNvSpPr txBox="1"/>
          <p:nvPr/>
        </p:nvSpPr>
        <p:spPr>
          <a:xfrm>
            <a:off x="6146118" y="1324252"/>
            <a:ext cx="1136644" cy="646331"/>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地域の</a:t>
            </a:r>
            <a:endParaRPr kumimoji="1" lang="en-US" altLang="ja-JP" sz="1800" b="0" i="0" u="none" strike="noStrike" kern="1200" cap="none" spc="0" normalizeH="0" baseline="0" noProof="0" dirty="0">
              <a:ln>
                <a:noFill/>
              </a:ln>
              <a:solidFill>
                <a:srgbClr val="0070C0"/>
              </a:solidFill>
              <a:effectLst/>
              <a:uLnTx/>
              <a:uFillTx/>
              <a:latin typeface="Tahoma"/>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医療機関</a:t>
            </a:r>
          </a:p>
        </p:txBody>
      </p:sp>
      <p:sp>
        <p:nvSpPr>
          <p:cNvPr id="3" name="テキスト ボックス 2">
            <a:extLst>
              <a:ext uri="{FF2B5EF4-FFF2-40B4-BE49-F238E27FC236}">
                <a16:creationId xmlns:a16="http://schemas.microsoft.com/office/drawing/2014/main" id="{059FF72D-AAAB-40BC-98C6-408974024790}"/>
              </a:ext>
            </a:extLst>
          </p:cNvPr>
          <p:cNvSpPr txBox="1"/>
          <p:nvPr/>
        </p:nvSpPr>
        <p:spPr>
          <a:xfrm>
            <a:off x="3161665" y="262519"/>
            <a:ext cx="2561869"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難病診療連携拠点病院</a:t>
            </a:r>
          </a:p>
        </p:txBody>
      </p:sp>
      <p:sp>
        <p:nvSpPr>
          <p:cNvPr id="4" name="テキスト ボックス 3">
            <a:extLst>
              <a:ext uri="{FF2B5EF4-FFF2-40B4-BE49-F238E27FC236}">
                <a16:creationId xmlns:a16="http://schemas.microsoft.com/office/drawing/2014/main" id="{E81F2D11-BE90-4BCC-89A8-297ABD4EFC1E}"/>
              </a:ext>
            </a:extLst>
          </p:cNvPr>
          <p:cNvSpPr txBox="1"/>
          <p:nvPr/>
        </p:nvSpPr>
        <p:spPr>
          <a:xfrm>
            <a:off x="8964210" y="190974"/>
            <a:ext cx="2880065"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産業保健総合支援センター</a:t>
            </a:r>
          </a:p>
        </p:txBody>
      </p:sp>
      <p:sp>
        <p:nvSpPr>
          <p:cNvPr id="6" name="テキスト ボックス 5">
            <a:extLst>
              <a:ext uri="{FF2B5EF4-FFF2-40B4-BE49-F238E27FC236}">
                <a16:creationId xmlns:a16="http://schemas.microsoft.com/office/drawing/2014/main" id="{4E15D6C4-0D81-4E7B-8786-2F65A1DD6B6B}"/>
              </a:ext>
            </a:extLst>
          </p:cNvPr>
          <p:cNvSpPr txBox="1"/>
          <p:nvPr/>
        </p:nvSpPr>
        <p:spPr>
          <a:xfrm>
            <a:off x="3056903" y="3926714"/>
            <a:ext cx="927786"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保健所</a:t>
            </a:r>
          </a:p>
        </p:txBody>
      </p:sp>
      <p:sp>
        <p:nvSpPr>
          <p:cNvPr id="8" name="テキスト ボックス 7">
            <a:extLst>
              <a:ext uri="{FF2B5EF4-FFF2-40B4-BE49-F238E27FC236}">
                <a16:creationId xmlns:a16="http://schemas.microsoft.com/office/drawing/2014/main" id="{9DDEF265-7CBA-4133-B425-B0D6826A1C3C}"/>
              </a:ext>
            </a:extLst>
          </p:cNvPr>
          <p:cNvSpPr txBox="1"/>
          <p:nvPr/>
        </p:nvSpPr>
        <p:spPr>
          <a:xfrm>
            <a:off x="3182662" y="5827630"/>
            <a:ext cx="2461741"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難病相談支援センター</a:t>
            </a:r>
          </a:p>
        </p:txBody>
      </p:sp>
      <p:sp>
        <p:nvSpPr>
          <p:cNvPr id="10" name="テキスト ボックス 9">
            <a:extLst>
              <a:ext uri="{FF2B5EF4-FFF2-40B4-BE49-F238E27FC236}">
                <a16:creationId xmlns:a16="http://schemas.microsoft.com/office/drawing/2014/main" id="{940D0893-4865-4D8A-B213-9DB31E716819}"/>
              </a:ext>
            </a:extLst>
          </p:cNvPr>
          <p:cNvSpPr txBox="1"/>
          <p:nvPr/>
        </p:nvSpPr>
        <p:spPr>
          <a:xfrm>
            <a:off x="9199575" y="6153925"/>
            <a:ext cx="1573677"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ハローワーク</a:t>
            </a:r>
          </a:p>
        </p:txBody>
      </p:sp>
      <p:sp>
        <p:nvSpPr>
          <p:cNvPr id="12" name="テキスト ボックス 11">
            <a:extLst>
              <a:ext uri="{FF2B5EF4-FFF2-40B4-BE49-F238E27FC236}">
                <a16:creationId xmlns:a16="http://schemas.microsoft.com/office/drawing/2014/main" id="{B7379066-2377-4E89-84E9-3E986FF82203}"/>
              </a:ext>
            </a:extLst>
          </p:cNvPr>
          <p:cNvSpPr txBox="1"/>
          <p:nvPr/>
        </p:nvSpPr>
        <p:spPr>
          <a:xfrm>
            <a:off x="9708721" y="3983126"/>
            <a:ext cx="2169456"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障害者職業センター</a:t>
            </a:r>
          </a:p>
        </p:txBody>
      </p:sp>
      <p:sp>
        <p:nvSpPr>
          <p:cNvPr id="13" name="テキスト ボックス 12">
            <a:extLst>
              <a:ext uri="{FF2B5EF4-FFF2-40B4-BE49-F238E27FC236}">
                <a16:creationId xmlns:a16="http://schemas.microsoft.com/office/drawing/2014/main" id="{5245BC03-9EB6-4C1E-B271-32401C9DC077}"/>
              </a:ext>
            </a:extLst>
          </p:cNvPr>
          <p:cNvSpPr txBox="1"/>
          <p:nvPr/>
        </p:nvSpPr>
        <p:spPr>
          <a:xfrm>
            <a:off x="4873985" y="3848894"/>
            <a:ext cx="1598942"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難病のある人</a:t>
            </a:r>
          </a:p>
        </p:txBody>
      </p:sp>
      <p:sp>
        <p:nvSpPr>
          <p:cNvPr id="14" name="テキスト ボックス 13">
            <a:extLst>
              <a:ext uri="{FF2B5EF4-FFF2-40B4-BE49-F238E27FC236}">
                <a16:creationId xmlns:a16="http://schemas.microsoft.com/office/drawing/2014/main" id="{936D7407-B975-43A8-8097-DCA9643DE93E}"/>
              </a:ext>
            </a:extLst>
          </p:cNvPr>
          <p:cNvSpPr txBox="1"/>
          <p:nvPr/>
        </p:nvSpPr>
        <p:spPr>
          <a:xfrm>
            <a:off x="8396635" y="3726966"/>
            <a:ext cx="799471" cy="369332"/>
          </a:xfrm>
          <a:prstGeom prst="rect">
            <a:avLst/>
          </a:prstGeom>
          <a:solidFill>
            <a:schemeClr val="bg1"/>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企業</a:t>
            </a:r>
          </a:p>
        </p:txBody>
      </p:sp>
      <p:sp>
        <p:nvSpPr>
          <p:cNvPr id="15" name="テキスト ボックス 14">
            <a:extLst>
              <a:ext uri="{FF2B5EF4-FFF2-40B4-BE49-F238E27FC236}">
                <a16:creationId xmlns:a16="http://schemas.microsoft.com/office/drawing/2014/main" id="{B9B6C0AC-8F0D-4678-9628-077A129960B0}"/>
              </a:ext>
            </a:extLst>
          </p:cNvPr>
          <p:cNvSpPr txBox="1"/>
          <p:nvPr/>
        </p:nvSpPr>
        <p:spPr>
          <a:xfrm>
            <a:off x="8313385" y="2360299"/>
            <a:ext cx="730969"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産業医等</a:t>
            </a:r>
          </a:p>
        </p:txBody>
      </p:sp>
      <p:sp>
        <p:nvSpPr>
          <p:cNvPr id="16" name="テキスト ボックス 15">
            <a:extLst>
              <a:ext uri="{FF2B5EF4-FFF2-40B4-BE49-F238E27FC236}">
                <a16:creationId xmlns:a16="http://schemas.microsoft.com/office/drawing/2014/main" id="{44D939FD-524B-4BD2-A2F4-B80DF2AFF540}"/>
              </a:ext>
            </a:extLst>
          </p:cNvPr>
          <p:cNvSpPr txBox="1"/>
          <p:nvPr/>
        </p:nvSpPr>
        <p:spPr>
          <a:xfrm>
            <a:off x="3713984" y="6287388"/>
            <a:ext cx="2636940"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難病相談支援員／ピアサポーター</a:t>
            </a:r>
          </a:p>
        </p:txBody>
      </p:sp>
      <p:sp>
        <p:nvSpPr>
          <p:cNvPr id="18" name="テキスト ボックス 17">
            <a:extLst>
              <a:ext uri="{FF2B5EF4-FFF2-40B4-BE49-F238E27FC236}">
                <a16:creationId xmlns:a16="http://schemas.microsoft.com/office/drawing/2014/main" id="{4D231FAA-E1A1-42E1-880A-1A87D690C519}"/>
              </a:ext>
            </a:extLst>
          </p:cNvPr>
          <p:cNvSpPr txBox="1"/>
          <p:nvPr/>
        </p:nvSpPr>
        <p:spPr>
          <a:xfrm>
            <a:off x="7407947" y="6433104"/>
            <a:ext cx="1947649"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難病患者就職サポーター</a:t>
            </a:r>
          </a:p>
        </p:txBody>
      </p:sp>
      <p:sp>
        <p:nvSpPr>
          <p:cNvPr id="20" name="テキスト ボックス 19">
            <a:extLst>
              <a:ext uri="{FF2B5EF4-FFF2-40B4-BE49-F238E27FC236}">
                <a16:creationId xmlns:a16="http://schemas.microsoft.com/office/drawing/2014/main" id="{F9D73930-3F30-46F9-ACAD-9CF752FC2C61}"/>
              </a:ext>
            </a:extLst>
          </p:cNvPr>
          <p:cNvSpPr txBox="1"/>
          <p:nvPr/>
        </p:nvSpPr>
        <p:spPr>
          <a:xfrm>
            <a:off x="10339735" y="2255823"/>
            <a:ext cx="127919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両立支援促進員</a:t>
            </a:r>
          </a:p>
        </p:txBody>
      </p:sp>
      <p:sp>
        <p:nvSpPr>
          <p:cNvPr id="22" name="テキスト ボックス 21">
            <a:extLst>
              <a:ext uri="{FF2B5EF4-FFF2-40B4-BE49-F238E27FC236}">
                <a16:creationId xmlns:a16="http://schemas.microsoft.com/office/drawing/2014/main" id="{E7B6643B-FB53-4719-871F-4E9D046C3679}"/>
              </a:ext>
            </a:extLst>
          </p:cNvPr>
          <p:cNvSpPr txBox="1"/>
          <p:nvPr/>
        </p:nvSpPr>
        <p:spPr>
          <a:xfrm>
            <a:off x="9834693" y="4389792"/>
            <a:ext cx="1877117"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障害者職業カウンセラー</a:t>
            </a:r>
          </a:p>
        </p:txBody>
      </p:sp>
      <p:sp>
        <p:nvSpPr>
          <p:cNvPr id="23" name="テキスト ボックス 22">
            <a:extLst>
              <a:ext uri="{FF2B5EF4-FFF2-40B4-BE49-F238E27FC236}">
                <a16:creationId xmlns:a16="http://schemas.microsoft.com/office/drawing/2014/main" id="{D00A259F-D332-4648-B2DC-5826E0BF6AD7}"/>
              </a:ext>
            </a:extLst>
          </p:cNvPr>
          <p:cNvSpPr txBox="1"/>
          <p:nvPr/>
        </p:nvSpPr>
        <p:spPr>
          <a:xfrm>
            <a:off x="7491210" y="1609669"/>
            <a:ext cx="548227"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主治医</a:t>
            </a:r>
          </a:p>
        </p:txBody>
      </p:sp>
      <p:sp>
        <p:nvSpPr>
          <p:cNvPr id="29" name="テキスト ボックス 28">
            <a:extLst>
              <a:ext uri="{FF2B5EF4-FFF2-40B4-BE49-F238E27FC236}">
                <a16:creationId xmlns:a16="http://schemas.microsoft.com/office/drawing/2014/main" id="{FB36283C-E577-4787-8CDB-199B3433A7DE}"/>
              </a:ext>
            </a:extLst>
          </p:cNvPr>
          <p:cNvSpPr txBox="1"/>
          <p:nvPr/>
        </p:nvSpPr>
        <p:spPr>
          <a:xfrm>
            <a:off x="3437515" y="1585280"/>
            <a:ext cx="2045432" cy="64633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専門医</a:t>
            </a:r>
            <a:endParaRPr kumimoji="1" lang="en-US" altLang="ja-JP" sz="1400" b="1" i="0" u="none" strike="noStrike" kern="1200" cap="none" spc="0" normalizeH="0" baseline="0" noProof="0" dirty="0">
              <a:ln>
                <a:noFill/>
              </a:ln>
              <a:solidFill>
                <a:srgbClr val="000000"/>
              </a:solidFill>
              <a:effectLst/>
              <a:uLnTx/>
              <a:uFillTx/>
              <a:latin typeface="Tahoma"/>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看護師等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医療ソーシャルワーカー等</a:t>
            </a:r>
            <a:endParaRPr kumimoji="1" lang="en-US" altLang="ja-JP" sz="1400" b="1" i="0" u="none" strike="noStrike" kern="1200" cap="none" spc="0" normalizeH="0" baseline="0" noProof="0" dirty="0">
              <a:ln>
                <a:noFill/>
              </a:ln>
              <a:solidFill>
                <a:srgbClr val="000000"/>
              </a:solidFill>
              <a:effectLst/>
              <a:uLnTx/>
              <a:uFillTx/>
              <a:latin typeface="Tahoma"/>
              <a:ea typeface="ＭＳ Ｐゴシック"/>
              <a:cs typeface="+mn-cs"/>
            </a:endParaRPr>
          </a:p>
        </p:txBody>
      </p:sp>
      <p:pic>
        <p:nvPicPr>
          <p:cNvPr id="24" name="図 23">
            <a:extLst>
              <a:ext uri="{FF2B5EF4-FFF2-40B4-BE49-F238E27FC236}">
                <a16:creationId xmlns:a16="http://schemas.microsoft.com/office/drawing/2014/main" id="{9FE9C086-B2C0-4AA6-A035-CCC26300387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46829" y="2652017"/>
            <a:ext cx="1897219" cy="1897219"/>
          </a:xfrm>
          <a:prstGeom prst="rect">
            <a:avLst/>
          </a:prstGeom>
        </p:spPr>
      </p:pic>
      <p:sp>
        <p:nvSpPr>
          <p:cNvPr id="39" name="テキスト ボックス 38">
            <a:extLst>
              <a:ext uri="{FF2B5EF4-FFF2-40B4-BE49-F238E27FC236}">
                <a16:creationId xmlns:a16="http://schemas.microsoft.com/office/drawing/2014/main" id="{3B76954A-318D-48DD-AF25-89178B7C86F9}"/>
              </a:ext>
            </a:extLst>
          </p:cNvPr>
          <p:cNvSpPr txBox="1"/>
          <p:nvPr/>
        </p:nvSpPr>
        <p:spPr>
          <a:xfrm>
            <a:off x="10592994" y="6071884"/>
            <a:ext cx="902811"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家族</a:t>
            </a:r>
          </a:p>
        </p:txBody>
      </p:sp>
      <p:sp>
        <p:nvSpPr>
          <p:cNvPr id="40" name="角丸四角形 39"/>
          <p:cNvSpPr/>
          <p:nvPr/>
        </p:nvSpPr>
        <p:spPr>
          <a:xfrm>
            <a:off x="2919976" y="2471267"/>
            <a:ext cx="8924298" cy="4349036"/>
          </a:xfrm>
          <a:prstGeom prst="roundRect">
            <a:avLst>
              <a:gd name="adj" fmla="val 1270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41" name="テキスト ボックス 40">
            <a:extLst>
              <a:ext uri="{FF2B5EF4-FFF2-40B4-BE49-F238E27FC236}">
                <a16:creationId xmlns:a16="http://schemas.microsoft.com/office/drawing/2014/main" id="{9CABAE42-9D09-4ADA-A3B4-65C447DA46C3}"/>
              </a:ext>
            </a:extLst>
          </p:cNvPr>
          <p:cNvSpPr txBox="1"/>
          <p:nvPr/>
        </p:nvSpPr>
        <p:spPr>
          <a:xfrm>
            <a:off x="5314396" y="4543079"/>
            <a:ext cx="2008883"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ジョブコーチ</a:t>
            </a:r>
          </a:p>
        </p:txBody>
      </p:sp>
      <p:sp>
        <p:nvSpPr>
          <p:cNvPr id="42" name="テキスト ボックス 41">
            <a:extLst>
              <a:ext uri="{FF2B5EF4-FFF2-40B4-BE49-F238E27FC236}">
                <a16:creationId xmlns:a16="http://schemas.microsoft.com/office/drawing/2014/main" id="{E4CD7CDF-30BA-4D47-85C2-2AF6671C8F4B}"/>
              </a:ext>
            </a:extLst>
          </p:cNvPr>
          <p:cNvSpPr txBox="1"/>
          <p:nvPr/>
        </p:nvSpPr>
        <p:spPr>
          <a:xfrm>
            <a:off x="7620708" y="4511730"/>
            <a:ext cx="2339102"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就労支援機関</a:t>
            </a:r>
          </a:p>
        </p:txBody>
      </p:sp>
      <p:sp>
        <p:nvSpPr>
          <p:cNvPr id="44" name="テキスト ボックス 43">
            <a:extLst>
              <a:ext uri="{FF2B5EF4-FFF2-40B4-BE49-F238E27FC236}">
                <a16:creationId xmlns:a16="http://schemas.microsoft.com/office/drawing/2014/main" id="{3307A204-0CA4-4FE3-8A26-C6944439ED38}"/>
              </a:ext>
            </a:extLst>
          </p:cNvPr>
          <p:cNvSpPr txBox="1"/>
          <p:nvPr/>
        </p:nvSpPr>
        <p:spPr>
          <a:xfrm>
            <a:off x="3947234" y="2286332"/>
            <a:ext cx="1620957"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医療機関</a:t>
            </a:r>
          </a:p>
        </p:txBody>
      </p:sp>
      <p:sp>
        <p:nvSpPr>
          <p:cNvPr id="45" name="テキスト ボックス 44">
            <a:extLst>
              <a:ext uri="{FF2B5EF4-FFF2-40B4-BE49-F238E27FC236}">
                <a16:creationId xmlns:a16="http://schemas.microsoft.com/office/drawing/2014/main" id="{02130EC3-9776-4BDA-8A2B-6BA03EAAF066}"/>
              </a:ext>
            </a:extLst>
          </p:cNvPr>
          <p:cNvSpPr txBox="1"/>
          <p:nvPr/>
        </p:nvSpPr>
        <p:spPr>
          <a:xfrm>
            <a:off x="9280796" y="3435806"/>
            <a:ext cx="1620957"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人事労務</a:t>
            </a:r>
          </a:p>
        </p:txBody>
      </p:sp>
      <p:sp>
        <p:nvSpPr>
          <p:cNvPr id="46" name="テキスト ボックス 45">
            <a:extLst>
              <a:ext uri="{FF2B5EF4-FFF2-40B4-BE49-F238E27FC236}">
                <a16:creationId xmlns:a16="http://schemas.microsoft.com/office/drawing/2014/main" id="{6130C357-C1CA-4B4B-8A55-1284951B1AC9}"/>
              </a:ext>
            </a:extLst>
          </p:cNvPr>
          <p:cNvSpPr txBox="1"/>
          <p:nvPr/>
        </p:nvSpPr>
        <p:spPr>
          <a:xfrm>
            <a:off x="8465210" y="2837255"/>
            <a:ext cx="1800493"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上司・同僚</a:t>
            </a:r>
          </a:p>
        </p:txBody>
      </p:sp>
      <p:sp>
        <p:nvSpPr>
          <p:cNvPr id="47" name="テキスト ボックス 46">
            <a:extLst>
              <a:ext uri="{FF2B5EF4-FFF2-40B4-BE49-F238E27FC236}">
                <a16:creationId xmlns:a16="http://schemas.microsoft.com/office/drawing/2014/main" id="{E473AC31-01F3-4CD4-89E9-965A6312B9FA}"/>
              </a:ext>
            </a:extLst>
          </p:cNvPr>
          <p:cNvSpPr txBox="1"/>
          <p:nvPr/>
        </p:nvSpPr>
        <p:spPr>
          <a:xfrm>
            <a:off x="8122028" y="1860261"/>
            <a:ext cx="1980029"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産業保健職</a:t>
            </a:r>
          </a:p>
        </p:txBody>
      </p:sp>
      <p:sp>
        <p:nvSpPr>
          <p:cNvPr id="19" name="テキスト ボックス 18"/>
          <p:cNvSpPr txBox="1"/>
          <p:nvPr/>
        </p:nvSpPr>
        <p:spPr>
          <a:xfrm>
            <a:off x="4239553" y="2891103"/>
            <a:ext cx="2245768" cy="861774"/>
          </a:xfrm>
          <a:prstGeom prst="rect">
            <a:avLst/>
          </a:prstGeom>
          <a:solidFill>
            <a:srgbClr val="FF0000"/>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rPr>
              <a:t>就職前～職場適応の支援</a:t>
            </a:r>
          </a:p>
        </p:txBody>
      </p:sp>
      <p:sp>
        <p:nvSpPr>
          <p:cNvPr id="11" name="テキスト ボックス 10">
            <a:extLst>
              <a:ext uri="{FF2B5EF4-FFF2-40B4-BE49-F238E27FC236}">
                <a16:creationId xmlns:a16="http://schemas.microsoft.com/office/drawing/2014/main" id="{A86DA7E6-4D36-9219-3654-432773E8F934}"/>
              </a:ext>
            </a:extLst>
          </p:cNvPr>
          <p:cNvSpPr txBox="1"/>
          <p:nvPr/>
        </p:nvSpPr>
        <p:spPr>
          <a:xfrm>
            <a:off x="302879" y="354852"/>
            <a:ext cx="2431483" cy="1292662"/>
          </a:xfrm>
          <a:prstGeom prst="rect">
            <a:avLst/>
          </a:prstGeom>
          <a:noFill/>
        </p:spPr>
        <p:txBody>
          <a:bodyPr wrap="square" lIns="0" tIns="0" rIns="0" bIns="0" rtlCol="0">
            <a:spAutoFit/>
          </a:bodyPr>
          <a:lstStyle/>
          <a:p>
            <a:r>
              <a:rPr kumimoji="1" lang="ja-JP" altLang="en-US" sz="2800"/>
              <a:t>難病患者の就職</a:t>
            </a:r>
            <a:r>
              <a:rPr lang="ja-JP" altLang="en-US" sz="2800"/>
              <a:t>前から就職までの支援</a:t>
            </a:r>
            <a:endParaRPr kumimoji="1" lang="ja-JP" altLang="en-US" sz="2800" dirty="0"/>
          </a:p>
        </p:txBody>
      </p:sp>
      <p:sp>
        <p:nvSpPr>
          <p:cNvPr id="25" name="テキスト ボックス 24">
            <a:extLst>
              <a:ext uri="{FF2B5EF4-FFF2-40B4-BE49-F238E27FC236}">
                <a16:creationId xmlns:a16="http://schemas.microsoft.com/office/drawing/2014/main" id="{07B335B1-BD58-C45A-B8B9-BC02480271B7}"/>
              </a:ext>
            </a:extLst>
          </p:cNvPr>
          <p:cNvSpPr txBox="1"/>
          <p:nvPr/>
        </p:nvSpPr>
        <p:spPr>
          <a:xfrm>
            <a:off x="187675" y="1833833"/>
            <a:ext cx="2552675" cy="4924425"/>
          </a:xfrm>
          <a:prstGeom prst="rect">
            <a:avLst/>
          </a:prstGeom>
          <a:noFill/>
        </p:spPr>
        <p:txBody>
          <a:bodyPr wrap="square" lIns="0" tIns="0" rIns="0" bIns="0" rtlCol="0">
            <a:spAutoFit/>
          </a:bodyPr>
          <a:lstStyle/>
          <a:p>
            <a:pPr marL="342900" indent="-342900">
              <a:buFont typeface="Wingdings" pitchFamily="2" charset="2"/>
              <a:buChar char="l"/>
            </a:pPr>
            <a:r>
              <a:rPr kumimoji="1" lang="ja-JP" altLang="en-US" sz="2000"/>
              <a:t>障害者手帳の有無にかかわらない、通院や体調管理・治療と両立して、能力や意欲を発揮して活躍できる仕事</a:t>
            </a:r>
            <a:r>
              <a:rPr lang="ja-JP" altLang="en-US" sz="2000"/>
              <a:t>や働き方の検討</a:t>
            </a:r>
            <a:endParaRPr lang="en-US" altLang="ja-JP" sz="2000" dirty="0"/>
          </a:p>
          <a:p>
            <a:pPr marL="342900" indent="-342900">
              <a:buFont typeface="Wingdings" pitchFamily="2" charset="2"/>
              <a:buChar char="l"/>
            </a:pPr>
            <a:r>
              <a:rPr lang="ja-JP" altLang="en-US" sz="2000"/>
              <a:t>障害者求人に限らない</a:t>
            </a:r>
            <a:r>
              <a:rPr kumimoji="1" lang="ja-JP" altLang="en-US" sz="2000"/>
              <a:t>、実際の就職先の検討、開拓、就職支援</a:t>
            </a:r>
            <a:endParaRPr kumimoji="1" lang="en-US" altLang="ja-JP" sz="2000" dirty="0"/>
          </a:p>
          <a:p>
            <a:pPr marL="342900" indent="-342900">
              <a:buFont typeface="Wingdings" pitchFamily="2" charset="2"/>
              <a:buChar char="l"/>
            </a:pPr>
            <a:r>
              <a:rPr lang="ja-JP" altLang="en-US" sz="2000"/>
              <a:t>企業の安全配慮や合理的配慮が負担なく実施できる就職と雇用管理体制の整備</a:t>
            </a:r>
            <a:endParaRPr kumimoji="1" lang="ja-JP" altLang="en-US" sz="2000" dirty="0"/>
          </a:p>
        </p:txBody>
      </p:sp>
    </p:spTree>
    <p:extLst>
      <p:ext uri="{BB962C8B-B14F-4D97-AF65-F5344CB8AC3E}">
        <p14:creationId xmlns:p14="http://schemas.microsoft.com/office/powerpoint/2010/main" val="1989001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楕円 56">
            <a:extLst>
              <a:ext uri="{FF2B5EF4-FFF2-40B4-BE49-F238E27FC236}">
                <a16:creationId xmlns:a16="http://schemas.microsoft.com/office/drawing/2014/main" id="{83FA0AC8-07D7-499F-A07B-05ECA90245F8}"/>
              </a:ext>
            </a:extLst>
          </p:cNvPr>
          <p:cNvSpPr/>
          <p:nvPr/>
        </p:nvSpPr>
        <p:spPr>
          <a:xfrm rot="20193011">
            <a:off x="3845222" y="824839"/>
            <a:ext cx="7229594" cy="5551574"/>
          </a:xfrm>
          <a:prstGeom prst="ellipse">
            <a:avLst/>
          </a:prstGeom>
          <a:noFill/>
          <a:ln w="546100">
            <a:solidFill>
              <a:srgbClr val="8EB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pic>
        <p:nvPicPr>
          <p:cNvPr id="5" name="図 4">
            <a:extLst>
              <a:ext uri="{FF2B5EF4-FFF2-40B4-BE49-F238E27FC236}">
                <a16:creationId xmlns:a16="http://schemas.microsoft.com/office/drawing/2014/main" id="{47783424-AE84-4454-9795-EFD6E8CC83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3747" y="517217"/>
            <a:ext cx="1822377" cy="1439677"/>
          </a:xfrm>
          <a:prstGeom prst="rect">
            <a:avLst/>
          </a:prstGeom>
        </p:spPr>
      </p:pic>
      <p:pic>
        <p:nvPicPr>
          <p:cNvPr id="7" name="図 6">
            <a:extLst>
              <a:ext uri="{FF2B5EF4-FFF2-40B4-BE49-F238E27FC236}">
                <a16:creationId xmlns:a16="http://schemas.microsoft.com/office/drawing/2014/main" id="{0C7A6956-579A-4613-B6A5-A5BA46FB20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8519" y="372730"/>
            <a:ext cx="995518" cy="1164427"/>
          </a:xfrm>
          <a:prstGeom prst="rect">
            <a:avLst/>
          </a:prstGeom>
        </p:spPr>
      </p:pic>
      <p:pic>
        <p:nvPicPr>
          <p:cNvPr id="9" name="図 8">
            <a:extLst>
              <a:ext uri="{FF2B5EF4-FFF2-40B4-BE49-F238E27FC236}">
                <a16:creationId xmlns:a16="http://schemas.microsoft.com/office/drawing/2014/main" id="{0575ACA3-4D75-4559-9F77-F4F37E3494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8963" y="4990256"/>
            <a:ext cx="1637664" cy="1439677"/>
          </a:xfrm>
          <a:prstGeom prst="rect">
            <a:avLst/>
          </a:prstGeom>
        </p:spPr>
      </p:pic>
      <p:pic>
        <p:nvPicPr>
          <p:cNvPr id="17" name="図 16">
            <a:extLst>
              <a:ext uri="{FF2B5EF4-FFF2-40B4-BE49-F238E27FC236}">
                <a16:creationId xmlns:a16="http://schemas.microsoft.com/office/drawing/2014/main" id="{C9CFB370-B854-4AA9-9B50-D784392171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6432" y="4855591"/>
            <a:ext cx="1753663" cy="1539860"/>
          </a:xfrm>
          <a:prstGeom prst="rect">
            <a:avLst/>
          </a:prstGeom>
        </p:spPr>
      </p:pic>
      <p:pic>
        <p:nvPicPr>
          <p:cNvPr id="21" name="図 20">
            <a:extLst>
              <a:ext uri="{FF2B5EF4-FFF2-40B4-BE49-F238E27FC236}">
                <a16:creationId xmlns:a16="http://schemas.microsoft.com/office/drawing/2014/main" id="{31B2A2D8-0ADF-463D-9263-319CF6A575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54469" y="2703564"/>
            <a:ext cx="1296064" cy="1296064"/>
          </a:xfrm>
          <a:prstGeom prst="rect">
            <a:avLst/>
          </a:prstGeom>
        </p:spPr>
      </p:pic>
      <p:pic>
        <p:nvPicPr>
          <p:cNvPr id="31" name="図 30">
            <a:extLst>
              <a:ext uri="{FF2B5EF4-FFF2-40B4-BE49-F238E27FC236}">
                <a16:creationId xmlns:a16="http://schemas.microsoft.com/office/drawing/2014/main" id="{80DFBEB8-223A-42C6-880A-54FB3631207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79948" y="2247163"/>
            <a:ext cx="2169456" cy="2508041"/>
          </a:xfrm>
          <a:prstGeom prst="rect">
            <a:avLst/>
          </a:prstGeom>
        </p:spPr>
      </p:pic>
      <p:pic>
        <p:nvPicPr>
          <p:cNvPr id="37" name="図 36">
            <a:extLst>
              <a:ext uri="{FF2B5EF4-FFF2-40B4-BE49-F238E27FC236}">
                <a16:creationId xmlns:a16="http://schemas.microsoft.com/office/drawing/2014/main" id="{9F80CC80-3E43-4609-B7CE-97A6F823B18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310123" y="2571204"/>
            <a:ext cx="1461878" cy="1186810"/>
          </a:xfrm>
          <a:prstGeom prst="rect">
            <a:avLst/>
          </a:prstGeom>
        </p:spPr>
      </p:pic>
      <p:pic>
        <p:nvPicPr>
          <p:cNvPr id="43" name="図 42">
            <a:extLst>
              <a:ext uri="{FF2B5EF4-FFF2-40B4-BE49-F238E27FC236}">
                <a16:creationId xmlns:a16="http://schemas.microsoft.com/office/drawing/2014/main" id="{3E0CF6D4-00D2-4C86-BF4B-DA2FCA6D044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313143" y="681190"/>
            <a:ext cx="1172510" cy="1515044"/>
          </a:xfrm>
          <a:prstGeom prst="rect">
            <a:avLst/>
          </a:prstGeom>
        </p:spPr>
      </p:pic>
      <p:sp>
        <p:nvSpPr>
          <p:cNvPr id="50" name="楕円 49">
            <a:extLst>
              <a:ext uri="{FF2B5EF4-FFF2-40B4-BE49-F238E27FC236}">
                <a16:creationId xmlns:a16="http://schemas.microsoft.com/office/drawing/2014/main" id="{D592ED3A-DDF9-46E5-8123-7E334E9DCD43}"/>
              </a:ext>
            </a:extLst>
          </p:cNvPr>
          <p:cNvSpPr/>
          <p:nvPr/>
        </p:nvSpPr>
        <p:spPr>
          <a:xfrm>
            <a:off x="2926943" y="4352459"/>
            <a:ext cx="1961843" cy="1150177"/>
          </a:xfrm>
          <a:prstGeom prst="ellipse">
            <a:avLst/>
          </a:prstGeom>
          <a:solidFill>
            <a:srgbClr val="FFCCFF"/>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a:ln>
                  <a:noFill/>
                </a:ln>
                <a:solidFill>
                  <a:srgbClr val="000000"/>
                </a:solidFill>
                <a:effectLst/>
                <a:uLnTx/>
                <a:uFillTx/>
                <a:latin typeface="Tahoma"/>
                <a:ea typeface="HG丸ｺﾞｼｯｸM-PRO" panose="020F0600000000000000" pitchFamily="50" charset="-128"/>
                <a:cs typeface="Times New Roman" panose="02020603050405020304" pitchFamily="18" charset="0"/>
              </a:rPr>
              <a:t>医療・生活・就労の一体的な相談支援</a:t>
            </a:r>
            <a:endParaRPr kumimoji="1" lang="ja-JP" altLang="en-US" sz="1100" b="0" i="0" u="none" strike="noStrike" kern="100" cap="none" spc="0" normalizeH="0" baseline="0" noProof="0" dirty="0">
              <a:ln>
                <a:noFill/>
              </a:ln>
              <a:solidFill>
                <a:srgbClr val="FFFFFF"/>
              </a:solidFill>
              <a:effectLst/>
              <a:uLnTx/>
              <a:uFillTx/>
              <a:latin typeface="Tahoma"/>
              <a:ea typeface="ＭＳ 明朝" panose="02020609040205080304" pitchFamily="17" charset="-128"/>
              <a:cs typeface="Times New Roman" panose="02020603050405020304" pitchFamily="18" charset="0"/>
            </a:endParaRPr>
          </a:p>
        </p:txBody>
      </p:sp>
      <p:sp>
        <p:nvSpPr>
          <p:cNvPr id="53" name="楕円 52">
            <a:extLst>
              <a:ext uri="{FF2B5EF4-FFF2-40B4-BE49-F238E27FC236}">
                <a16:creationId xmlns:a16="http://schemas.microsoft.com/office/drawing/2014/main" id="{90A53DA4-AF90-40F3-B37B-1525F92429B3}"/>
              </a:ext>
            </a:extLst>
          </p:cNvPr>
          <p:cNvSpPr/>
          <p:nvPr/>
        </p:nvSpPr>
        <p:spPr>
          <a:xfrm>
            <a:off x="7901340" y="706040"/>
            <a:ext cx="2323077" cy="978718"/>
          </a:xfrm>
          <a:prstGeom prst="ellipse">
            <a:avLst/>
          </a:prstGeom>
          <a:solidFill>
            <a:srgbClr val="FFCCFF"/>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00" cap="none" spc="0" normalizeH="0" baseline="0" noProof="0">
                <a:ln>
                  <a:noFill/>
                </a:ln>
                <a:solidFill>
                  <a:srgbClr val="000000"/>
                </a:solidFill>
                <a:effectLst/>
                <a:uLnTx/>
                <a:uFillTx/>
                <a:latin typeface="Tahoma"/>
                <a:ea typeface="HG丸ｺﾞｼｯｸM-PRO" panose="020F0600000000000000" pitchFamily="50" charset="-128"/>
                <a:cs typeface="Times New Roman" panose="02020603050405020304" pitchFamily="18" charset="0"/>
              </a:rPr>
              <a:t>治療と仕事の両立支援</a:t>
            </a:r>
            <a:endParaRPr kumimoji="1" lang="ja-JP" altLang="en-US" sz="1600" b="0" i="0" u="none" strike="noStrike" kern="100" cap="none" spc="0" normalizeH="0" baseline="0" noProof="0">
              <a:ln>
                <a:noFill/>
              </a:ln>
              <a:solidFill>
                <a:srgbClr val="FFFFFF"/>
              </a:solidFill>
              <a:effectLst/>
              <a:uLnTx/>
              <a:uFillTx/>
              <a:latin typeface="Tahoma"/>
              <a:ea typeface="ＭＳ 明朝" panose="02020609040205080304" pitchFamily="17" charset="-128"/>
              <a:cs typeface="Times New Roman" panose="02020603050405020304" pitchFamily="18" charset="0"/>
            </a:endParaRPr>
          </a:p>
        </p:txBody>
      </p:sp>
      <p:sp>
        <p:nvSpPr>
          <p:cNvPr id="56" name="楕円 55">
            <a:extLst>
              <a:ext uri="{FF2B5EF4-FFF2-40B4-BE49-F238E27FC236}">
                <a16:creationId xmlns:a16="http://schemas.microsoft.com/office/drawing/2014/main" id="{AA9679B2-0D10-4D6C-87C6-FD913C14E93F}"/>
              </a:ext>
            </a:extLst>
          </p:cNvPr>
          <p:cNvSpPr/>
          <p:nvPr/>
        </p:nvSpPr>
        <p:spPr>
          <a:xfrm>
            <a:off x="9569785" y="4685704"/>
            <a:ext cx="2079949" cy="1263449"/>
          </a:xfrm>
          <a:prstGeom prst="ellipse">
            <a:avLst/>
          </a:prstGeom>
          <a:solidFill>
            <a:srgbClr val="FFCCFF"/>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a:ln>
                  <a:noFill/>
                </a:ln>
                <a:solidFill>
                  <a:srgbClr val="000000"/>
                </a:solidFill>
                <a:effectLst/>
                <a:uLnTx/>
                <a:uFillTx/>
                <a:latin typeface="Tahoma"/>
                <a:ea typeface="HG丸ｺﾞｼｯｸM-PRO" panose="020F0600000000000000" pitchFamily="50" charset="-128"/>
                <a:cs typeface="Times New Roman" panose="02020603050405020304" pitchFamily="18" charset="0"/>
              </a:rPr>
              <a:t>障害者雇用支援（障害者手帳の有無にかかわらない）</a:t>
            </a:r>
            <a:endParaRPr kumimoji="1" lang="ja-JP" altLang="en-US" sz="1100" b="0" i="0" u="none" strike="noStrike" kern="100" cap="none" spc="0" normalizeH="0" baseline="0" noProof="0" dirty="0">
              <a:ln>
                <a:noFill/>
              </a:ln>
              <a:solidFill>
                <a:srgbClr val="FFFFFF"/>
              </a:solidFill>
              <a:effectLst/>
              <a:uLnTx/>
              <a:uFillTx/>
              <a:latin typeface="Tahoma"/>
              <a:ea typeface="ＭＳ 明朝" panose="02020609040205080304" pitchFamily="17"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567776E7-CEEE-4121-9D41-4598D9B123A9}"/>
              </a:ext>
            </a:extLst>
          </p:cNvPr>
          <p:cNvSpPr txBox="1"/>
          <p:nvPr/>
        </p:nvSpPr>
        <p:spPr>
          <a:xfrm>
            <a:off x="6035282" y="1324252"/>
            <a:ext cx="1136644" cy="646331"/>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地域の</a:t>
            </a:r>
            <a:endParaRPr kumimoji="1" lang="en-US" altLang="ja-JP" sz="1800" b="0" i="0" u="none" strike="noStrike" kern="1200" cap="none" spc="0" normalizeH="0" baseline="0" noProof="0" dirty="0">
              <a:ln>
                <a:noFill/>
              </a:ln>
              <a:solidFill>
                <a:srgbClr val="0070C0"/>
              </a:solidFill>
              <a:effectLst/>
              <a:uLnTx/>
              <a:uFillTx/>
              <a:latin typeface="Tahoma"/>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医療機関</a:t>
            </a:r>
          </a:p>
        </p:txBody>
      </p:sp>
      <p:sp>
        <p:nvSpPr>
          <p:cNvPr id="3" name="テキスト ボックス 2">
            <a:extLst>
              <a:ext uri="{FF2B5EF4-FFF2-40B4-BE49-F238E27FC236}">
                <a16:creationId xmlns:a16="http://schemas.microsoft.com/office/drawing/2014/main" id="{059FF72D-AAAB-40BC-98C6-408974024790}"/>
              </a:ext>
            </a:extLst>
          </p:cNvPr>
          <p:cNvSpPr txBox="1"/>
          <p:nvPr/>
        </p:nvSpPr>
        <p:spPr>
          <a:xfrm>
            <a:off x="3050829" y="262519"/>
            <a:ext cx="2561869"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難病診療連携拠点病院</a:t>
            </a:r>
          </a:p>
        </p:txBody>
      </p:sp>
      <p:sp>
        <p:nvSpPr>
          <p:cNvPr id="4" name="テキスト ボックス 3">
            <a:extLst>
              <a:ext uri="{FF2B5EF4-FFF2-40B4-BE49-F238E27FC236}">
                <a16:creationId xmlns:a16="http://schemas.microsoft.com/office/drawing/2014/main" id="{E81F2D11-BE90-4BCC-89A8-297ABD4EFC1E}"/>
              </a:ext>
            </a:extLst>
          </p:cNvPr>
          <p:cNvSpPr txBox="1"/>
          <p:nvPr/>
        </p:nvSpPr>
        <p:spPr>
          <a:xfrm>
            <a:off x="8853374" y="190974"/>
            <a:ext cx="2880065"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産業保健総合支援センター</a:t>
            </a:r>
          </a:p>
        </p:txBody>
      </p:sp>
      <p:sp>
        <p:nvSpPr>
          <p:cNvPr id="6" name="テキスト ボックス 5">
            <a:extLst>
              <a:ext uri="{FF2B5EF4-FFF2-40B4-BE49-F238E27FC236}">
                <a16:creationId xmlns:a16="http://schemas.microsoft.com/office/drawing/2014/main" id="{4E15D6C4-0D81-4E7B-8786-2F65A1DD6B6B}"/>
              </a:ext>
            </a:extLst>
          </p:cNvPr>
          <p:cNvSpPr txBox="1"/>
          <p:nvPr/>
        </p:nvSpPr>
        <p:spPr>
          <a:xfrm>
            <a:off x="2946067" y="3926714"/>
            <a:ext cx="927786"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保健所</a:t>
            </a:r>
          </a:p>
        </p:txBody>
      </p:sp>
      <p:sp>
        <p:nvSpPr>
          <p:cNvPr id="8" name="テキスト ボックス 7">
            <a:extLst>
              <a:ext uri="{FF2B5EF4-FFF2-40B4-BE49-F238E27FC236}">
                <a16:creationId xmlns:a16="http://schemas.microsoft.com/office/drawing/2014/main" id="{9DDEF265-7CBA-4133-B425-B0D6826A1C3C}"/>
              </a:ext>
            </a:extLst>
          </p:cNvPr>
          <p:cNvSpPr txBox="1"/>
          <p:nvPr/>
        </p:nvSpPr>
        <p:spPr>
          <a:xfrm>
            <a:off x="3071826" y="5827630"/>
            <a:ext cx="2461741"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難病相談支援センター</a:t>
            </a:r>
          </a:p>
        </p:txBody>
      </p:sp>
      <p:sp>
        <p:nvSpPr>
          <p:cNvPr id="10" name="テキスト ボックス 9">
            <a:extLst>
              <a:ext uri="{FF2B5EF4-FFF2-40B4-BE49-F238E27FC236}">
                <a16:creationId xmlns:a16="http://schemas.microsoft.com/office/drawing/2014/main" id="{940D0893-4865-4D8A-B213-9DB31E716819}"/>
              </a:ext>
            </a:extLst>
          </p:cNvPr>
          <p:cNvSpPr txBox="1"/>
          <p:nvPr/>
        </p:nvSpPr>
        <p:spPr>
          <a:xfrm>
            <a:off x="9088739" y="6153925"/>
            <a:ext cx="1573677"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ハローワーク</a:t>
            </a:r>
          </a:p>
        </p:txBody>
      </p:sp>
      <p:sp>
        <p:nvSpPr>
          <p:cNvPr id="12" name="テキスト ボックス 11">
            <a:extLst>
              <a:ext uri="{FF2B5EF4-FFF2-40B4-BE49-F238E27FC236}">
                <a16:creationId xmlns:a16="http://schemas.microsoft.com/office/drawing/2014/main" id="{B7379066-2377-4E89-84E9-3E986FF82203}"/>
              </a:ext>
            </a:extLst>
          </p:cNvPr>
          <p:cNvSpPr txBox="1"/>
          <p:nvPr/>
        </p:nvSpPr>
        <p:spPr>
          <a:xfrm>
            <a:off x="9597885" y="3983126"/>
            <a:ext cx="2169456"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障害者職業センター</a:t>
            </a:r>
          </a:p>
        </p:txBody>
      </p:sp>
      <p:sp>
        <p:nvSpPr>
          <p:cNvPr id="13" name="テキスト ボックス 12">
            <a:extLst>
              <a:ext uri="{FF2B5EF4-FFF2-40B4-BE49-F238E27FC236}">
                <a16:creationId xmlns:a16="http://schemas.microsoft.com/office/drawing/2014/main" id="{5245BC03-9EB6-4C1E-B271-32401C9DC077}"/>
              </a:ext>
            </a:extLst>
          </p:cNvPr>
          <p:cNvSpPr txBox="1"/>
          <p:nvPr/>
        </p:nvSpPr>
        <p:spPr>
          <a:xfrm>
            <a:off x="4763149" y="3848894"/>
            <a:ext cx="1598942"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難病のある人</a:t>
            </a:r>
          </a:p>
        </p:txBody>
      </p:sp>
      <p:sp>
        <p:nvSpPr>
          <p:cNvPr id="14" name="テキスト ボックス 13">
            <a:extLst>
              <a:ext uri="{FF2B5EF4-FFF2-40B4-BE49-F238E27FC236}">
                <a16:creationId xmlns:a16="http://schemas.microsoft.com/office/drawing/2014/main" id="{936D7407-B975-43A8-8097-DCA9643DE93E}"/>
              </a:ext>
            </a:extLst>
          </p:cNvPr>
          <p:cNvSpPr txBox="1"/>
          <p:nvPr/>
        </p:nvSpPr>
        <p:spPr>
          <a:xfrm>
            <a:off x="8285799" y="3726966"/>
            <a:ext cx="799471" cy="369332"/>
          </a:xfrm>
          <a:prstGeom prst="rect">
            <a:avLst/>
          </a:prstGeom>
          <a:solidFill>
            <a:schemeClr val="bg1"/>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企業</a:t>
            </a:r>
          </a:p>
        </p:txBody>
      </p:sp>
      <p:sp>
        <p:nvSpPr>
          <p:cNvPr id="15" name="テキスト ボックス 14">
            <a:extLst>
              <a:ext uri="{FF2B5EF4-FFF2-40B4-BE49-F238E27FC236}">
                <a16:creationId xmlns:a16="http://schemas.microsoft.com/office/drawing/2014/main" id="{B9B6C0AC-8F0D-4678-9628-077A129960B0}"/>
              </a:ext>
            </a:extLst>
          </p:cNvPr>
          <p:cNvSpPr txBox="1"/>
          <p:nvPr/>
        </p:nvSpPr>
        <p:spPr>
          <a:xfrm>
            <a:off x="8202549" y="2360299"/>
            <a:ext cx="730969"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産業医等</a:t>
            </a:r>
          </a:p>
        </p:txBody>
      </p:sp>
      <p:sp>
        <p:nvSpPr>
          <p:cNvPr id="16" name="テキスト ボックス 15">
            <a:extLst>
              <a:ext uri="{FF2B5EF4-FFF2-40B4-BE49-F238E27FC236}">
                <a16:creationId xmlns:a16="http://schemas.microsoft.com/office/drawing/2014/main" id="{44D939FD-524B-4BD2-A2F4-B80DF2AFF540}"/>
              </a:ext>
            </a:extLst>
          </p:cNvPr>
          <p:cNvSpPr txBox="1"/>
          <p:nvPr/>
        </p:nvSpPr>
        <p:spPr>
          <a:xfrm>
            <a:off x="3603148" y="6287388"/>
            <a:ext cx="2636940"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難病相談支援員／ピアサポーター</a:t>
            </a:r>
          </a:p>
        </p:txBody>
      </p:sp>
      <p:sp>
        <p:nvSpPr>
          <p:cNvPr id="18" name="テキスト ボックス 17">
            <a:extLst>
              <a:ext uri="{FF2B5EF4-FFF2-40B4-BE49-F238E27FC236}">
                <a16:creationId xmlns:a16="http://schemas.microsoft.com/office/drawing/2014/main" id="{4D231FAA-E1A1-42E1-880A-1A87D690C519}"/>
              </a:ext>
            </a:extLst>
          </p:cNvPr>
          <p:cNvSpPr txBox="1"/>
          <p:nvPr/>
        </p:nvSpPr>
        <p:spPr>
          <a:xfrm>
            <a:off x="7297111" y="6433104"/>
            <a:ext cx="1947649"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難病患者就職サポーター</a:t>
            </a:r>
          </a:p>
        </p:txBody>
      </p:sp>
      <p:sp>
        <p:nvSpPr>
          <p:cNvPr id="20" name="テキスト ボックス 19">
            <a:extLst>
              <a:ext uri="{FF2B5EF4-FFF2-40B4-BE49-F238E27FC236}">
                <a16:creationId xmlns:a16="http://schemas.microsoft.com/office/drawing/2014/main" id="{F9D73930-3F30-46F9-ACAD-9CF752FC2C61}"/>
              </a:ext>
            </a:extLst>
          </p:cNvPr>
          <p:cNvSpPr txBox="1"/>
          <p:nvPr/>
        </p:nvSpPr>
        <p:spPr>
          <a:xfrm>
            <a:off x="10228899" y="2255823"/>
            <a:ext cx="127919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両立支援促進員</a:t>
            </a:r>
          </a:p>
        </p:txBody>
      </p:sp>
      <p:sp>
        <p:nvSpPr>
          <p:cNvPr id="22" name="テキスト ボックス 21">
            <a:extLst>
              <a:ext uri="{FF2B5EF4-FFF2-40B4-BE49-F238E27FC236}">
                <a16:creationId xmlns:a16="http://schemas.microsoft.com/office/drawing/2014/main" id="{E7B6643B-FB53-4719-871F-4E9D046C3679}"/>
              </a:ext>
            </a:extLst>
          </p:cNvPr>
          <p:cNvSpPr txBox="1"/>
          <p:nvPr/>
        </p:nvSpPr>
        <p:spPr>
          <a:xfrm>
            <a:off x="9723857" y="4389792"/>
            <a:ext cx="1877117"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障害者職業カウンセラー</a:t>
            </a:r>
          </a:p>
        </p:txBody>
      </p:sp>
      <p:sp>
        <p:nvSpPr>
          <p:cNvPr id="23" name="テキスト ボックス 22">
            <a:extLst>
              <a:ext uri="{FF2B5EF4-FFF2-40B4-BE49-F238E27FC236}">
                <a16:creationId xmlns:a16="http://schemas.microsoft.com/office/drawing/2014/main" id="{D00A259F-D332-4648-B2DC-5826E0BF6AD7}"/>
              </a:ext>
            </a:extLst>
          </p:cNvPr>
          <p:cNvSpPr txBox="1"/>
          <p:nvPr/>
        </p:nvSpPr>
        <p:spPr>
          <a:xfrm>
            <a:off x="7380374" y="1609669"/>
            <a:ext cx="548227"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主治医</a:t>
            </a:r>
          </a:p>
        </p:txBody>
      </p:sp>
      <p:sp>
        <p:nvSpPr>
          <p:cNvPr id="29" name="テキスト ボックス 28">
            <a:extLst>
              <a:ext uri="{FF2B5EF4-FFF2-40B4-BE49-F238E27FC236}">
                <a16:creationId xmlns:a16="http://schemas.microsoft.com/office/drawing/2014/main" id="{FB36283C-E577-4787-8CDB-199B3433A7DE}"/>
              </a:ext>
            </a:extLst>
          </p:cNvPr>
          <p:cNvSpPr txBox="1"/>
          <p:nvPr/>
        </p:nvSpPr>
        <p:spPr>
          <a:xfrm>
            <a:off x="3326679" y="1585280"/>
            <a:ext cx="2045432" cy="64633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専門医</a:t>
            </a:r>
            <a:endParaRPr kumimoji="1" lang="en-US" altLang="ja-JP" sz="1400" b="1" i="0" u="none" strike="noStrike" kern="1200" cap="none" spc="0" normalizeH="0" baseline="0" noProof="0" dirty="0">
              <a:ln>
                <a:noFill/>
              </a:ln>
              <a:solidFill>
                <a:srgbClr val="000000"/>
              </a:solidFill>
              <a:effectLst/>
              <a:uLnTx/>
              <a:uFillTx/>
              <a:latin typeface="Tahoma"/>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看護師等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医療ソーシャルワーカー等</a:t>
            </a:r>
            <a:endParaRPr kumimoji="1" lang="en-US" altLang="ja-JP" sz="1400" b="1" i="0" u="none" strike="noStrike" kern="1200" cap="none" spc="0" normalizeH="0" baseline="0" noProof="0" dirty="0">
              <a:ln>
                <a:noFill/>
              </a:ln>
              <a:solidFill>
                <a:srgbClr val="000000"/>
              </a:solidFill>
              <a:effectLst/>
              <a:uLnTx/>
              <a:uFillTx/>
              <a:latin typeface="Tahoma"/>
              <a:ea typeface="ＭＳ Ｐゴシック"/>
              <a:cs typeface="+mn-cs"/>
            </a:endParaRPr>
          </a:p>
        </p:txBody>
      </p:sp>
      <p:pic>
        <p:nvPicPr>
          <p:cNvPr id="24" name="図 23">
            <a:extLst>
              <a:ext uri="{FF2B5EF4-FFF2-40B4-BE49-F238E27FC236}">
                <a16:creationId xmlns:a16="http://schemas.microsoft.com/office/drawing/2014/main" id="{9FE9C086-B2C0-4AA6-A035-CCC2630038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35993" y="2652017"/>
            <a:ext cx="1897219" cy="1897219"/>
          </a:xfrm>
          <a:prstGeom prst="rect">
            <a:avLst/>
          </a:prstGeom>
        </p:spPr>
      </p:pic>
      <p:sp>
        <p:nvSpPr>
          <p:cNvPr id="11" name="角丸四角形 10"/>
          <p:cNvSpPr/>
          <p:nvPr/>
        </p:nvSpPr>
        <p:spPr>
          <a:xfrm>
            <a:off x="3745244" y="82207"/>
            <a:ext cx="8026103" cy="4645578"/>
          </a:xfrm>
          <a:prstGeom prst="roundRect">
            <a:avLst>
              <a:gd name="adj" fmla="val 1270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32" name="テキスト ボックス 31">
            <a:extLst>
              <a:ext uri="{FF2B5EF4-FFF2-40B4-BE49-F238E27FC236}">
                <a16:creationId xmlns:a16="http://schemas.microsoft.com/office/drawing/2014/main" id="{9CABAE42-9D09-4ADA-A3B4-65C447DA46C3}"/>
              </a:ext>
            </a:extLst>
          </p:cNvPr>
          <p:cNvSpPr txBox="1"/>
          <p:nvPr/>
        </p:nvSpPr>
        <p:spPr>
          <a:xfrm>
            <a:off x="5044361" y="4628145"/>
            <a:ext cx="2008883"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ジョブコーチ</a:t>
            </a:r>
          </a:p>
        </p:txBody>
      </p:sp>
      <p:sp>
        <p:nvSpPr>
          <p:cNvPr id="33" name="テキスト ボックス 32">
            <a:extLst>
              <a:ext uri="{FF2B5EF4-FFF2-40B4-BE49-F238E27FC236}">
                <a16:creationId xmlns:a16="http://schemas.microsoft.com/office/drawing/2014/main" id="{E4CD7CDF-30BA-4D47-85C2-2AF6671C8F4B}"/>
              </a:ext>
            </a:extLst>
          </p:cNvPr>
          <p:cNvSpPr txBox="1"/>
          <p:nvPr/>
        </p:nvSpPr>
        <p:spPr>
          <a:xfrm>
            <a:off x="7811795" y="4535589"/>
            <a:ext cx="2339102"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就労支援機関</a:t>
            </a:r>
          </a:p>
        </p:txBody>
      </p:sp>
      <p:sp>
        <p:nvSpPr>
          <p:cNvPr id="34" name="テキスト ボックス 33">
            <a:extLst>
              <a:ext uri="{FF2B5EF4-FFF2-40B4-BE49-F238E27FC236}">
                <a16:creationId xmlns:a16="http://schemas.microsoft.com/office/drawing/2014/main" id="{3307A204-0CA4-4FE3-8A26-C6944439ED38}"/>
              </a:ext>
            </a:extLst>
          </p:cNvPr>
          <p:cNvSpPr txBox="1"/>
          <p:nvPr/>
        </p:nvSpPr>
        <p:spPr>
          <a:xfrm>
            <a:off x="4723088" y="582945"/>
            <a:ext cx="1620957"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医療機関</a:t>
            </a:r>
          </a:p>
        </p:txBody>
      </p:sp>
      <p:sp>
        <p:nvSpPr>
          <p:cNvPr id="35" name="テキスト ボックス 34">
            <a:extLst>
              <a:ext uri="{FF2B5EF4-FFF2-40B4-BE49-F238E27FC236}">
                <a16:creationId xmlns:a16="http://schemas.microsoft.com/office/drawing/2014/main" id="{02130EC3-9776-4BDA-8A2B-6BA03EAAF066}"/>
              </a:ext>
            </a:extLst>
          </p:cNvPr>
          <p:cNvSpPr txBox="1"/>
          <p:nvPr/>
        </p:nvSpPr>
        <p:spPr>
          <a:xfrm>
            <a:off x="9169960" y="3435806"/>
            <a:ext cx="1620957"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人事労務</a:t>
            </a:r>
          </a:p>
        </p:txBody>
      </p:sp>
      <p:sp>
        <p:nvSpPr>
          <p:cNvPr id="36" name="テキスト ボックス 35">
            <a:extLst>
              <a:ext uri="{FF2B5EF4-FFF2-40B4-BE49-F238E27FC236}">
                <a16:creationId xmlns:a16="http://schemas.microsoft.com/office/drawing/2014/main" id="{6130C357-C1CA-4B4B-8A55-1284951B1AC9}"/>
              </a:ext>
            </a:extLst>
          </p:cNvPr>
          <p:cNvSpPr txBox="1"/>
          <p:nvPr/>
        </p:nvSpPr>
        <p:spPr>
          <a:xfrm>
            <a:off x="8354374" y="2837255"/>
            <a:ext cx="1800493"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上司・同僚</a:t>
            </a:r>
          </a:p>
        </p:txBody>
      </p:sp>
      <p:sp>
        <p:nvSpPr>
          <p:cNvPr id="38" name="テキスト ボックス 37">
            <a:extLst>
              <a:ext uri="{FF2B5EF4-FFF2-40B4-BE49-F238E27FC236}">
                <a16:creationId xmlns:a16="http://schemas.microsoft.com/office/drawing/2014/main" id="{E473AC31-01F3-4CD4-89E9-965A6312B9FA}"/>
              </a:ext>
            </a:extLst>
          </p:cNvPr>
          <p:cNvSpPr txBox="1"/>
          <p:nvPr/>
        </p:nvSpPr>
        <p:spPr>
          <a:xfrm>
            <a:off x="7986175" y="2025791"/>
            <a:ext cx="1980029"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産業保健職</a:t>
            </a:r>
          </a:p>
        </p:txBody>
      </p:sp>
      <p:sp>
        <p:nvSpPr>
          <p:cNvPr id="39" name="テキスト ボックス 38">
            <a:extLst>
              <a:ext uri="{FF2B5EF4-FFF2-40B4-BE49-F238E27FC236}">
                <a16:creationId xmlns:a16="http://schemas.microsoft.com/office/drawing/2014/main" id="{3B76954A-318D-48DD-AF25-89178B7C86F9}"/>
              </a:ext>
            </a:extLst>
          </p:cNvPr>
          <p:cNvSpPr txBox="1"/>
          <p:nvPr/>
        </p:nvSpPr>
        <p:spPr>
          <a:xfrm>
            <a:off x="10482158" y="6071884"/>
            <a:ext cx="902811"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家族</a:t>
            </a:r>
          </a:p>
        </p:txBody>
      </p:sp>
      <p:sp>
        <p:nvSpPr>
          <p:cNvPr id="40" name="テキスト ボックス 39"/>
          <p:cNvSpPr txBox="1"/>
          <p:nvPr/>
        </p:nvSpPr>
        <p:spPr>
          <a:xfrm>
            <a:off x="4062202" y="2378880"/>
            <a:ext cx="2245768" cy="861774"/>
          </a:xfrm>
          <a:prstGeom prst="rect">
            <a:avLst/>
          </a:prstGeom>
          <a:solidFill>
            <a:srgbClr val="FF0000"/>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rPr>
              <a:t>就職後の職場定着支援</a:t>
            </a:r>
          </a:p>
        </p:txBody>
      </p:sp>
      <p:sp>
        <p:nvSpPr>
          <p:cNvPr id="19" name="テキスト ボックス 18">
            <a:extLst>
              <a:ext uri="{FF2B5EF4-FFF2-40B4-BE49-F238E27FC236}">
                <a16:creationId xmlns:a16="http://schemas.microsoft.com/office/drawing/2014/main" id="{B9622763-6BD9-96BD-2FFE-BE233873E42B}"/>
              </a:ext>
            </a:extLst>
          </p:cNvPr>
          <p:cNvSpPr txBox="1"/>
          <p:nvPr/>
        </p:nvSpPr>
        <p:spPr>
          <a:xfrm>
            <a:off x="302879" y="354852"/>
            <a:ext cx="2431483" cy="1292662"/>
          </a:xfrm>
          <a:prstGeom prst="rect">
            <a:avLst/>
          </a:prstGeom>
          <a:noFill/>
        </p:spPr>
        <p:txBody>
          <a:bodyPr wrap="square" lIns="0" tIns="0" rIns="0" bIns="0" rtlCol="0">
            <a:spAutoFit/>
          </a:bodyPr>
          <a:lstStyle/>
          <a:p>
            <a:r>
              <a:rPr kumimoji="1" lang="ja-JP" altLang="en-US" sz="2800"/>
              <a:t>難病患者の就職後の治療と仕事の両立支援</a:t>
            </a:r>
            <a:endParaRPr kumimoji="1" lang="ja-JP" altLang="en-US" sz="2800" dirty="0"/>
          </a:p>
        </p:txBody>
      </p:sp>
      <p:sp>
        <p:nvSpPr>
          <p:cNvPr id="25" name="テキスト ボックス 24">
            <a:extLst>
              <a:ext uri="{FF2B5EF4-FFF2-40B4-BE49-F238E27FC236}">
                <a16:creationId xmlns:a16="http://schemas.microsoft.com/office/drawing/2014/main" id="{F9641038-F10E-8605-A912-D28E02429E57}"/>
              </a:ext>
            </a:extLst>
          </p:cNvPr>
          <p:cNvSpPr txBox="1"/>
          <p:nvPr/>
        </p:nvSpPr>
        <p:spPr>
          <a:xfrm>
            <a:off x="246018" y="1886184"/>
            <a:ext cx="2431483" cy="4616648"/>
          </a:xfrm>
          <a:prstGeom prst="rect">
            <a:avLst/>
          </a:prstGeom>
          <a:noFill/>
        </p:spPr>
        <p:txBody>
          <a:bodyPr wrap="square" lIns="0" tIns="0" rIns="0" bIns="0" rtlCol="0">
            <a:spAutoFit/>
          </a:bodyPr>
          <a:lstStyle/>
          <a:p>
            <a:pPr marL="342900" indent="-342900">
              <a:buFont typeface="Wingdings" pitchFamily="2" charset="2"/>
              <a:buChar char="l"/>
            </a:pPr>
            <a:r>
              <a:rPr kumimoji="1" lang="ja-JP" altLang="en-US" sz="2000"/>
              <a:t>体調の安定を継続できるように、疲労や体調等への配慮や通院を「両立支援プラン」により本人、職場、産業医、主治医で共有</a:t>
            </a:r>
            <a:endParaRPr kumimoji="1" lang="en-US" altLang="ja-JP" sz="2000" dirty="0"/>
          </a:p>
          <a:p>
            <a:pPr marL="342900" indent="-342900">
              <a:buFont typeface="Wingdings" pitchFamily="2" charset="2"/>
              <a:buChar char="l"/>
            </a:pPr>
            <a:r>
              <a:rPr lang="ja-JP" altLang="en-US" sz="2000"/>
              <a:t>休職と復職を、本人、職場と医療機関で総合的に支援</a:t>
            </a:r>
            <a:endParaRPr lang="en-US" altLang="ja-JP" sz="2000" dirty="0"/>
          </a:p>
          <a:p>
            <a:pPr marL="342900" indent="-342900">
              <a:buFont typeface="Wingdings" pitchFamily="2" charset="2"/>
              <a:buChar char="l"/>
            </a:pPr>
            <a:r>
              <a:rPr kumimoji="1" lang="ja-JP" altLang="en-US" sz="2000"/>
              <a:t>進行性の疾患への、長期的な配置転換や合理的配慮、支援体制、キャリア支援</a:t>
            </a:r>
            <a:endParaRPr kumimoji="1" lang="ja-JP" altLang="en-US" sz="2000" dirty="0"/>
          </a:p>
        </p:txBody>
      </p:sp>
    </p:spTree>
    <p:extLst>
      <p:ext uri="{BB962C8B-B14F-4D97-AF65-F5344CB8AC3E}">
        <p14:creationId xmlns:p14="http://schemas.microsoft.com/office/powerpoint/2010/main" val="3232883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楕円 56">
            <a:extLst>
              <a:ext uri="{FF2B5EF4-FFF2-40B4-BE49-F238E27FC236}">
                <a16:creationId xmlns:a16="http://schemas.microsoft.com/office/drawing/2014/main" id="{83FA0AC8-07D7-499F-A07B-05ECA90245F8}"/>
              </a:ext>
            </a:extLst>
          </p:cNvPr>
          <p:cNvSpPr/>
          <p:nvPr/>
        </p:nvSpPr>
        <p:spPr>
          <a:xfrm rot="20193011">
            <a:off x="4025331" y="824839"/>
            <a:ext cx="7229594" cy="5551574"/>
          </a:xfrm>
          <a:prstGeom prst="ellipse">
            <a:avLst/>
          </a:prstGeom>
          <a:noFill/>
          <a:ln w="546100">
            <a:solidFill>
              <a:srgbClr val="8EB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pic>
        <p:nvPicPr>
          <p:cNvPr id="5" name="図 4">
            <a:extLst>
              <a:ext uri="{FF2B5EF4-FFF2-40B4-BE49-F238E27FC236}">
                <a16:creationId xmlns:a16="http://schemas.microsoft.com/office/drawing/2014/main" id="{47783424-AE84-4454-9795-EFD6E8CC83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3856" y="517217"/>
            <a:ext cx="1822377" cy="1439677"/>
          </a:xfrm>
          <a:prstGeom prst="rect">
            <a:avLst/>
          </a:prstGeom>
        </p:spPr>
      </p:pic>
      <p:pic>
        <p:nvPicPr>
          <p:cNvPr id="7" name="図 6">
            <a:extLst>
              <a:ext uri="{FF2B5EF4-FFF2-40B4-BE49-F238E27FC236}">
                <a16:creationId xmlns:a16="http://schemas.microsoft.com/office/drawing/2014/main" id="{0C7A6956-579A-4613-B6A5-A5BA46FB20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8628" y="372730"/>
            <a:ext cx="995518" cy="1164427"/>
          </a:xfrm>
          <a:prstGeom prst="rect">
            <a:avLst/>
          </a:prstGeom>
        </p:spPr>
      </p:pic>
      <p:pic>
        <p:nvPicPr>
          <p:cNvPr id="9" name="図 8">
            <a:extLst>
              <a:ext uri="{FF2B5EF4-FFF2-40B4-BE49-F238E27FC236}">
                <a16:creationId xmlns:a16="http://schemas.microsoft.com/office/drawing/2014/main" id="{0575ACA3-4D75-4559-9F77-F4F37E3494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9072" y="4990256"/>
            <a:ext cx="1637664" cy="1439677"/>
          </a:xfrm>
          <a:prstGeom prst="rect">
            <a:avLst/>
          </a:prstGeom>
        </p:spPr>
      </p:pic>
      <p:pic>
        <p:nvPicPr>
          <p:cNvPr id="17" name="図 16">
            <a:extLst>
              <a:ext uri="{FF2B5EF4-FFF2-40B4-BE49-F238E27FC236}">
                <a16:creationId xmlns:a16="http://schemas.microsoft.com/office/drawing/2014/main" id="{C9CFB370-B854-4AA9-9B50-D784392171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56541" y="4855591"/>
            <a:ext cx="1753663" cy="1539860"/>
          </a:xfrm>
          <a:prstGeom prst="rect">
            <a:avLst/>
          </a:prstGeom>
        </p:spPr>
      </p:pic>
      <p:pic>
        <p:nvPicPr>
          <p:cNvPr id="21" name="図 20">
            <a:extLst>
              <a:ext uri="{FF2B5EF4-FFF2-40B4-BE49-F238E27FC236}">
                <a16:creationId xmlns:a16="http://schemas.microsoft.com/office/drawing/2014/main" id="{31B2A2D8-0ADF-463D-9263-319CF6A575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34578" y="2703564"/>
            <a:ext cx="1296064" cy="1296064"/>
          </a:xfrm>
          <a:prstGeom prst="rect">
            <a:avLst/>
          </a:prstGeom>
        </p:spPr>
      </p:pic>
      <p:pic>
        <p:nvPicPr>
          <p:cNvPr id="31" name="図 30">
            <a:extLst>
              <a:ext uri="{FF2B5EF4-FFF2-40B4-BE49-F238E27FC236}">
                <a16:creationId xmlns:a16="http://schemas.microsoft.com/office/drawing/2014/main" id="{80DFBEB8-223A-42C6-880A-54FB3631207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0057" y="2247163"/>
            <a:ext cx="2169456" cy="2508041"/>
          </a:xfrm>
          <a:prstGeom prst="rect">
            <a:avLst/>
          </a:prstGeom>
        </p:spPr>
      </p:pic>
      <p:pic>
        <p:nvPicPr>
          <p:cNvPr id="37" name="図 36">
            <a:extLst>
              <a:ext uri="{FF2B5EF4-FFF2-40B4-BE49-F238E27FC236}">
                <a16:creationId xmlns:a16="http://schemas.microsoft.com/office/drawing/2014/main" id="{9F80CC80-3E43-4609-B7CE-97A6F823B18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90232" y="2571204"/>
            <a:ext cx="1461878" cy="1186810"/>
          </a:xfrm>
          <a:prstGeom prst="rect">
            <a:avLst/>
          </a:prstGeom>
        </p:spPr>
      </p:pic>
      <p:pic>
        <p:nvPicPr>
          <p:cNvPr id="43" name="図 42">
            <a:extLst>
              <a:ext uri="{FF2B5EF4-FFF2-40B4-BE49-F238E27FC236}">
                <a16:creationId xmlns:a16="http://schemas.microsoft.com/office/drawing/2014/main" id="{3E0CF6D4-00D2-4C86-BF4B-DA2FCA6D044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493252" y="681190"/>
            <a:ext cx="1172510" cy="1515044"/>
          </a:xfrm>
          <a:prstGeom prst="rect">
            <a:avLst/>
          </a:prstGeom>
        </p:spPr>
      </p:pic>
      <p:sp>
        <p:nvSpPr>
          <p:cNvPr id="50" name="楕円 49">
            <a:extLst>
              <a:ext uri="{FF2B5EF4-FFF2-40B4-BE49-F238E27FC236}">
                <a16:creationId xmlns:a16="http://schemas.microsoft.com/office/drawing/2014/main" id="{D592ED3A-DDF9-46E5-8123-7E334E9DCD43}"/>
              </a:ext>
            </a:extLst>
          </p:cNvPr>
          <p:cNvSpPr/>
          <p:nvPr/>
        </p:nvSpPr>
        <p:spPr>
          <a:xfrm>
            <a:off x="3107052" y="4352459"/>
            <a:ext cx="1961843" cy="1150177"/>
          </a:xfrm>
          <a:prstGeom prst="ellipse">
            <a:avLst/>
          </a:prstGeom>
          <a:solidFill>
            <a:srgbClr val="FFCCFF"/>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a:ln>
                  <a:noFill/>
                </a:ln>
                <a:solidFill>
                  <a:srgbClr val="000000"/>
                </a:solidFill>
                <a:effectLst/>
                <a:uLnTx/>
                <a:uFillTx/>
                <a:latin typeface="Tahoma"/>
                <a:ea typeface="HG丸ｺﾞｼｯｸM-PRO" panose="020F0600000000000000" pitchFamily="50" charset="-128"/>
                <a:cs typeface="Times New Roman" panose="02020603050405020304" pitchFamily="18" charset="0"/>
              </a:rPr>
              <a:t>医療・生活・就労の一体的な相談支援</a:t>
            </a:r>
            <a:endParaRPr kumimoji="1" lang="ja-JP" altLang="en-US" sz="1100" b="0" i="0" u="none" strike="noStrike" kern="100" cap="none" spc="0" normalizeH="0" baseline="0" noProof="0" dirty="0">
              <a:ln>
                <a:noFill/>
              </a:ln>
              <a:solidFill>
                <a:srgbClr val="FFFFFF"/>
              </a:solidFill>
              <a:effectLst/>
              <a:uLnTx/>
              <a:uFillTx/>
              <a:latin typeface="Tahoma"/>
              <a:ea typeface="ＭＳ 明朝" panose="02020609040205080304" pitchFamily="17" charset="-128"/>
              <a:cs typeface="Times New Roman" panose="02020603050405020304" pitchFamily="18" charset="0"/>
            </a:endParaRPr>
          </a:p>
        </p:txBody>
      </p:sp>
      <p:sp>
        <p:nvSpPr>
          <p:cNvPr id="53" name="楕円 52">
            <a:extLst>
              <a:ext uri="{FF2B5EF4-FFF2-40B4-BE49-F238E27FC236}">
                <a16:creationId xmlns:a16="http://schemas.microsoft.com/office/drawing/2014/main" id="{90A53DA4-AF90-40F3-B37B-1525F92429B3}"/>
              </a:ext>
            </a:extLst>
          </p:cNvPr>
          <p:cNvSpPr/>
          <p:nvPr/>
        </p:nvSpPr>
        <p:spPr>
          <a:xfrm>
            <a:off x="8081449" y="706040"/>
            <a:ext cx="2323077" cy="978718"/>
          </a:xfrm>
          <a:prstGeom prst="ellipse">
            <a:avLst/>
          </a:prstGeom>
          <a:solidFill>
            <a:srgbClr val="FFCCFF"/>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00" cap="none" spc="0" normalizeH="0" baseline="0" noProof="0">
                <a:ln>
                  <a:noFill/>
                </a:ln>
                <a:solidFill>
                  <a:srgbClr val="000000"/>
                </a:solidFill>
                <a:effectLst/>
                <a:uLnTx/>
                <a:uFillTx/>
                <a:latin typeface="Tahoma"/>
                <a:ea typeface="HG丸ｺﾞｼｯｸM-PRO" panose="020F0600000000000000" pitchFamily="50" charset="-128"/>
                <a:cs typeface="Times New Roman" panose="02020603050405020304" pitchFamily="18" charset="0"/>
              </a:rPr>
              <a:t>治療と仕事の両立支援</a:t>
            </a:r>
            <a:endParaRPr kumimoji="1" lang="ja-JP" altLang="en-US" sz="1600" b="0" i="0" u="none" strike="noStrike" kern="100" cap="none" spc="0" normalizeH="0" baseline="0" noProof="0">
              <a:ln>
                <a:noFill/>
              </a:ln>
              <a:solidFill>
                <a:srgbClr val="FFFFFF"/>
              </a:solidFill>
              <a:effectLst/>
              <a:uLnTx/>
              <a:uFillTx/>
              <a:latin typeface="Tahoma"/>
              <a:ea typeface="ＭＳ 明朝" panose="02020609040205080304" pitchFamily="17" charset="-128"/>
              <a:cs typeface="Times New Roman" panose="02020603050405020304" pitchFamily="18" charset="0"/>
            </a:endParaRPr>
          </a:p>
        </p:txBody>
      </p:sp>
      <p:sp>
        <p:nvSpPr>
          <p:cNvPr id="56" name="楕円 55">
            <a:extLst>
              <a:ext uri="{FF2B5EF4-FFF2-40B4-BE49-F238E27FC236}">
                <a16:creationId xmlns:a16="http://schemas.microsoft.com/office/drawing/2014/main" id="{AA9679B2-0D10-4D6C-87C6-FD913C14E93F}"/>
              </a:ext>
            </a:extLst>
          </p:cNvPr>
          <p:cNvSpPr/>
          <p:nvPr/>
        </p:nvSpPr>
        <p:spPr>
          <a:xfrm>
            <a:off x="9749894" y="4685704"/>
            <a:ext cx="2079949" cy="1263449"/>
          </a:xfrm>
          <a:prstGeom prst="ellipse">
            <a:avLst/>
          </a:prstGeom>
          <a:solidFill>
            <a:srgbClr val="FFCCFF"/>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a:ln>
                  <a:noFill/>
                </a:ln>
                <a:solidFill>
                  <a:srgbClr val="000000"/>
                </a:solidFill>
                <a:effectLst/>
                <a:uLnTx/>
                <a:uFillTx/>
                <a:latin typeface="Tahoma"/>
                <a:ea typeface="HG丸ｺﾞｼｯｸM-PRO" panose="020F0600000000000000" pitchFamily="50" charset="-128"/>
                <a:cs typeface="Times New Roman" panose="02020603050405020304" pitchFamily="18" charset="0"/>
              </a:rPr>
              <a:t>障害者雇用支援（障害者手帳の有無にかかわらない）</a:t>
            </a:r>
            <a:endParaRPr kumimoji="1" lang="ja-JP" altLang="en-US" sz="1100" b="0" i="0" u="none" strike="noStrike" kern="100" cap="none" spc="0" normalizeH="0" baseline="0" noProof="0" dirty="0">
              <a:ln>
                <a:noFill/>
              </a:ln>
              <a:solidFill>
                <a:srgbClr val="FFFFFF"/>
              </a:solidFill>
              <a:effectLst/>
              <a:uLnTx/>
              <a:uFillTx/>
              <a:latin typeface="Tahoma"/>
              <a:ea typeface="ＭＳ 明朝" panose="02020609040205080304" pitchFamily="17"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567776E7-CEEE-4121-9D41-4598D9B123A9}"/>
              </a:ext>
            </a:extLst>
          </p:cNvPr>
          <p:cNvSpPr txBox="1"/>
          <p:nvPr/>
        </p:nvSpPr>
        <p:spPr>
          <a:xfrm>
            <a:off x="6215391" y="1324252"/>
            <a:ext cx="1136644" cy="646331"/>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地域の</a:t>
            </a:r>
            <a:endParaRPr kumimoji="1" lang="en-US" altLang="ja-JP" sz="1800" b="0" i="0" u="none" strike="noStrike" kern="1200" cap="none" spc="0" normalizeH="0" baseline="0" noProof="0" dirty="0">
              <a:ln>
                <a:noFill/>
              </a:ln>
              <a:solidFill>
                <a:srgbClr val="0070C0"/>
              </a:solidFill>
              <a:effectLst/>
              <a:uLnTx/>
              <a:uFillTx/>
              <a:latin typeface="Tahoma"/>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医療機関</a:t>
            </a:r>
          </a:p>
        </p:txBody>
      </p:sp>
      <p:sp>
        <p:nvSpPr>
          <p:cNvPr id="3" name="テキスト ボックス 2">
            <a:extLst>
              <a:ext uri="{FF2B5EF4-FFF2-40B4-BE49-F238E27FC236}">
                <a16:creationId xmlns:a16="http://schemas.microsoft.com/office/drawing/2014/main" id="{059FF72D-AAAB-40BC-98C6-408974024790}"/>
              </a:ext>
            </a:extLst>
          </p:cNvPr>
          <p:cNvSpPr txBox="1"/>
          <p:nvPr/>
        </p:nvSpPr>
        <p:spPr>
          <a:xfrm>
            <a:off x="3230938" y="262519"/>
            <a:ext cx="2561869"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難病診療連携拠点病院</a:t>
            </a:r>
          </a:p>
        </p:txBody>
      </p:sp>
      <p:sp>
        <p:nvSpPr>
          <p:cNvPr id="4" name="テキスト ボックス 3">
            <a:extLst>
              <a:ext uri="{FF2B5EF4-FFF2-40B4-BE49-F238E27FC236}">
                <a16:creationId xmlns:a16="http://schemas.microsoft.com/office/drawing/2014/main" id="{E81F2D11-BE90-4BCC-89A8-297ABD4EFC1E}"/>
              </a:ext>
            </a:extLst>
          </p:cNvPr>
          <p:cNvSpPr txBox="1"/>
          <p:nvPr/>
        </p:nvSpPr>
        <p:spPr>
          <a:xfrm>
            <a:off x="9033483" y="190974"/>
            <a:ext cx="2880065"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産業保健総合支援センター</a:t>
            </a:r>
          </a:p>
        </p:txBody>
      </p:sp>
      <p:sp>
        <p:nvSpPr>
          <p:cNvPr id="6" name="テキスト ボックス 5">
            <a:extLst>
              <a:ext uri="{FF2B5EF4-FFF2-40B4-BE49-F238E27FC236}">
                <a16:creationId xmlns:a16="http://schemas.microsoft.com/office/drawing/2014/main" id="{4E15D6C4-0D81-4E7B-8786-2F65A1DD6B6B}"/>
              </a:ext>
            </a:extLst>
          </p:cNvPr>
          <p:cNvSpPr txBox="1"/>
          <p:nvPr/>
        </p:nvSpPr>
        <p:spPr>
          <a:xfrm>
            <a:off x="3126176" y="3926714"/>
            <a:ext cx="927786"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保健所</a:t>
            </a:r>
          </a:p>
        </p:txBody>
      </p:sp>
      <p:sp>
        <p:nvSpPr>
          <p:cNvPr id="8" name="テキスト ボックス 7">
            <a:extLst>
              <a:ext uri="{FF2B5EF4-FFF2-40B4-BE49-F238E27FC236}">
                <a16:creationId xmlns:a16="http://schemas.microsoft.com/office/drawing/2014/main" id="{9DDEF265-7CBA-4133-B425-B0D6826A1C3C}"/>
              </a:ext>
            </a:extLst>
          </p:cNvPr>
          <p:cNvSpPr txBox="1"/>
          <p:nvPr/>
        </p:nvSpPr>
        <p:spPr>
          <a:xfrm>
            <a:off x="3251935" y="5827630"/>
            <a:ext cx="2461741"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難病相談支援センター</a:t>
            </a:r>
          </a:p>
        </p:txBody>
      </p:sp>
      <p:sp>
        <p:nvSpPr>
          <p:cNvPr id="10" name="テキスト ボックス 9">
            <a:extLst>
              <a:ext uri="{FF2B5EF4-FFF2-40B4-BE49-F238E27FC236}">
                <a16:creationId xmlns:a16="http://schemas.microsoft.com/office/drawing/2014/main" id="{940D0893-4865-4D8A-B213-9DB31E716819}"/>
              </a:ext>
            </a:extLst>
          </p:cNvPr>
          <p:cNvSpPr txBox="1"/>
          <p:nvPr/>
        </p:nvSpPr>
        <p:spPr>
          <a:xfrm>
            <a:off x="9268848" y="6153925"/>
            <a:ext cx="1573677"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ハローワーク</a:t>
            </a:r>
          </a:p>
        </p:txBody>
      </p:sp>
      <p:sp>
        <p:nvSpPr>
          <p:cNvPr id="12" name="テキスト ボックス 11">
            <a:extLst>
              <a:ext uri="{FF2B5EF4-FFF2-40B4-BE49-F238E27FC236}">
                <a16:creationId xmlns:a16="http://schemas.microsoft.com/office/drawing/2014/main" id="{B7379066-2377-4E89-84E9-3E986FF82203}"/>
              </a:ext>
            </a:extLst>
          </p:cNvPr>
          <p:cNvSpPr txBox="1"/>
          <p:nvPr/>
        </p:nvSpPr>
        <p:spPr>
          <a:xfrm>
            <a:off x="9777994" y="3983126"/>
            <a:ext cx="2169456"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障害者職業センター</a:t>
            </a:r>
          </a:p>
        </p:txBody>
      </p:sp>
      <p:sp>
        <p:nvSpPr>
          <p:cNvPr id="13" name="テキスト ボックス 12">
            <a:extLst>
              <a:ext uri="{FF2B5EF4-FFF2-40B4-BE49-F238E27FC236}">
                <a16:creationId xmlns:a16="http://schemas.microsoft.com/office/drawing/2014/main" id="{5245BC03-9EB6-4C1E-B271-32401C9DC077}"/>
              </a:ext>
            </a:extLst>
          </p:cNvPr>
          <p:cNvSpPr txBox="1"/>
          <p:nvPr/>
        </p:nvSpPr>
        <p:spPr>
          <a:xfrm>
            <a:off x="4943258" y="3848894"/>
            <a:ext cx="1598942" cy="369332"/>
          </a:xfrm>
          <a:prstGeom prst="rect">
            <a:avLst/>
          </a:prstGeom>
          <a:solidFill>
            <a:schemeClr val="bg1"/>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難病のある人</a:t>
            </a:r>
          </a:p>
        </p:txBody>
      </p:sp>
      <p:sp>
        <p:nvSpPr>
          <p:cNvPr id="14" name="テキスト ボックス 13">
            <a:extLst>
              <a:ext uri="{FF2B5EF4-FFF2-40B4-BE49-F238E27FC236}">
                <a16:creationId xmlns:a16="http://schemas.microsoft.com/office/drawing/2014/main" id="{936D7407-B975-43A8-8097-DCA9643DE93E}"/>
              </a:ext>
            </a:extLst>
          </p:cNvPr>
          <p:cNvSpPr txBox="1"/>
          <p:nvPr/>
        </p:nvSpPr>
        <p:spPr>
          <a:xfrm>
            <a:off x="8465908" y="3726966"/>
            <a:ext cx="799471" cy="369332"/>
          </a:xfrm>
          <a:prstGeom prst="rect">
            <a:avLst/>
          </a:prstGeom>
          <a:solidFill>
            <a:schemeClr val="bg1"/>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Tahoma"/>
                <a:ea typeface="ＭＳ Ｐゴシック"/>
                <a:cs typeface="+mn-cs"/>
              </a:rPr>
              <a:t>企業</a:t>
            </a:r>
          </a:p>
        </p:txBody>
      </p:sp>
      <p:sp>
        <p:nvSpPr>
          <p:cNvPr id="15" name="テキスト ボックス 14">
            <a:extLst>
              <a:ext uri="{FF2B5EF4-FFF2-40B4-BE49-F238E27FC236}">
                <a16:creationId xmlns:a16="http://schemas.microsoft.com/office/drawing/2014/main" id="{B9B6C0AC-8F0D-4678-9628-077A129960B0}"/>
              </a:ext>
            </a:extLst>
          </p:cNvPr>
          <p:cNvSpPr txBox="1"/>
          <p:nvPr/>
        </p:nvSpPr>
        <p:spPr>
          <a:xfrm>
            <a:off x="8382658" y="2360299"/>
            <a:ext cx="730969"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産業医等</a:t>
            </a:r>
          </a:p>
        </p:txBody>
      </p:sp>
      <p:sp>
        <p:nvSpPr>
          <p:cNvPr id="16" name="テキスト ボックス 15">
            <a:extLst>
              <a:ext uri="{FF2B5EF4-FFF2-40B4-BE49-F238E27FC236}">
                <a16:creationId xmlns:a16="http://schemas.microsoft.com/office/drawing/2014/main" id="{44D939FD-524B-4BD2-A2F4-B80DF2AFF540}"/>
              </a:ext>
            </a:extLst>
          </p:cNvPr>
          <p:cNvSpPr txBox="1"/>
          <p:nvPr/>
        </p:nvSpPr>
        <p:spPr>
          <a:xfrm>
            <a:off x="3783257" y="6287388"/>
            <a:ext cx="2636940"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難病相談支援員／ピアサポーター</a:t>
            </a:r>
          </a:p>
        </p:txBody>
      </p:sp>
      <p:sp>
        <p:nvSpPr>
          <p:cNvPr id="18" name="テキスト ボックス 17">
            <a:extLst>
              <a:ext uri="{FF2B5EF4-FFF2-40B4-BE49-F238E27FC236}">
                <a16:creationId xmlns:a16="http://schemas.microsoft.com/office/drawing/2014/main" id="{4D231FAA-E1A1-42E1-880A-1A87D690C519}"/>
              </a:ext>
            </a:extLst>
          </p:cNvPr>
          <p:cNvSpPr txBox="1"/>
          <p:nvPr/>
        </p:nvSpPr>
        <p:spPr>
          <a:xfrm>
            <a:off x="7477220" y="6433104"/>
            <a:ext cx="1947649"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難病患者就職サポーター</a:t>
            </a:r>
          </a:p>
        </p:txBody>
      </p:sp>
      <p:sp>
        <p:nvSpPr>
          <p:cNvPr id="20" name="テキスト ボックス 19">
            <a:extLst>
              <a:ext uri="{FF2B5EF4-FFF2-40B4-BE49-F238E27FC236}">
                <a16:creationId xmlns:a16="http://schemas.microsoft.com/office/drawing/2014/main" id="{F9D73930-3F30-46F9-ACAD-9CF752FC2C61}"/>
              </a:ext>
            </a:extLst>
          </p:cNvPr>
          <p:cNvSpPr txBox="1"/>
          <p:nvPr/>
        </p:nvSpPr>
        <p:spPr>
          <a:xfrm>
            <a:off x="10409008" y="2255823"/>
            <a:ext cx="127919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両立支援促進員</a:t>
            </a:r>
          </a:p>
        </p:txBody>
      </p:sp>
      <p:sp>
        <p:nvSpPr>
          <p:cNvPr id="22" name="テキスト ボックス 21">
            <a:extLst>
              <a:ext uri="{FF2B5EF4-FFF2-40B4-BE49-F238E27FC236}">
                <a16:creationId xmlns:a16="http://schemas.microsoft.com/office/drawing/2014/main" id="{E7B6643B-FB53-4719-871F-4E9D046C3679}"/>
              </a:ext>
            </a:extLst>
          </p:cNvPr>
          <p:cNvSpPr txBox="1"/>
          <p:nvPr/>
        </p:nvSpPr>
        <p:spPr>
          <a:xfrm>
            <a:off x="9903966" y="4389792"/>
            <a:ext cx="1877117"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障害者職業カウンセラー</a:t>
            </a:r>
          </a:p>
        </p:txBody>
      </p:sp>
      <p:sp>
        <p:nvSpPr>
          <p:cNvPr id="23" name="テキスト ボックス 22">
            <a:extLst>
              <a:ext uri="{FF2B5EF4-FFF2-40B4-BE49-F238E27FC236}">
                <a16:creationId xmlns:a16="http://schemas.microsoft.com/office/drawing/2014/main" id="{D00A259F-D332-4648-B2DC-5826E0BF6AD7}"/>
              </a:ext>
            </a:extLst>
          </p:cNvPr>
          <p:cNvSpPr txBox="1"/>
          <p:nvPr/>
        </p:nvSpPr>
        <p:spPr>
          <a:xfrm>
            <a:off x="7560483" y="1609669"/>
            <a:ext cx="548227"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主治医</a:t>
            </a:r>
          </a:p>
        </p:txBody>
      </p:sp>
      <p:sp>
        <p:nvSpPr>
          <p:cNvPr id="29" name="テキスト ボックス 28">
            <a:extLst>
              <a:ext uri="{FF2B5EF4-FFF2-40B4-BE49-F238E27FC236}">
                <a16:creationId xmlns:a16="http://schemas.microsoft.com/office/drawing/2014/main" id="{FB36283C-E577-4787-8CDB-199B3433A7DE}"/>
              </a:ext>
            </a:extLst>
          </p:cNvPr>
          <p:cNvSpPr txBox="1"/>
          <p:nvPr/>
        </p:nvSpPr>
        <p:spPr>
          <a:xfrm>
            <a:off x="3506788" y="1585280"/>
            <a:ext cx="2045432" cy="64633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専門医</a:t>
            </a:r>
            <a:endParaRPr kumimoji="1" lang="en-US" altLang="ja-JP" sz="1400" b="1" i="0" u="none" strike="noStrike" kern="1200" cap="none" spc="0" normalizeH="0" baseline="0" noProof="0" dirty="0">
              <a:ln>
                <a:noFill/>
              </a:ln>
              <a:solidFill>
                <a:srgbClr val="000000"/>
              </a:solidFill>
              <a:effectLst/>
              <a:uLnTx/>
              <a:uFillTx/>
              <a:latin typeface="Tahoma"/>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看護師等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Tahoma"/>
                <a:ea typeface="ＭＳ Ｐゴシック"/>
                <a:cs typeface="+mn-cs"/>
              </a:rPr>
              <a:t>医療ソーシャルワーカー等</a:t>
            </a:r>
            <a:endParaRPr kumimoji="1" lang="en-US" altLang="ja-JP" sz="1400" b="1" i="0" u="none" strike="noStrike" kern="1200" cap="none" spc="0" normalizeH="0" baseline="0" noProof="0" dirty="0">
              <a:ln>
                <a:noFill/>
              </a:ln>
              <a:solidFill>
                <a:srgbClr val="000000"/>
              </a:solidFill>
              <a:effectLst/>
              <a:uLnTx/>
              <a:uFillTx/>
              <a:latin typeface="Tahoma"/>
              <a:ea typeface="ＭＳ Ｐゴシック"/>
              <a:cs typeface="+mn-cs"/>
            </a:endParaRPr>
          </a:p>
        </p:txBody>
      </p:sp>
      <p:pic>
        <p:nvPicPr>
          <p:cNvPr id="24" name="図 23">
            <a:extLst>
              <a:ext uri="{FF2B5EF4-FFF2-40B4-BE49-F238E27FC236}">
                <a16:creationId xmlns:a16="http://schemas.microsoft.com/office/drawing/2014/main" id="{9FE9C086-B2C0-4AA6-A035-CCC2630038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16102" y="2652017"/>
            <a:ext cx="1897219" cy="1897219"/>
          </a:xfrm>
          <a:prstGeom prst="rect">
            <a:avLst/>
          </a:prstGeom>
        </p:spPr>
      </p:pic>
      <p:sp>
        <p:nvSpPr>
          <p:cNvPr id="11" name="角丸四角形 10"/>
          <p:cNvSpPr/>
          <p:nvPr/>
        </p:nvSpPr>
        <p:spPr>
          <a:xfrm>
            <a:off x="3925353" y="2890045"/>
            <a:ext cx="7988195" cy="3758504"/>
          </a:xfrm>
          <a:prstGeom prst="roundRect">
            <a:avLst>
              <a:gd name="adj" fmla="val 1270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32" name="テキスト ボックス 31">
            <a:extLst>
              <a:ext uri="{FF2B5EF4-FFF2-40B4-BE49-F238E27FC236}">
                <a16:creationId xmlns:a16="http://schemas.microsoft.com/office/drawing/2014/main" id="{9CABAE42-9D09-4ADA-A3B4-65C447DA46C3}"/>
              </a:ext>
            </a:extLst>
          </p:cNvPr>
          <p:cNvSpPr txBox="1"/>
          <p:nvPr/>
        </p:nvSpPr>
        <p:spPr>
          <a:xfrm>
            <a:off x="5224470" y="4628145"/>
            <a:ext cx="2008883"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ジョブコーチ</a:t>
            </a:r>
          </a:p>
        </p:txBody>
      </p:sp>
      <p:sp>
        <p:nvSpPr>
          <p:cNvPr id="33" name="テキスト ボックス 32">
            <a:extLst>
              <a:ext uri="{FF2B5EF4-FFF2-40B4-BE49-F238E27FC236}">
                <a16:creationId xmlns:a16="http://schemas.microsoft.com/office/drawing/2014/main" id="{E4CD7CDF-30BA-4D47-85C2-2AF6671C8F4B}"/>
              </a:ext>
            </a:extLst>
          </p:cNvPr>
          <p:cNvSpPr txBox="1"/>
          <p:nvPr/>
        </p:nvSpPr>
        <p:spPr>
          <a:xfrm>
            <a:off x="7991904" y="4535589"/>
            <a:ext cx="2339102"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就労支援機関</a:t>
            </a:r>
          </a:p>
        </p:txBody>
      </p:sp>
      <p:sp>
        <p:nvSpPr>
          <p:cNvPr id="34" name="テキスト ボックス 33">
            <a:extLst>
              <a:ext uri="{FF2B5EF4-FFF2-40B4-BE49-F238E27FC236}">
                <a16:creationId xmlns:a16="http://schemas.microsoft.com/office/drawing/2014/main" id="{3307A204-0CA4-4FE3-8A26-C6944439ED38}"/>
              </a:ext>
            </a:extLst>
          </p:cNvPr>
          <p:cNvSpPr txBox="1"/>
          <p:nvPr/>
        </p:nvSpPr>
        <p:spPr>
          <a:xfrm>
            <a:off x="4903197" y="582945"/>
            <a:ext cx="1620957"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医療機関</a:t>
            </a:r>
          </a:p>
        </p:txBody>
      </p:sp>
      <p:sp>
        <p:nvSpPr>
          <p:cNvPr id="35" name="テキスト ボックス 34">
            <a:extLst>
              <a:ext uri="{FF2B5EF4-FFF2-40B4-BE49-F238E27FC236}">
                <a16:creationId xmlns:a16="http://schemas.microsoft.com/office/drawing/2014/main" id="{02130EC3-9776-4BDA-8A2B-6BA03EAAF066}"/>
              </a:ext>
            </a:extLst>
          </p:cNvPr>
          <p:cNvSpPr txBox="1"/>
          <p:nvPr/>
        </p:nvSpPr>
        <p:spPr>
          <a:xfrm>
            <a:off x="9350069" y="3435806"/>
            <a:ext cx="1620957"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人事労務</a:t>
            </a:r>
          </a:p>
        </p:txBody>
      </p:sp>
      <p:sp>
        <p:nvSpPr>
          <p:cNvPr id="36" name="テキスト ボックス 35">
            <a:extLst>
              <a:ext uri="{FF2B5EF4-FFF2-40B4-BE49-F238E27FC236}">
                <a16:creationId xmlns:a16="http://schemas.microsoft.com/office/drawing/2014/main" id="{6130C357-C1CA-4B4B-8A55-1284951B1AC9}"/>
              </a:ext>
            </a:extLst>
          </p:cNvPr>
          <p:cNvSpPr txBox="1"/>
          <p:nvPr/>
        </p:nvSpPr>
        <p:spPr>
          <a:xfrm>
            <a:off x="8534483" y="2837255"/>
            <a:ext cx="1800493"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上司・同僚</a:t>
            </a:r>
          </a:p>
        </p:txBody>
      </p:sp>
      <p:sp>
        <p:nvSpPr>
          <p:cNvPr id="38" name="テキスト ボックス 37">
            <a:extLst>
              <a:ext uri="{FF2B5EF4-FFF2-40B4-BE49-F238E27FC236}">
                <a16:creationId xmlns:a16="http://schemas.microsoft.com/office/drawing/2014/main" id="{E473AC31-01F3-4CD4-89E9-965A6312B9FA}"/>
              </a:ext>
            </a:extLst>
          </p:cNvPr>
          <p:cNvSpPr txBox="1"/>
          <p:nvPr/>
        </p:nvSpPr>
        <p:spPr>
          <a:xfrm>
            <a:off x="8166284" y="2025791"/>
            <a:ext cx="1980029"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産業保健職</a:t>
            </a:r>
          </a:p>
        </p:txBody>
      </p:sp>
      <p:sp>
        <p:nvSpPr>
          <p:cNvPr id="39" name="テキスト ボックス 38">
            <a:extLst>
              <a:ext uri="{FF2B5EF4-FFF2-40B4-BE49-F238E27FC236}">
                <a16:creationId xmlns:a16="http://schemas.microsoft.com/office/drawing/2014/main" id="{3B76954A-318D-48DD-AF25-89178B7C86F9}"/>
              </a:ext>
            </a:extLst>
          </p:cNvPr>
          <p:cNvSpPr txBox="1"/>
          <p:nvPr/>
        </p:nvSpPr>
        <p:spPr>
          <a:xfrm>
            <a:off x="10662267" y="6071884"/>
            <a:ext cx="902811" cy="5232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家族</a:t>
            </a:r>
          </a:p>
        </p:txBody>
      </p:sp>
      <p:sp>
        <p:nvSpPr>
          <p:cNvPr id="40" name="テキスト ボックス 39"/>
          <p:cNvSpPr txBox="1"/>
          <p:nvPr/>
        </p:nvSpPr>
        <p:spPr>
          <a:xfrm>
            <a:off x="4736398" y="3444684"/>
            <a:ext cx="2584179" cy="1292662"/>
          </a:xfrm>
          <a:prstGeom prst="rect">
            <a:avLst/>
          </a:prstGeom>
          <a:solidFill>
            <a:srgbClr val="FF0000"/>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rPr>
              <a:t>障害進行時の、障害者雇用支援の効果的活用</a:t>
            </a:r>
          </a:p>
        </p:txBody>
      </p:sp>
      <p:sp>
        <p:nvSpPr>
          <p:cNvPr id="19" name="テキスト ボックス 18">
            <a:extLst>
              <a:ext uri="{FF2B5EF4-FFF2-40B4-BE49-F238E27FC236}">
                <a16:creationId xmlns:a16="http://schemas.microsoft.com/office/drawing/2014/main" id="{F24FF716-AA47-5246-D981-72A9ED2D8B68}"/>
              </a:ext>
            </a:extLst>
          </p:cNvPr>
          <p:cNvSpPr txBox="1"/>
          <p:nvPr/>
        </p:nvSpPr>
        <p:spPr>
          <a:xfrm>
            <a:off x="302879" y="354852"/>
            <a:ext cx="2431483" cy="1292662"/>
          </a:xfrm>
          <a:prstGeom prst="rect">
            <a:avLst/>
          </a:prstGeom>
          <a:noFill/>
        </p:spPr>
        <p:txBody>
          <a:bodyPr wrap="square" lIns="0" tIns="0" rIns="0" bIns="0" rtlCol="0">
            <a:spAutoFit/>
          </a:bodyPr>
          <a:lstStyle/>
          <a:p>
            <a:r>
              <a:rPr kumimoji="1" lang="ja-JP" altLang="en-US" sz="2800"/>
              <a:t>難病患者の障害進行時の就業継続支援</a:t>
            </a:r>
            <a:endParaRPr kumimoji="1" lang="ja-JP" altLang="en-US" sz="2800" dirty="0"/>
          </a:p>
        </p:txBody>
      </p:sp>
      <p:sp>
        <p:nvSpPr>
          <p:cNvPr id="25" name="テキスト ボックス 24">
            <a:extLst>
              <a:ext uri="{FF2B5EF4-FFF2-40B4-BE49-F238E27FC236}">
                <a16:creationId xmlns:a16="http://schemas.microsoft.com/office/drawing/2014/main" id="{0F2CF2F9-0A10-6063-34BA-7BC43F948158}"/>
              </a:ext>
            </a:extLst>
          </p:cNvPr>
          <p:cNvSpPr txBox="1"/>
          <p:nvPr/>
        </p:nvSpPr>
        <p:spPr>
          <a:xfrm>
            <a:off x="246018" y="2287401"/>
            <a:ext cx="2431483" cy="4001095"/>
          </a:xfrm>
          <a:prstGeom prst="rect">
            <a:avLst/>
          </a:prstGeom>
          <a:noFill/>
        </p:spPr>
        <p:txBody>
          <a:bodyPr wrap="square" lIns="0" tIns="0" rIns="0" bIns="0" rtlCol="0">
            <a:spAutoFit/>
          </a:bodyPr>
          <a:lstStyle/>
          <a:p>
            <a:pPr marL="342900" indent="-342900">
              <a:buFont typeface="Wingdings" pitchFamily="2" charset="2"/>
              <a:buChar char="l"/>
            </a:pPr>
            <a:r>
              <a:rPr kumimoji="1" lang="ja-JP" altLang="en-US" sz="2000"/>
              <a:t>障害者手帳のタイムリーな取得と、障害者雇用支援制度の活用</a:t>
            </a:r>
            <a:endParaRPr kumimoji="1" lang="en-US" altLang="ja-JP" sz="2000" dirty="0"/>
          </a:p>
          <a:p>
            <a:pPr marL="342900" indent="-342900">
              <a:buFont typeface="Wingdings" pitchFamily="2" charset="2"/>
              <a:buChar char="l"/>
            </a:pPr>
            <a:r>
              <a:rPr kumimoji="1" lang="ja-JP" altLang="en-US" sz="2000"/>
              <a:t>治療やリハビリテーションとの連携</a:t>
            </a:r>
            <a:endParaRPr kumimoji="1" lang="en-US" altLang="ja-JP" sz="2000" dirty="0"/>
          </a:p>
          <a:p>
            <a:pPr marL="342900" indent="-342900">
              <a:buFont typeface="Wingdings" pitchFamily="2" charset="2"/>
              <a:buChar char="l"/>
            </a:pPr>
            <a:r>
              <a:rPr kumimoji="1" lang="ja-JP" altLang="en-US" sz="2000"/>
              <a:t>通勤や業務遂行のための職場環境整備、支援機器、介助者等の効果的活用</a:t>
            </a:r>
            <a:endParaRPr kumimoji="1" lang="en-US" altLang="ja-JP" sz="2000" dirty="0"/>
          </a:p>
          <a:p>
            <a:pPr marL="342900" indent="-342900">
              <a:buFont typeface="Wingdings" pitchFamily="2" charset="2"/>
              <a:buChar char="l"/>
            </a:pPr>
            <a:r>
              <a:rPr kumimoji="1" lang="ja-JP" altLang="en-US" sz="2000"/>
              <a:t>離職防止のための各種法制度の活用</a:t>
            </a:r>
            <a:endParaRPr kumimoji="1" lang="ja-JP" altLang="en-US" sz="2000" dirty="0"/>
          </a:p>
        </p:txBody>
      </p:sp>
    </p:spTree>
    <p:extLst>
      <p:ext uri="{BB962C8B-B14F-4D97-AF65-F5344CB8AC3E}">
        <p14:creationId xmlns:p14="http://schemas.microsoft.com/office/powerpoint/2010/main" val="973465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56808" y="133350"/>
            <a:ext cx="10372725" cy="1089894"/>
          </a:xfrm>
        </p:spPr>
        <p:txBody>
          <a:bodyPr/>
          <a:lstStyle/>
          <a:p>
            <a:r>
              <a:rPr lang="ja-JP" altLang="en-US" sz="3600" dirty="0"/>
              <a:t>東京の企業がテレワークで地方の重度障害者を雇用し、介護や生活支援の体制整備を行った事例</a:t>
            </a:r>
          </a:p>
        </p:txBody>
      </p:sp>
      <p:sp>
        <p:nvSpPr>
          <p:cNvPr id="3" name="コンテンツ プレースホルダー 2"/>
          <p:cNvSpPr>
            <a:spLocks noGrp="1"/>
          </p:cNvSpPr>
          <p:nvPr>
            <p:ph idx="1"/>
          </p:nvPr>
        </p:nvSpPr>
        <p:spPr>
          <a:xfrm>
            <a:off x="1012751" y="1676041"/>
            <a:ext cx="10426774" cy="4114800"/>
          </a:xfrm>
        </p:spPr>
        <p:txBody>
          <a:bodyPr/>
          <a:lstStyle/>
          <a:p>
            <a:r>
              <a:rPr lang="ja-JP" altLang="en-US" sz="2800" dirty="0"/>
              <a:t>生活面の継続支援が必要であったり、通勤が困難な障害者の雇用には、地域の支援サービスの活用が重要</a:t>
            </a:r>
            <a:endParaRPr lang="en-US" altLang="ja-JP" sz="2800" dirty="0"/>
          </a:p>
          <a:p>
            <a:pPr lvl="1"/>
            <a:r>
              <a:rPr lang="ja-JP" altLang="en-US" sz="2400" dirty="0"/>
              <a:t>会社側から自宅を訪問し、就業環境や地域の福祉サービス等を確認</a:t>
            </a:r>
            <a:endParaRPr lang="en-US" altLang="ja-JP" sz="2400" dirty="0"/>
          </a:p>
          <a:p>
            <a:pPr lvl="1"/>
            <a:r>
              <a:rPr lang="ja-JP" altLang="en-US" sz="2400" dirty="0"/>
              <a:t>障害者就業・生活支援センターに登録し、定期訪問や定期連絡、緊急時対応、継続的フォローを可能とする</a:t>
            </a:r>
            <a:endParaRPr lang="en-US" altLang="ja-JP" sz="2400" dirty="0"/>
          </a:p>
          <a:p>
            <a:r>
              <a:rPr lang="ja-JP" altLang="en-US" sz="2800" dirty="0"/>
              <a:t>フレックスタイム制度等でフルタイム勤務を可能に</a:t>
            </a:r>
            <a:endParaRPr lang="en-US" altLang="ja-JP" sz="2800" dirty="0"/>
          </a:p>
          <a:p>
            <a:pPr lvl="1"/>
            <a:r>
              <a:rPr lang="ja-JP" altLang="en-US" sz="2400" dirty="0"/>
              <a:t>自己管理能力とコミュニケーション能力、人柄が重要</a:t>
            </a:r>
            <a:endParaRPr lang="en-US" altLang="ja-JP" sz="2400" dirty="0"/>
          </a:p>
          <a:p>
            <a:pPr lvl="2"/>
            <a:r>
              <a:rPr lang="ja-JP" altLang="en-US" sz="2000" dirty="0"/>
              <a:t>体調や業務進捗の自己管理ができることが重要</a:t>
            </a:r>
            <a:endParaRPr lang="en-US" altLang="ja-JP" sz="2000" dirty="0"/>
          </a:p>
          <a:p>
            <a:pPr lvl="2"/>
            <a:r>
              <a:rPr lang="ja-JP" altLang="en-US" sz="2000" dirty="0"/>
              <a:t>他の従業員とはメールや電話</a:t>
            </a:r>
            <a:endParaRPr lang="en-US" altLang="ja-JP" sz="2000" dirty="0"/>
          </a:p>
          <a:p>
            <a:pPr lvl="1"/>
            <a:r>
              <a:rPr lang="ja-JP" altLang="en-US" sz="2400" dirty="0"/>
              <a:t>テレワークでも、チームでの協働は可能；孤立感の防止は可能</a:t>
            </a:r>
            <a:endParaRPr lang="en-US" altLang="ja-JP" sz="2400" dirty="0"/>
          </a:p>
          <a:p>
            <a:pPr lvl="1"/>
            <a:r>
              <a:rPr lang="ja-JP" altLang="en-US" sz="2400" dirty="0"/>
              <a:t>働きすぎないように雇用管理することが重要</a:t>
            </a:r>
          </a:p>
        </p:txBody>
      </p:sp>
      <p:sp>
        <p:nvSpPr>
          <p:cNvPr id="4" name="スライド番号プレースホルダー 3"/>
          <p:cNvSpPr>
            <a:spLocks noGrp="1"/>
          </p:cNvSpPr>
          <p:nvPr>
            <p:ph type="sldNum" sz="quarter" idx="12"/>
          </p:nvPr>
        </p:nvSpPr>
        <p:spPr>
          <a:xfrm>
            <a:off x="11087099" y="6243638"/>
            <a:ext cx="842433" cy="457200"/>
          </a:xfrm>
        </p:spPr>
        <p:txBody>
          <a:bodyPr/>
          <a:lstStyle/>
          <a:p>
            <a:fld id="{563FAB07-CBF0-44A0-8339-0502A02B78A1}" type="slidenum">
              <a:rPr lang="en-US" altLang="ja-JP" smtClean="0">
                <a:solidFill>
                  <a:srgbClr val="000000"/>
                </a:solidFill>
              </a:rPr>
              <a:pPr/>
              <a:t>38</a:t>
            </a:fld>
            <a:endParaRPr lang="en-US" altLang="ja-JP" dirty="0">
              <a:solidFill>
                <a:srgbClr val="000000"/>
              </a:solidFill>
            </a:endParaRPr>
          </a:p>
        </p:txBody>
      </p:sp>
    </p:spTree>
    <p:extLst>
      <p:ext uri="{BB962C8B-B14F-4D97-AF65-F5344CB8AC3E}">
        <p14:creationId xmlns:p14="http://schemas.microsoft.com/office/powerpoint/2010/main" val="2072013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64EDDBE-F7F8-4A9B-8956-A73E604A50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84477"/>
            <a:ext cx="9144000" cy="6489047"/>
          </a:xfrm>
          <a:prstGeom prst="rect">
            <a:avLst/>
          </a:prstGeom>
        </p:spPr>
      </p:pic>
    </p:spTree>
    <p:extLst>
      <p:ext uri="{BB962C8B-B14F-4D97-AF65-F5344CB8AC3E}">
        <p14:creationId xmlns:p14="http://schemas.microsoft.com/office/powerpoint/2010/main" val="2400967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8946" name="Rectangle 2"/>
          <p:cNvSpPr>
            <a:spLocks noGrp="1" noChangeArrowheads="1"/>
          </p:cNvSpPr>
          <p:nvPr>
            <p:ph type="title"/>
          </p:nvPr>
        </p:nvSpPr>
        <p:spPr>
          <a:xfrm>
            <a:off x="375641" y="-53543"/>
            <a:ext cx="11694746" cy="696623"/>
          </a:xfrm>
        </p:spPr>
        <p:txBody>
          <a:bodyPr/>
          <a:lstStyle/>
          <a:p>
            <a:pPr>
              <a:lnSpc>
                <a:spcPct val="90000"/>
              </a:lnSpc>
            </a:pPr>
            <a:r>
              <a:rPr lang="ja-JP" altLang="en-US" sz="4000" dirty="0" smtClean="0"/>
              <a:t>就労支援での関係分野の</a:t>
            </a:r>
            <a:r>
              <a:rPr lang="ja-JP" altLang="en-US" sz="4000" dirty="0"/>
              <a:t>連携のあり方の抜本的変化</a:t>
            </a:r>
          </a:p>
        </p:txBody>
      </p:sp>
      <p:sp>
        <p:nvSpPr>
          <p:cNvPr id="2898947" name="Rectangle 23"/>
          <p:cNvSpPr>
            <a:spLocks noChangeArrowheads="1"/>
          </p:cNvSpPr>
          <p:nvPr/>
        </p:nvSpPr>
        <p:spPr bwMode="auto">
          <a:xfrm>
            <a:off x="3944911" y="5858261"/>
            <a:ext cx="1250576" cy="329634"/>
          </a:xfrm>
          <a:prstGeom prst="rect">
            <a:avLst/>
          </a:prstGeom>
          <a:solidFill>
            <a:srgbClr val="99CCFF"/>
          </a:solidFill>
          <a:ln w="9525">
            <a:solidFill>
              <a:schemeClr val="tx1"/>
            </a:solidFill>
            <a:miter lim="800000"/>
            <a:headEnd/>
            <a:tailEnd/>
          </a:ln>
        </p:spPr>
        <p:txBody>
          <a:bodyPr wrap="none" lIns="91033" tIns="45535" rIns="91033" bIns="4553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898948" name="Rectangle 24"/>
          <p:cNvSpPr>
            <a:spLocks noChangeArrowheads="1"/>
          </p:cNvSpPr>
          <p:nvPr/>
        </p:nvSpPr>
        <p:spPr bwMode="auto">
          <a:xfrm>
            <a:off x="3944911" y="5055508"/>
            <a:ext cx="1250576" cy="332462"/>
          </a:xfrm>
          <a:prstGeom prst="rect">
            <a:avLst/>
          </a:prstGeom>
          <a:solidFill>
            <a:srgbClr val="CCFFCC"/>
          </a:solidFill>
          <a:ln w="9525">
            <a:solidFill>
              <a:schemeClr val="tx1"/>
            </a:solidFill>
            <a:miter lim="800000"/>
            <a:headEnd/>
            <a:tailEnd/>
          </a:ln>
        </p:spPr>
        <p:txBody>
          <a:bodyPr wrap="none" lIns="91033" tIns="45535" rIns="91033" bIns="4553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898949" name="Rectangle 25"/>
          <p:cNvSpPr>
            <a:spLocks noChangeArrowheads="1"/>
          </p:cNvSpPr>
          <p:nvPr/>
        </p:nvSpPr>
        <p:spPr bwMode="auto">
          <a:xfrm>
            <a:off x="3944911" y="4303907"/>
            <a:ext cx="1250576" cy="333878"/>
          </a:xfrm>
          <a:prstGeom prst="rect">
            <a:avLst/>
          </a:prstGeom>
          <a:solidFill>
            <a:srgbClr val="FFFF66"/>
          </a:solidFill>
          <a:ln w="9525">
            <a:solidFill>
              <a:schemeClr val="tx1"/>
            </a:solidFill>
            <a:miter lim="800000"/>
            <a:headEnd/>
            <a:tailEnd/>
          </a:ln>
        </p:spPr>
        <p:txBody>
          <a:bodyPr wrap="none" lIns="91033" tIns="45535" rIns="91033" bIns="4553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898950" name="Rectangle 26"/>
          <p:cNvSpPr>
            <a:spLocks noChangeArrowheads="1"/>
          </p:cNvSpPr>
          <p:nvPr/>
        </p:nvSpPr>
        <p:spPr bwMode="auto">
          <a:xfrm>
            <a:off x="3944911" y="3497887"/>
            <a:ext cx="1250576" cy="333878"/>
          </a:xfrm>
          <a:prstGeom prst="rect">
            <a:avLst/>
          </a:prstGeom>
          <a:solidFill>
            <a:schemeClr val="accent2"/>
          </a:solidFill>
          <a:ln w="9525">
            <a:solidFill>
              <a:schemeClr val="tx1"/>
            </a:solidFill>
            <a:miter lim="800000"/>
            <a:headEnd/>
            <a:tailEnd/>
          </a:ln>
        </p:spPr>
        <p:txBody>
          <a:bodyPr wrap="none" lIns="91033" tIns="45535" rIns="91033" bIns="4553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2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2898952" name="Text Box 3"/>
          <p:cNvSpPr txBox="1">
            <a:spLocks noChangeArrowheads="1"/>
          </p:cNvSpPr>
          <p:nvPr/>
        </p:nvSpPr>
        <p:spPr bwMode="auto">
          <a:xfrm>
            <a:off x="4042568" y="5896362"/>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明朝" pitchFamily="18" charset="-128"/>
                <a:cs typeface="+mn-cs"/>
              </a:rPr>
              <a:t>診断</a:t>
            </a:r>
          </a:p>
        </p:txBody>
      </p:sp>
      <p:sp>
        <p:nvSpPr>
          <p:cNvPr id="2898953" name="Text Box 4"/>
          <p:cNvSpPr txBox="1">
            <a:spLocks noChangeArrowheads="1"/>
          </p:cNvSpPr>
          <p:nvPr/>
        </p:nvSpPr>
        <p:spPr bwMode="auto">
          <a:xfrm>
            <a:off x="4733130" y="5896362"/>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明朝" pitchFamily="18" charset="-128"/>
                <a:cs typeface="+mn-cs"/>
              </a:rPr>
              <a:t>治療</a:t>
            </a:r>
          </a:p>
        </p:txBody>
      </p:sp>
      <p:sp>
        <p:nvSpPr>
          <p:cNvPr id="2898955" name="Text Box 6"/>
          <p:cNvSpPr txBox="1">
            <a:spLocks noChangeArrowheads="1"/>
          </p:cNvSpPr>
          <p:nvPr/>
        </p:nvSpPr>
        <p:spPr bwMode="auto">
          <a:xfrm>
            <a:off x="4042568" y="5092021"/>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明朝" pitchFamily="18" charset="-128"/>
                <a:cs typeface="+mn-cs"/>
              </a:rPr>
              <a:t>評価</a:t>
            </a:r>
          </a:p>
        </p:txBody>
      </p:sp>
      <p:sp>
        <p:nvSpPr>
          <p:cNvPr id="2898956" name="Text Box 7"/>
          <p:cNvSpPr txBox="1">
            <a:spLocks noChangeArrowheads="1"/>
          </p:cNvSpPr>
          <p:nvPr/>
        </p:nvSpPr>
        <p:spPr bwMode="auto">
          <a:xfrm>
            <a:off x="4733130" y="5092021"/>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明朝" pitchFamily="18" charset="-128"/>
                <a:cs typeface="+mn-cs"/>
              </a:rPr>
              <a:t>支援</a:t>
            </a:r>
          </a:p>
        </p:txBody>
      </p:sp>
      <p:sp>
        <p:nvSpPr>
          <p:cNvPr id="2898958" name="Text Box 9"/>
          <p:cNvSpPr txBox="1">
            <a:spLocks noChangeArrowheads="1"/>
          </p:cNvSpPr>
          <p:nvPr/>
        </p:nvSpPr>
        <p:spPr bwMode="auto">
          <a:xfrm>
            <a:off x="4042568" y="434042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明朝" pitchFamily="18" charset="-128"/>
                <a:cs typeface="+mn-cs"/>
              </a:rPr>
              <a:t>評価</a:t>
            </a:r>
          </a:p>
        </p:txBody>
      </p:sp>
      <p:sp>
        <p:nvSpPr>
          <p:cNvPr id="2898959" name="Text Box 10"/>
          <p:cNvSpPr txBox="1">
            <a:spLocks noChangeArrowheads="1"/>
          </p:cNvSpPr>
          <p:nvPr/>
        </p:nvSpPr>
        <p:spPr bwMode="auto">
          <a:xfrm>
            <a:off x="4733130" y="434042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明朝" pitchFamily="18" charset="-128"/>
                <a:cs typeface="+mn-cs"/>
              </a:rPr>
              <a:t>支援</a:t>
            </a:r>
          </a:p>
        </p:txBody>
      </p:sp>
      <p:sp>
        <p:nvSpPr>
          <p:cNvPr id="2898961" name="Text Box 12"/>
          <p:cNvSpPr txBox="1">
            <a:spLocks noChangeArrowheads="1"/>
          </p:cNvSpPr>
          <p:nvPr/>
        </p:nvSpPr>
        <p:spPr bwMode="auto">
          <a:xfrm>
            <a:off x="4042568" y="3535987"/>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明朝" pitchFamily="18" charset="-128"/>
                <a:cs typeface="+mn-cs"/>
              </a:rPr>
              <a:t>評価</a:t>
            </a:r>
          </a:p>
        </p:txBody>
      </p:sp>
      <p:sp>
        <p:nvSpPr>
          <p:cNvPr id="2898962" name="Text Box 13"/>
          <p:cNvSpPr txBox="1">
            <a:spLocks noChangeArrowheads="1"/>
          </p:cNvSpPr>
          <p:nvPr/>
        </p:nvSpPr>
        <p:spPr bwMode="auto">
          <a:xfrm>
            <a:off x="4733130" y="3535987"/>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明朝" pitchFamily="18" charset="-128"/>
                <a:cs typeface="+mn-cs"/>
              </a:rPr>
              <a:t>支援</a:t>
            </a:r>
          </a:p>
        </p:txBody>
      </p:sp>
      <p:cxnSp>
        <p:nvCxnSpPr>
          <p:cNvPr id="2898964" name="AutoShape 15"/>
          <p:cNvCxnSpPr>
            <a:cxnSpLocks noChangeShapeType="1"/>
            <a:stCxn id="2898952" idx="3"/>
            <a:endCxn id="2898953" idx="1"/>
          </p:cNvCxnSpPr>
          <p:nvPr/>
        </p:nvCxnSpPr>
        <p:spPr bwMode="auto">
          <a:xfrm>
            <a:off x="4452937" y="6019473"/>
            <a:ext cx="280193"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98965" name="AutoShape 16"/>
          <p:cNvCxnSpPr>
            <a:cxnSpLocks noChangeShapeType="1"/>
            <a:stCxn id="2898955" idx="3"/>
            <a:endCxn id="2898956" idx="1"/>
          </p:cNvCxnSpPr>
          <p:nvPr/>
        </p:nvCxnSpPr>
        <p:spPr bwMode="auto">
          <a:xfrm>
            <a:off x="4452937" y="5215132"/>
            <a:ext cx="280193"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98966" name="AutoShape 17"/>
          <p:cNvCxnSpPr>
            <a:cxnSpLocks noChangeShapeType="1"/>
            <a:stCxn id="2898958" idx="3"/>
            <a:endCxn id="2898959" idx="1"/>
          </p:cNvCxnSpPr>
          <p:nvPr/>
        </p:nvCxnSpPr>
        <p:spPr bwMode="auto">
          <a:xfrm>
            <a:off x="4452937" y="4463531"/>
            <a:ext cx="280193"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98967" name="AutoShape 18"/>
          <p:cNvCxnSpPr>
            <a:cxnSpLocks noChangeShapeType="1"/>
            <a:stCxn id="2898961" idx="3"/>
            <a:endCxn id="2898962" idx="1"/>
          </p:cNvCxnSpPr>
          <p:nvPr/>
        </p:nvCxnSpPr>
        <p:spPr bwMode="auto">
          <a:xfrm>
            <a:off x="4452937" y="3659098"/>
            <a:ext cx="280193"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98968" name="AutoShape 19"/>
          <p:cNvCxnSpPr>
            <a:cxnSpLocks noChangeShapeType="1"/>
            <a:stCxn id="2898953" idx="0"/>
            <a:endCxn id="2898955" idx="2"/>
          </p:cNvCxnSpPr>
          <p:nvPr/>
        </p:nvCxnSpPr>
        <p:spPr bwMode="auto">
          <a:xfrm rot="16200000" flipV="1">
            <a:off x="4313974" y="5272021"/>
            <a:ext cx="558120" cy="690562"/>
          </a:xfrm>
          <a:prstGeom prst="bentConnector3">
            <a:avLst>
              <a:gd name="adj1" fmla="val 50000"/>
            </a:avLst>
          </a:prstGeom>
          <a:noFill/>
          <a:ln w="38100">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2898969" name="AutoShape 20"/>
          <p:cNvCxnSpPr>
            <a:cxnSpLocks noChangeShapeType="1"/>
            <a:stCxn id="2898956" idx="0"/>
            <a:endCxn id="2898958" idx="2"/>
          </p:cNvCxnSpPr>
          <p:nvPr/>
        </p:nvCxnSpPr>
        <p:spPr bwMode="auto">
          <a:xfrm rot="16200000" flipV="1">
            <a:off x="4340344" y="4494050"/>
            <a:ext cx="505380" cy="690562"/>
          </a:xfrm>
          <a:prstGeom prst="bentConnector3">
            <a:avLst>
              <a:gd name="adj1" fmla="val 50000"/>
            </a:avLst>
          </a:prstGeom>
          <a:noFill/>
          <a:ln w="38100">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2898970" name="AutoShape 21"/>
          <p:cNvCxnSpPr>
            <a:cxnSpLocks noChangeShapeType="1"/>
            <a:stCxn id="2898959" idx="0"/>
            <a:endCxn id="2898961" idx="2"/>
          </p:cNvCxnSpPr>
          <p:nvPr/>
        </p:nvCxnSpPr>
        <p:spPr bwMode="auto">
          <a:xfrm rot="16200000" flipV="1">
            <a:off x="4313928" y="3716033"/>
            <a:ext cx="558212" cy="690562"/>
          </a:xfrm>
          <a:prstGeom prst="bentConnector3">
            <a:avLst>
              <a:gd name="adj1" fmla="val 50000"/>
            </a:avLst>
          </a:prstGeom>
          <a:noFill/>
          <a:ln w="38100">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
        <p:nvSpPr>
          <p:cNvPr id="7" name="テキスト ボックス 6">
            <a:extLst>
              <a:ext uri="{FF2B5EF4-FFF2-40B4-BE49-F238E27FC236}">
                <a16:creationId xmlns:a16="http://schemas.microsoft.com/office/drawing/2014/main" id="{63B8E937-9C34-44B1-853F-5285B073C149}"/>
              </a:ext>
            </a:extLst>
          </p:cNvPr>
          <p:cNvSpPr txBox="1"/>
          <p:nvPr/>
        </p:nvSpPr>
        <p:spPr>
          <a:xfrm>
            <a:off x="308645" y="1707607"/>
            <a:ext cx="5468287" cy="1200329"/>
          </a:xfrm>
          <a:prstGeom prst="rect">
            <a:avLst/>
          </a:prstGeom>
          <a:noFill/>
        </p:spPr>
        <p:txBody>
          <a:bodyPr wrap="square" rtlCol="0">
            <a:spAutoFit/>
          </a:bodyPr>
          <a:lstStyle/>
          <a:p>
            <a:pPr marL="127000" marR="0" lvl="0" indent="-127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prstClr val="black"/>
                </a:solidFill>
                <a:effectLst/>
                <a:uLnTx/>
                <a:uFillTx/>
                <a:latin typeface="Arial" charset="0"/>
                <a:ea typeface="ＭＳ Ｐゴシック" charset="-128"/>
                <a:cs typeface="+mn-cs"/>
              </a:rPr>
              <a:t>職務遂行は、職業生活、日常生活、疾病・障害の管理を土台とする</a:t>
            </a:r>
          </a:p>
          <a:p>
            <a:pPr marL="127000" marR="0" lvl="0" indent="-127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srgbClr val="000000"/>
                </a:solidFill>
                <a:effectLst/>
                <a:uLnTx/>
                <a:uFillTx/>
                <a:latin typeface="Tahoma"/>
                <a:ea typeface="ＭＳ Ｐゴシック"/>
                <a:cs typeface="+mn-cs"/>
              </a:rPr>
              <a:t>分野別の支援と、段階的な連携の限界</a:t>
            </a:r>
          </a:p>
        </p:txBody>
      </p:sp>
      <p:grpSp>
        <p:nvGrpSpPr>
          <p:cNvPr id="2" name="グループ化 1">
            <a:extLst>
              <a:ext uri="{FF2B5EF4-FFF2-40B4-BE49-F238E27FC236}">
                <a16:creationId xmlns:a16="http://schemas.microsoft.com/office/drawing/2014/main" id="{7FE0D5F9-84B1-C54C-4F55-CE82FC02ECF8}"/>
              </a:ext>
            </a:extLst>
          </p:cNvPr>
          <p:cNvGrpSpPr/>
          <p:nvPr/>
        </p:nvGrpSpPr>
        <p:grpSpPr>
          <a:xfrm>
            <a:off x="6323633" y="1645964"/>
            <a:ext cx="5868367" cy="5049591"/>
            <a:chOff x="5373476" y="1892878"/>
            <a:chExt cx="5276202" cy="4854667"/>
          </a:xfrm>
        </p:grpSpPr>
        <p:grpSp>
          <p:nvGrpSpPr>
            <p:cNvPr id="35" name="グループ化 34">
              <a:extLst>
                <a:ext uri="{FF2B5EF4-FFF2-40B4-BE49-F238E27FC236}">
                  <a16:creationId xmlns:a16="http://schemas.microsoft.com/office/drawing/2014/main" id="{B2DF19D0-23D3-4747-A840-A97DA6E181E1}"/>
                </a:ext>
              </a:extLst>
            </p:cNvPr>
            <p:cNvGrpSpPr/>
            <p:nvPr/>
          </p:nvGrpSpPr>
          <p:grpSpPr>
            <a:xfrm>
              <a:off x="5442880" y="2305720"/>
              <a:ext cx="4948239" cy="4441825"/>
              <a:chOff x="354012" y="2041354"/>
              <a:chExt cx="4948239" cy="4441825"/>
            </a:xfrm>
          </p:grpSpPr>
          <p:sp>
            <p:nvSpPr>
              <p:cNvPr id="36" name="Text Box 27">
                <a:extLst>
                  <a:ext uri="{FF2B5EF4-FFF2-40B4-BE49-F238E27FC236}">
                    <a16:creationId xmlns:a16="http://schemas.microsoft.com/office/drawing/2014/main" id="{2BEDD6EA-187F-4536-BBAE-CF5C267E0B8F}"/>
                  </a:ext>
                </a:extLst>
              </p:cNvPr>
              <p:cNvSpPr txBox="1">
                <a:spLocks noChangeArrowheads="1"/>
              </p:cNvSpPr>
              <p:nvPr/>
            </p:nvSpPr>
            <p:spPr bwMode="auto">
              <a:xfrm>
                <a:off x="1947862" y="2282654"/>
                <a:ext cx="1498600"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障害のある人</a:t>
                </a:r>
              </a:p>
            </p:txBody>
          </p:sp>
          <p:sp>
            <p:nvSpPr>
              <p:cNvPr id="37" name="Text Box 28">
                <a:extLst>
                  <a:ext uri="{FF2B5EF4-FFF2-40B4-BE49-F238E27FC236}">
                    <a16:creationId xmlns:a16="http://schemas.microsoft.com/office/drawing/2014/main" id="{FC285EF9-86F1-4089-9238-766E2E41448F}"/>
                  </a:ext>
                </a:extLst>
              </p:cNvPr>
              <p:cNvSpPr txBox="1">
                <a:spLocks noChangeArrowheads="1"/>
              </p:cNvSpPr>
              <p:nvPr/>
            </p:nvSpPr>
            <p:spPr bwMode="auto">
              <a:xfrm>
                <a:off x="1820861" y="2655716"/>
                <a:ext cx="192749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職業生活の</a:t>
                </a:r>
                <a:endParaRPr kumimoji="1" lang="en-US" altLang="ja-JP" sz="2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諸局面での状況</a:t>
                </a:r>
              </a:p>
            </p:txBody>
          </p:sp>
          <p:sp>
            <p:nvSpPr>
              <p:cNvPr id="38" name="Text Box 29">
                <a:extLst>
                  <a:ext uri="{FF2B5EF4-FFF2-40B4-BE49-F238E27FC236}">
                    <a16:creationId xmlns:a16="http://schemas.microsoft.com/office/drawing/2014/main" id="{17325D86-74BE-4135-8771-471F6C27ED78}"/>
                  </a:ext>
                </a:extLst>
              </p:cNvPr>
              <p:cNvSpPr txBox="1">
                <a:spLocks noChangeArrowheads="1"/>
              </p:cNvSpPr>
              <p:nvPr/>
            </p:nvSpPr>
            <p:spPr bwMode="auto">
              <a:xfrm>
                <a:off x="1016000" y="3438354"/>
                <a:ext cx="3538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Arial" charset="0"/>
                    <a:ea typeface="ＭＳ Ｐゴシック" charset="-128"/>
                    <a:cs typeface="+mn-cs"/>
                  </a:rPr>
                  <a:t>職場や地域でのナチュラル・サポート</a:t>
                </a:r>
              </a:p>
            </p:txBody>
          </p:sp>
          <p:sp>
            <p:nvSpPr>
              <p:cNvPr id="39" name="Text Box 31">
                <a:extLst>
                  <a:ext uri="{FF2B5EF4-FFF2-40B4-BE49-F238E27FC236}">
                    <a16:creationId xmlns:a16="http://schemas.microsoft.com/office/drawing/2014/main" id="{1CC81B3D-3D87-429E-93F1-A045DFE81EDA}"/>
                  </a:ext>
                </a:extLst>
              </p:cNvPr>
              <p:cNvSpPr txBox="1">
                <a:spLocks noChangeArrowheads="1"/>
              </p:cNvSpPr>
              <p:nvPr/>
            </p:nvSpPr>
            <p:spPr bwMode="auto">
              <a:xfrm>
                <a:off x="477837" y="6037091"/>
                <a:ext cx="1030288" cy="357188"/>
              </a:xfrm>
              <a:prstGeom prst="rect">
                <a:avLst/>
              </a:prstGeom>
              <a:solidFill>
                <a:srgbClr val="99CCFF"/>
              </a:solidFill>
              <a:ln w="9525">
                <a:solidFill>
                  <a:schemeClr val="tx1"/>
                </a:solidFill>
                <a:miter lim="800000"/>
                <a:headEnd/>
                <a:tailEnd/>
              </a:ln>
            </p:spPr>
            <p:txBody>
              <a:bodyPr lIns="36000" tIns="36000" rIns="36000" bIns="3600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医療支援</a:t>
                </a:r>
              </a:p>
            </p:txBody>
          </p:sp>
          <p:sp>
            <p:nvSpPr>
              <p:cNvPr id="40" name="Text Box 33">
                <a:extLst>
                  <a:ext uri="{FF2B5EF4-FFF2-40B4-BE49-F238E27FC236}">
                    <a16:creationId xmlns:a16="http://schemas.microsoft.com/office/drawing/2014/main" id="{77A8FC6F-FE24-4D56-A883-C29C1C53EDE3}"/>
                  </a:ext>
                </a:extLst>
              </p:cNvPr>
              <p:cNvSpPr txBox="1">
                <a:spLocks noChangeArrowheads="1"/>
              </p:cNvSpPr>
              <p:nvPr/>
            </p:nvSpPr>
            <p:spPr bwMode="auto">
              <a:xfrm>
                <a:off x="1671637" y="6037091"/>
                <a:ext cx="1033463" cy="349702"/>
              </a:xfrm>
              <a:prstGeom prst="rect">
                <a:avLst/>
              </a:prstGeom>
              <a:solidFill>
                <a:srgbClr val="CCFFCC"/>
              </a:solidFill>
              <a:ln w="9525">
                <a:solidFill>
                  <a:schemeClr val="tx1"/>
                </a:solidFill>
                <a:miter lim="800000"/>
                <a:headEnd/>
                <a:tailEnd/>
              </a:ln>
            </p:spPr>
            <p:txBody>
              <a:bodyPr lIns="36000" tIns="36000" rIns="36000" bIns="3600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生活支援</a:t>
                </a:r>
              </a:p>
            </p:txBody>
          </p:sp>
          <p:sp>
            <p:nvSpPr>
              <p:cNvPr id="41" name="Text Box 35">
                <a:extLst>
                  <a:ext uri="{FF2B5EF4-FFF2-40B4-BE49-F238E27FC236}">
                    <a16:creationId xmlns:a16="http://schemas.microsoft.com/office/drawing/2014/main" id="{932F3BDE-C1D1-463F-B48A-7D1A60E1BA27}"/>
                  </a:ext>
                </a:extLst>
              </p:cNvPr>
              <p:cNvSpPr txBox="1">
                <a:spLocks noChangeArrowheads="1"/>
              </p:cNvSpPr>
              <p:nvPr/>
            </p:nvSpPr>
            <p:spPr bwMode="auto">
              <a:xfrm>
                <a:off x="2871787" y="6037091"/>
                <a:ext cx="1036638" cy="357188"/>
              </a:xfrm>
              <a:prstGeom prst="rect">
                <a:avLst/>
              </a:prstGeom>
              <a:solidFill>
                <a:srgbClr val="FFFF66"/>
              </a:solidFill>
              <a:ln w="9525">
                <a:solidFill>
                  <a:schemeClr val="tx1"/>
                </a:solidFill>
                <a:miter lim="800000"/>
                <a:headEnd/>
                <a:tailEnd/>
              </a:ln>
            </p:spPr>
            <p:txBody>
              <a:bodyPr lIns="36000" tIns="36000" rIns="36000" bIns="3600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教育支援</a:t>
                </a:r>
              </a:p>
            </p:txBody>
          </p:sp>
          <p:sp>
            <p:nvSpPr>
              <p:cNvPr id="42" name="Text Box 37">
                <a:extLst>
                  <a:ext uri="{FF2B5EF4-FFF2-40B4-BE49-F238E27FC236}">
                    <a16:creationId xmlns:a16="http://schemas.microsoft.com/office/drawing/2014/main" id="{2E6FADC5-35D4-4406-AC36-B507973CF690}"/>
                  </a:ext>
                </a:extLst>
              </p:cNvPr>
              <p:cNvSpPr txBox="1">
                <a:spLocks noChangeArrowheads="1"/>
              </p:cNvSpPr>
              <p:nvPr/>
            </p:nvSpPr>
            <p:spPr bwMode="auto">
              <a:xfrm>
                <a:off x="4073525" y="6037091"/>
                <a:ext cx="1035050" cy="357188"/>
              </a:xfrm>
              <a:prstGeom prst="rect">
                <a:avLst/>
              </a:prstGeom>
              <a:solidFill>
                <a:srgbClr val="FFC000"/>
              </a:solidFill>
              <a:ln w="9525">
                <a:solidFill>
                  <a:schemeClr val="tx1"/>
                </a:solidFill>
                <a:miter lim="800000"/>
                <a:headEnd/>
                <a:tailEnd/>
              </a:ln>
            </p:spPr>
            <p:txBody>
              <a:bodyPr lIns="36000" tIns="36000" rIns="36000" bIns="3600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労働支援</a:t>
                </a:r>
              </a:p>
            </p:txBody>
          </p:sp>
          <p:sp>
            <p:nvSpPr>
              <p:cNvPr id="43" name="Rectangle 38">
                <a:extLst>
                  <a:ext uri="{FF2B5EF4-FFF2-40B4-BE49-F238E27FC236}">
                    <a16:creationId xmlns:a16="http://schemas.microsoft.com/office/drawing/2014/main" id="{26DBCD9D-737A-4F16-B51B-24502CC6CB3B}"/>
                  </a:ext>
                </a:extLst>
              </p:cNvPr>
              <p:cNvSpPr>
                <a:spLocks noChangeArrowheads="1"/>
              </p:cNvSpPr>
              <p:nvPr/>
            </p:nvSpPr>
            <p:spPr bwMode="auto">
              <a:xfrm>
                <a:off x="1016000" y="2158829"/>
                <a:ext cx="3311903" cy="11811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8" tIns="45710" rIns="91418" bIns="4571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20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44" name="Rectangle 39">
                <a:extLst>
                  <a:ext uri="{FF2B5EF4-FFF2-40B4-BE49-F238E27FC236}">
                    <a16:creationId xmlns:a16="http://schemas.microsoft.com/office/drawing/2014/main" id="{4960EEAF-9240-46C9-9BAD-E7C302B0E7E0}"/>
                  </a:ext>
                </a:extLst>
              </p:cNvPr>
              <p:cNvSpPr>
                <a:spLocks noChangeArrowheads="1"/>
              </p:cNvSpPr>
              <p:nvPr/>
            </p:nvSpPr>
            <p:spPr bwMode="auto">
              <a:xfrm>
                <a:off x="939800" y="2041354"/>
                <a:ext cx="3679825" cy="173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8" tIns="45710" rIns="91418" bIns="4571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45" name="Text Box 88">
                <a:extLst>
                  <a:ext uri="{FF2B5EF4-FFF2-40B4-BE49-F238E27FC236}">
                    <a16:creationId xmlns:a16="http://schemas.microsoft.com/office/drawing/2014/main" id="{3FB665E0-4D62-4C93-A4D7-7401E2AC42BD}"/>
                  </a:ext>
                </a:extLst>
              </p:cNvPr>
              <p:cNvSpPr txBox="1">
                <a:spLocks noChangeArrowheads="1"/>
              </p:cNvSpPr>
              <p:nvPr/>
            </p:nvSpPr>
            <p:spPr bwMode="auto">
              <a:xfrm>
                <a:off x="354012" y="4108279"/>
                <a:ext cx="10160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79525">
                  <a:defRPr kumimoji="1">
                    <a:solidFill>
                      <a:schemeClr val="tx1"/>
                    </a:solidFill>
                    <a:latin typeface="Arial" charset="0"/>
                    <a:ea typeface="ＭＳ Ｐゴシック" charset="-128"/>
                  </a:defRPr>
                </a:lvl1pPr>
                <a:lvl2pPr defTabSz="1279525">
                  <a:defRPr kumimoji="1">
                    <a:solidFill>
                      <a:schemeClr val="tx1"/>
                    </a:solidFill>
                    <a:latin typeface="Arial" charset="0"/>
                    <a:ea typeface="ＭＳ Ｐゴシック" charset="-128"/>
                  </a:defRPr>
                </a:lvl2pPr>
                <a:lvl3pPr defTabSz="1279525">
                  <a:defRPr kumimoji="1">
                    <a:solidFill>
                      <a:schemeClr val="tx1"/>
                    </a:solidFill>
                    <a:latin typeface="Arial" charset="0"/>
                    <a:ea typeface="ＭＳ Ｐゴシック" charset="-128"/>
                  </a:defRPr>
                </a:lvl3pPr>
                <a:lvl4pPr defTabSz="1279525">
                  <a:defRPr kumimoji="1">
                    <a:solidFill>
                      <a:schemeClr val="tx1"/>
                    </a:solidFill>
                    <a:latin typeface="Arial" charset="0"/>
                    <a:ea typeface="ＭＳ Ｐゴシック" charset="-128"/>
                  </a:defRPr>
                </a:lvl4pPr>
                <a:lvl5pPr defTabSz="1279525">
                  <a:defRPr kumimoji="1">
                    <a:solidFill>
                      <a:schemeClr val="tx1"/>
                    </a:solidFill>
                    <a:latin typeface="Arial" charset="0"/>
                    <a:ea typeface="ＭＳ Ｐゴシック" charset="-128"/>
                  </a:defRPr>
                </a:lvl5pPr>
                <a:lvl6pPr defTabSz="1279525" fontAlgn="base">
                  <a:spcBef>
                    <a:spcPct val="0"/>
                  </a:spcBef>
                  <a:spcAft>
                    <a:spcPct val="0"/>
                  </a:spcAft>
                  <a:defRPr kumimoji="1">
                    <a:solidFill>
                      <a:schemeClr val="tx1"/>
                    </a:solidFill>
                    <a:latin typeface="Arial" charset="0"/>
                    <a:ea typeface="ＭＳ Ｐゴシック" charset="-128"/>
                  </a:defRPr>
                </a:lvl6pPr>
                <a:lvl7pPr defTabSz="1279525" fontAlgn="base">
                  <a:spcBef>
                    <a:spcPct val="0"/>
                  </a:spcBef>
                  <a:spcAft>
                    <a:spcPct val="0"/>
                  </a:spcAft>
                  <a:defRPr kumimoji="1">
                    <a:solidFill>
                      <a:schemeClr val="tx1"/>
                    </a:solidFill>
                    <a:latin typeface="Arial" charset="0"/>
                    <a:ea typeface="ＭＳ Ｐゴシック" charset="-128"/>
                  </a:defRPr>
                </a:lvl7pPr>
                <a:lvl8pPr defTabSz="1279525" fontAlgn="base">
                  <a:spcBef>
                    <a:spcPct val="0"/>
                  </a:spcBef>
                  <a:spcAft>
                    <a:spcPct val="0"/>
                  </a:spcAft>
                  <a:defRPr kumimoji="1">
                    <a:solidFill>
                      <a:schemeClr val="tx1"/>
                    </a:solidFill>
                    <a:latin typeface="Arial" charset="0"/>
                    <a:ea typeface="ＭＳ Ｐゴシック" charset="-128"/>
                  </a:defRPr>
                </a:lvl8pPr>
                <a:lvl9pPr defTabSz="1279525" fontAlgn="base">
                  <a:spcBef>
                    <a:spcPct val="0"/>
                  </a:spcBef>
                  <a:spcAft>
                    <a:spcPct val="0"/>
                  </a:spcAft>
                  <a:defRPr kumimoji="1">
                    <a:solidFill>
                      <a:schemeClr val="tx1"/>
                    </a:solidFill>
                    <a:latin typeface="Arial" charset="0"/>
                    <a:ea typeface="ＭＳ Ｐゴシック" charset="-128"/>
                  </a:defRPr>
                </a:lvl9pPr>
              </a:lstStyle>
              <a:p>
                <a:pPr marL="0" marR="0" lvl="0" indent="0" algn="l" defTabSz="1279525"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職業準備</a:t>
                </a:r>
              </a:p>
            </p:txBody>
          </p:sp>
          <p:sp>
            <p:nvSpPr>
              <p:cNvPr id="46" name="Text Box 89">
                <a:extLst>
                  <a:ext uri="{FF2B5EF4-FFF2-40B4-BE49-F238E27FC236}">
                    <a16:creationId xmlns:a16="http://schemas.microsoft.com/office/drawing/2014/main" id="{0D697FC2-B9F9-4F60-A262-6204456A4B88}"/>
                  </a:ext>
                </a:extLst>
              </p:cNvPr>
              <p:cNvSpPr txBox="1">
                <a:spLocks noChangeArrowheads="1"/>
              </p:cNvSpPr>
              <p:nvPr/>
            </p:nvSpPr>
            <p:spPr bwMode="auto">
              <a:xfrm>
                <a:off x="1662112" y="4108279"/>
                <a:ext cx="10160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79525">
                  <a:defRPr kumimoji="1">
                    <a:solidFill>
                      <a:schemeClr val="tx1"/>
                    </a:solidFill>
                    <a:latin typeface="Arial" charset="0"/>
                    <a:ea typeface="ＭＳ Ｐゴシック" charset="-128"/>
                  </a:defRPr>
                </a:lvl1pPr>
                <a:lvl2pPr defTabSz="1279525">
                  <a:defRPr kumimoji="1">
                    <a:solidFill>
                      <a:schemeClr val="tx1"/>
                    </a:solidFill>
                    <a:latin typeface="Arial" charset="0"/>
                    <a:ea typeface="ＭＳ Ｐゴシック" charset="-128"/>
                  </a:defRPr>
                </a:lvl2pPr>
                <a:lvl3pPr defTabSz="1279525">
                  <a:defRPr kumimoji="1">
                    <a:solidFill>
                      <a:schemeClr val="tx1"/>
                    </a:solidFill>
                    <a:latin typeface="Arial" charset="0"/>
                    <a:ea typeface="ＭＳ Ｐゴシック" charset="-128"/>
                  </a:defRPr>
                </a:lvl3pPr>
                <a:lvl4pPr defTabSz="1279525">
                  <a:defRPr kumimoji="1">
                    <a:solidFill>
                      <a:schemeClr val="tx1"/>
                    </a:solidFill>
                    <a:latin typeface="Arial" charset="0"/>
                    <a:ea typeface="ＭＳ Ｐゴシック" charset="-128"/>
                  </a:defRPr>
                </a:lvl4pPr>
                <a:lvl5pPr defTabSz="1279525">
                  <a:defRPr kumimoji="1">
                    <a:solidFill>
                      <a:schemeClr val="tx1"/>
                    </a:solidFill>
                    <a:latin typeface="Arial" charset="0"/>
                    <a:ea typeface="ＭＳ Ｐゴシック" charset="-128"/>
                  </a:defRPr>
                </a:lvl5pPr>
                <a:lvl6pPr defTabSz="1279525" fontAlgn="base">
                  <a:spcBef>
                    <a:spcPct val="0"/>
                  </a:spcBef>
                  <a:spcAft>
                    <a:spcPct val="0"/>
                  </a:spcAft>
                  <a:defRPr kumimoji="1">
                    <a:solidFill>
                      <a:schemeClr val="tx1"/>
                    </a:solidFill>
                    <a:latin typeface="Arial" charset="0"/>
                    <a:ea typeface="ＭＳ Ｐゴシック" charset="-128"/>
                  </a:defRPr>
                </a:lvl6pPr>
                <a:lvl7pPr defTabSz="1279525" fontAlgn="base">
                  <a:spcBef>
                    <a:spcPct val="0"/>
                  </a:spcBef>
                  <a:spcAft>
                    <a:spcPct val="0"/>
                  </a:spcAft>
                  <a:defRPr kumimoji="1">
                    <a:solidFill>
                      <a:schemeClr val="tx1"/>
                    </a:solidFill>
                    <a:latin typeface="Arial" charset="0"/>
                    <a:ea typeface="ＭＳ Ｐゴシック" charset="-128"/>
                  </a:defRPr>
                </a:lvl7pPr>
                <a:lvl8pPr defTabSz="1279525" fontAlgn="base">
                  <a:spcBef>
                    <a:spcPct val="0"/>
                  </a:spcBef>
                  <a:spcAft>
                    <a:spcPct val="0"/>
                  </a:spcAft>
                  <a:defRPr kumimoji="1">
                    <a:solidFill>
                      <a:schemeClr val="tx1"/>
                    </a:solidFill>
                    <a:latin typeface="Arial" charset="0"/>
                    <a:ea typeface="ＭＳ Ｐゴシック" charset="-128"/>
                  </a:defRPr>
                </a:lvl8pPr>
                <a:lvl9pPr defTabSz="1279525" fontAlgn="base">
                  <a:spcBef>
                    <a:spcPct val="0"/>
                  </a:spcBef>
                  <a:spcAft>
                    <a:spcPct val="0"/>
                  </a:spcAft>
                  <a:defRPr kumimoji="1">
                    <a:solidFill>
                      <a:schemeClr val="tx1"/>
                    </a:solidFill>
                    <a:latin typeface="Arial" charset="0"/>
                    <a:ea typeface="ＭＳ Ｐゴシック" charset="-128"/>
                  </a:defRPr>
                </a:lvl9pPr>
              </a:lstStyle>
              <a:p>
                <a:pPr marL="0" marR="0" lvl="0" indent="0" algn="l" defTabSz="1279525"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就職活動</a:t>
                </a:r>
              </a:p>
            </p:txBody>
          </p:sp>
          <p:sp>
            <p:nvSpPr>
              <p:cNvPr id="47" name="Text Box 90">
                <a:extLst>
                  <a:ext uri="{FF2B5EF4-FFF2-40B4-BE49-F238E27FC236}">
                    <a16:creationId xmlns:a16="http://schemas.microsoft.com/office/drawing/2014/main" id="{9768F907-AB49-42A3-914A-3C83D9520C76}"/>
                  </a:ext>
                </a:extLst>
              </p:cNvPr>
              <p:cNvSpPr txBox="1">
                <a:spLocks noChangeArrowheads="1"/>
              </p:cNvSpPr>
              <p:nvPr/>
            </p:nvSpPr>
            <p:spPr bwMode="auto">
              <a:xfrm>
                <a:off x="2970212" y="4108279"/>
                <a:ext cx="10160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79525">
                  <a:defRPr kumimoji="1">
                    <a:solidFill>
                      <a:schemeClr val="tx1"/>
                    </a:solidFill>
                    <a:latin typeface="Arial" charset="0"/>
                    <a:ea typeface="ＭＳ Ｐゴシック" charset="-128"/>
                  </a:defRPr>
                </a:lvl1pPr>
                <a:lvl2pPr defTabSz="1279525">
                  <a:defRPr kumimoji="1">
                    <a:solidFill>
                      <a:schemeClr val="tx1"/>
                    </a:solidFill>
                    <a:latin typeface="Arial" charset="0"/>
                    <a:ea typeface="ＭＳ Ｐゴシック" charset="-128"/>
                  </a:defRPr>
                </a:lvl2pPr>
                <a:lvl3pPr defTabSz="1279525">
                  <a:defRPr kumimoji="1">
                    <a:solidFill>
                      <a:schemeClr val="tx1"/>
                    </a:solidFill>
                    <a:latin typeface="Arial" charset="0"/>
                    <a:ea typeface="ＭＳ Ｐゴシック" charset="-128"/>
                  </a:defRPr>
                </a:lvl3pPr>
                <a:lvl4pPr defTabSz="1279525">
                  <a:defRPr kumimoji="1">
                    <a:solidFill>
                      <a:schemeClr val="tx1"/>
                    </a:solidFill>
                    <a:latin typeface="Arial" charset="0"/>
                    <a:ea typeface="ＭＳ Ｐゴシック" charset="-128"/>
                  </a:defRPr>
                </a:lvl4pPr>
                <a:lvl5pPr defTabSz="1279525">
                  <a:defRPr kumimoji="1">
                    <a:solidFill>
                      <a:schemeClr val="tx1"/>
                    </a:solidFill>
                    <a:latin typeface="Arial" charset="0"/>
                    <a:ea typeface="ＭＳ Ｐゴシック" charset="-128"/>
                  </a:defRPr>
                </a:lvl5pPr>
                <a:lvl6pPr defTabSz="1279525" fontAlgn="base">
                  <a:spcBef>
                    <a:spcPct val="0"/>
                  </a:spcBef>
                  <a:spcAft>
                    <a:spcPct val="0"/>
                  </a:spcAft>
                  <a:defRPr kumimoji="1">
                    <a:solidFill>
                      <a:schemeClr val="tx1"/>
                    </a:solidFill>
                    <a:latin typeface="Arial" charset="0"/>
                    <a:ea typeface="ＭＳ Ｐゴシック" charset="-128"/>
                  </a:defRPr>
                </a:lvl6pPr>
                <a:lvl7pPr defTabSz="1279525" fontAlgn="base">
                  <a:spcBef>
                    <a:spcPct val="0"/>
                  </a:spcBef>
                  <a:spcAft>
                    <a:spcPct val="0"/>
                  </a:spcAft>
                  <a:defRPr kumimoji="1">
                    <a:solidFill>
                      <a:schemeClr val="tx1"/>
                    </a:solidFill>
                    <a:latin typeface="Arial" charset="0"/>
                    <a:ea typeface="ＭＳ Ｐゴシック" charset="-128"/>
                  </a:defRPr>
                </a:lvl7pPr>
                <a:lvl8pPr defTabSz="1279525" fontAlgn="base">
                  <a:spcBef>
                    <a:spcPct val="0"/>
                  </a:spcBef>
                  <a:spcAft>
                    <a:spcPct val="0"/>
                  </a:spcAft>
                  <a:defRPr kumimoji="1">
                    <a:solidFill>
                      <a:schemeClr val="tx1"/>
                    </a:solidFill>
                    <a:latin typeface="Arial" charset="0"/>
                    <a:ea typeface="ＭＳ Ｐゴシック" charset="-128"/>
                  </a:defRPr>
                </a:lvl8pPr>
                <a:lvl9pPr defTabSz="1279525" fontAlgn="base">
                  <a:spcBef>
                    <a:spcPct val="0"/>
                  </a:spcBef>
                  <a:spcAft>
                    <a:spcPct val="0"/>
                  </a:spcAft>
                  <a:defRPr kumimoji="1">
                    <a:solidFill>
                      <a:schemeClr val="tx1"/>
                    </a:solidFill>
                    <a:latin typeface="Arial" charset="0"/>
                    <a:ea typeface="ＭＳ Ｐゴシック" charset="-128"/>
                  </a:defRPr>
                </a:lvl9pPr>
              </a:lstStyle>
              <a:p>
                <a:pPr marL="0" marR="0" lvl="0" indent="0" algn="l" defTabSz="1279525"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職場適応</a:t>
                </a:r>
              </a:p>
            </p:txBody>
          </p:sp>
          <p:sp>
            <p:nvSpPr>
              <p:cNvPr id="48" name="Text Box 91">
                <a:extLst>
                  <a:ext uri="{FF2B5EF4-FFF2-40B4-BE49-F238E27FC236}">
                    <a16:creationId xmlns:a16="http://schemas.microsoft.com/office/drawing/2014/main" id="{07799DB6-A0BF-4296-B47D-132921D4C284}"/>
                  </a:ext>
                </a:extLst>
              </p:cNvPr>
              <p:cNvSpPr txBox="1">
                <a:spLocks noChangeArrowheads="1"/>
              </p:cNvSpPr>
              <p:nvPr/>
            </p:nvSpPr>
            <p:spPr bwMode="auto">
              <a:xfrm>
                <a:off x="4286250" y="4108279"/>
                <a:ext cx="10160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79525">
                  <a:defRPr kumimoji="1">
                    <a:solidFill>
                      <a:schemeClr val="tx1"/>
                    </a:solidFill>
                    <a:latin typeface="Arial" charset="0"/>
                    <a:ea typeface="ＭＳ Ｐゴシック" charset="-128"/>
                  </a:defRPr>
                </a:lvl1pPr>
                <a:lvl2pPr defTabSz="1279525">
                  <a:defRPr kumimoji="1">
                    <a:solidFill>
                      <a:schemeClr val="tx1"/>
                    </a:solidFill>
                    <a:latin typeface="Arial" charset="0"/>
                    <a:ea typeface="ＭＳ Ｐゴシック" charset="-128"/>
                  </a:defRPr>
                </a:lvl2pPr>
                <a:lvl3pPr defTabSz="1279525">
                  <a:defRPr kumimoji="1">
                    <a:solidFill>
                      <a:schemeClr val="tx1"/>
                    </a:solidFill>
                    <a:latin typeface="Arial" charset="0"/>
                    <a:ea typeface="ＭＳ Ｐゴシック" charset="-128"/>
                  </a:defRPr>
                </a:lvl3pPr>
                <a:lvl4pPr defTabSz="1279525">
                  <a:defRPr kumimoji="1">
                    <a:solidFill>
                      <a:schemeClr val="tx1"/>
                    </a:solidFill>
                    <a:latin typeface="Arial" charset="0"/>
                    <a:ea typeface="ＭＳ Ｐゴシック" charset="-128"/>
                  </a:defRPr>
                </a:lvl4pPr>
                <a:lvl5pPr defTabSz="1279525">
                  <a:defRPr kumimoji="1">
                    <a:solidFill>
                      <a:schemeClr val="tx1"/>
                    </a:solidFill>
                    <a:latin typeface="Arial" charset="0"/>
                    <a:ea typeface="ＭＳ Ｐゴシック" charset="-128"/>
                  </a:defRPr>
                </a:lvl5pPr>
                <a:lvl6pPr defTabSz="1279525" fontAlgn="base">
                  <a:spcBef>
                    <a:spcPct val="0"/>
                  </a:spcBef>
                  <a:spcAft>
                    <a:spcPct val="0"/>
                  </a:spcAft>
                  <a:defRPr kumimoji="1">
                    <a:solidFill>
                      <a:schemeClr val="tx1"/>
                    </a:solidFill>
                    <a:latin typeface="Arial" charset="0"/>
                    <a:ea typeface="ＭＳ Ｐゴシック" charset="-128"/>
                  </a:defRPr>
                </a:lvl6pPr>
                <a:lvl7pPr defTabSz="1279525" fontAlgn="base">
                  <a:spcBef>
                    <a:spcPct val="0"/>
                  </a:spcBef>
                  <a:spcAft>
                    <a:spcPct val="0"/>
                  </a:spcAft>
                  <a:defRPr kumimoji="1">
                    <a:solidFill>
                      <a:schemeClr val="tx1"/>
                    </a:solidFill>
                    <a:latin typeface="Arial" charset="0"/>
                    <a:ea typeface="ＭＳ Ｐゴシック" charset="-128"/>
                  </a:defRPr>
                </a:lvl7pPr>
                <a:lvl8pPr defTabSz="1279525" fontAlgn="base">
                  <a:spcBef>
                    <a:spcPct val="0"/>
                  </a:spcBef>
                  <a:spcAft>
                    <a:spcPct val="0"/>
                  </a:spcAft>
                  <a:defRPr kumimoji="1">
                    <a:solidFill>
                      <a:schemeClr val="tx1"/>
                    </a:solidFill>
                    <a:latin typeface="Arial" charset="0"/>
                    <a:ea typeface="ＭＳ Ｐゴシック" charset="-128"/>
                  </a:defRPr>
                </a:lvl8pPr>
                <a:lvl9pPr defTabSz="1279525" fontAlgn="base">
                  <a:spcBef>
                    <a:spcPct val="0"/>
                  </a:spcBef>
                  <a:spcAft>
                    <a:spcPct val="0"/>
                  </a:spcAft>
                  <a:defRPr kumimoji="1">
                    <a:solidFill>
                      <a:schemeClr val="tx1"/>
                    </a:solidFill>
                    <a:latin typeface="Arial" charset="0"/>
                    <a:ea typeface="ＭＳ Ｐゴシック" charset="-128"/>
                  </a:defRPr>
                </a:lvl9pPr>
              </a:lstStyle>
              <a:p>
                <a:pPr marL="0" marR="0" lvl="0" indent="0" algn="l" defTabSz="1279525"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就業継続</a:t>
                </a:r>
              </a:p>
            </p:txBody>
          </p:sp>
          <p:cxnSp>
            <p:nvCxnSpPr>
              <p:cNvPr id="49" name="AutoShape 92">
                <a:extLst>
                  <a:ext uri="{FF2B5EF4-FFF2-40B4-BE49-F238E27FC236}">
                    <a16:creationId xmlns:a16="http://schemas.microsoft.com/office/drawing/2014/main" id="{203ED1D7-EC1E-42F4-8689-17EE9E37D6A1}"/>
                  </a:ext>
                </a:extLst>
              </p:cNvPr>
              <p:cNvCxnSpPr>
                <a:cxnSpLocks noChangeShapeType="1"/>
                <a:stCxn id="44" idx="2"/>
                <a:endCxn id="45" idx="0"/>
              </p:cNvCxnSpPr>
              <p:nvPr/>
            </p:nvCxnSpPr>
            <p:spPr bwMode="auto">
              <a:xfrm rot="5400000">
                <a:off x="1657349" y="2985917"/>
                <a:ext cx="327025" cy="1917700"/>
              </a:xfrm>
              <a:prstGeom prst="bentConnector3">
                <a:avLst>
                  <a:gd name="adj1" fmla="val 50000"/>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93">
                <a:extLst>
                  <a:ext uri="{FF2B5EF4-FFF2-40B4-BE49-F238E27FC236}">
                    <a16:creationId xmlns:a16="http://schemas.microsoft.com/office/drawing/2014/main" id="{D17DFE0A-DE3F-44B0-9BAE-BB11E9299EBD}"/>
                  </a:ext>
                </a:extLst>
              </p:cNvPr>
              <p:cNvCxnSpPr>
                <a:cxnSpLocks noChangeShapeType="1"/>
                <a:stCxn id="44" idx="2"/>
                <a:endCxn id="46" idx="0"/>
              </p:cNvCxnSpPr>
              <p:nvPr/>
            </p:nvCxnSpPr>
            <p:spPr bwMode="auto">
              <a:xfrm rot="5400000">
                <a:off x="2311399" y="3639967"/>
                <a:ext cx="327025" cy="609600"/>
              </a:xfrm>
              <a:prstGeom prst="bentConnector3">
                <a:avLst>
                  <a:gd name="adj1" fmla="val 50000"/>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94">
                <a:extLst>
                  <a:ext uri="{FF2B5EF4-FFF2-40B4-BE49-F238E27FC236}">
                    <a16:creationId xmlns:a16="http://schemas.microsoft.com/office/drawing/2014/main" id="{BBECB2DB-AF79-4AB0-BD82-7D1324FB06AB}"/>
                  </a:ext>
                </a:extLst>
              </p:cNvPr>
              <p:cNvCxnSpPr>
                <a:cxnSpLocks noChangeShapeType="1"/>
                <a:stCxn id="44" idx="2"/>
                <a:endCxn id="47" idx="0"/>
              </p:cNvCxnSpPr>
              <p:nvPr/>
            </p:nvCxnSpPr>
            <p:spPr bwMode="auto">
              <a:xfrm rot="16200000" flipH="1">
                <a:off x="2965449" y="3595517"/>
                <a:ext cx="327025" cy="698500"/>
              </a:xfrm>
              <a:prstGeom prst="bentConnector3">
                <a:avLst>
                  <a:gd name="adj1" fmla="val 50000"/>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95">
                <a:extLst>
                  <a:ext uri="{FF2B5EF4-FFF2-40B4-BE49-F238E27FC236}">
                    <a16:creationId xmlns:a16="http://schemas.microsoft.com/office/drawing/2014/main" id="{D0101116-0F57-45D2-A8E9-7FC8192A64E7}"/>
                  </a:ext>
                </a:extLst>
              </p:cNvPr>
              <p:cNvCxnSpPr>
                <a:cxnSpLocks noChangeShapeType="1"/>
                <a:stCxn id="44" idx="2"/>
                <a:endCxn id="48" idx="0"/>
              </p:cNvCxnSpPr>
              <p:nvPr/>
            </p:nvCxnSpPr>
            <p:spPr bwMode="auto">
              <a:xfrm rot="16200000" flipH="1">
                <a:off x="3623468" y="2937498"/>
                <a:ext cx="327025" cy="2014538"/>
              </a:xfrm>
              <a:prstGeom prst="bentConnector3">
                <a:avLst>
                  <a:gd name="adj1" fmla="val 50000"/>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AutoShape 96">
                <a:extLst>
                  <a:ext uri="{FF2B5EF4-FFF2-40B4-BE49-F238E27FC236}">
                    <a16:creationId xmlns:a16="http://schemas.microsoft.com/office/drawing/2014/main" id="{27C5FEC6-A168-45B8-B316-F32E5E9AAC15}"/>
                  </a:ext>
                </a:extLst>
              </p:cNvPr>
              <p:cNvSpPr>
                <a:spLocks noChangeArrowheads="1"/>
              </p:cNvSpPr>
              <p:nvPr/>
            </p:nvSpPr>
            <p:spPr bwMode="auto">
              <a:xfrm>
                <a:off x="1379537" y="4140029"/>
                <a:ext cx="193675" cy="204787"/>
              </a:xfrm>
              <a:prstGeom prst="rightArrow">
                <a:avLst>
                  <a:gd name="adj1" fmla="val 42306"/>
                  <a:gd name="adj2" fmla="val 57259"/>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54" name="AutoShape 97">
                <a:extLst>
                  <a:ext uri="{FF2B5EF4-FFF2-40B4-BE49-F238E27FC236}">
                    <a16:creationId xmlns:a16="http://schemas.microsoft.com/office/drawing/2014/main" id="{F8D0174B-7299-4763-ADFD-E5F7C7C68458}"/>
                  </a:ext>
                </a:extLst>
              </p:cNvPr>
              <p:cNvSpPr>
                <a:spLocks noChangeArrowheads="1"/>
              </p:cNvSpPr>
              <p:nvPr/>
            </p:nvSpPr>
            <p:spPr bwMode="auto">
              <a:xfrm>
                <a:off x="2714625" y="4140029"/>
                <a:ext cx="198437" cy="204787"/>
              </a:xfrm>
              <a:prstGeom prst="rightArrow">
                <a:avLst>
                  <a:gd name="adj1" fmla="val 42306"/>
                  <a:gd name="adj2" fmla="val 57259"/>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55" name="AutoShape 98">
                <a:extLst>
                  <a:ext uri="{FF2B5EF4-FFF2-40B4-BE49-F238E27FC236}">
                    <a16:creationId xmlns:a16="http://schemas.microsoft.com/office/drawing/2014/main" id="{8CEA7E23-839C-4F9D-AC0C-2A1EA7F0F100}"/>
                  </a:ext>
                </a:extLst>
              </p:cNvPr>
              <p:cNvSpPr>
                <a:spLocks noChangeArrowheads="1"/>
              </p:cNvSpPr>
              <p:nvPr/>
            </p:nvSpPr>
            <p:spPr bwMode="auto">
              <a:xfrm>
                <a:off x="4044950" y="4140029"/>
                <a:ext cx="196850" cy="204787"/>
              </a:xfrm>
              <a:prstGeom prst="rightArrow">
                <a:avLst>
                  <a:gd name="adj1" fmla="val 42306"/>
                  <a:gd name="adj2" fmla="val 57259"/>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grpSp>
            <p:nvGrpSpPr>
              <p:cNvPr id="56" name="Group 102">
                <a:extLst>
                  <a:ext uri="{FF2B5EF4-FFF2-40B4-BE49-F238E27FC236}">
                    <a16:creationId xmlns:a16="http://schemas.microsoft.com/office/drawing/2014/main" id="{577F3053-0CBF-482C-AE86-B743845EC38F}"/>
                  </a:ext>
                </a:extLst>
              </p:cNvPr>
              <p:cNvGrpSpPr>
                <a:grpSpLocks/>
              </p:cNvGrpSpPr>
              <p:nvPr/>
            </p:nvGrpSpPr>
            <p:grpSpPr bwMode="auto">
              <a:xfrm>
                <a:off x="3048000" y="4924254"/>
                <a:ext cx="2155825" cy="952500"/>
                <a:chOff x="482" y="4264"/>
                <a:chExt cx="1142" cy="487"/>
              </a:xfrm>
            </p:grpSpPr>
            <p:sp>
              <p:nvSpPr>
                <p:cNvPr id="63" name="Freeform 103">
                  <a:extLst>
                    <a:ext uri="{FF2B5EF4-FFF2-40B4-BE49-F238E27FC236}">
                      <a16:creationId xmlns:a16="http://schemas.microsoft.com/office/drawing/2014/main" id="{07882967-668D-45F0-8DB9-1A66F1C46639}"/>
                    </a:ext>
                  </a:extLst>
                </p:cNvPr>
                <p:cNvSpPr>
                  <a:spLocks/>
                </p:cNvSpPr>
                <p:nvPr/>
              </p:nvSpPr>
              <p:spPr bwMode="auto">
                <a:xfrm>
                  <a:off x="482" y="4619"/>
                  <a:ext cx="385" cy="130"/>
                </a:xfrm>
                <a:custGeom>
                  <a:avLst/>
                  <a:gdLst>
                    <a:gd name="T0" fmla="*/ 0 w 769"/>
                    <a:gd name="T1" fmla="*/ 259 h 259"/>
                    <a:gd name="T2" fmla="*/ 769 w 769"/>
                    <a:gd name="T3" fmla="*/ 259 h 259"/>
                    <a:gd name="T4" fmla="*/ 0 w 769"/>
                    <a:gd name="T5" fmla="*/ 0 h 259"/>
                    <a:gd name="T6" fmla="*/ 0 w 769"/>
                    <a:gd name="T7" fmla="*/ 259 h 259"/>
                  </a:gdLst>
                  <a:ahLst/>
                  <a:cxnLst>
                    <a:cxn ang="0">
                      <a:pos x="T0" y="T1"/>
                    </a:cxn>
                    <a:cxn ang="0">
                      <a:pos x="T2" y="T3"/>
                    </a:cxn>
                    <a:cxn ang="0">
                      <a:pos x="T4" y="T5"/>
                    </a:cxn>
                    <a:cxn ang="0">
                      <a:pos x="T6" y="T7"/>
                    </a:cxn>
                  </a:cxnLst>
                  <a:rect l="0" t="0" r="r" b="b"/>
                  <a:pathLst>
                    <a:path w="769" h="259">
                      <a:moveTo>
                        <a:pt x="0" y="259"/>
                      </a:moveTo>
                      <a:lnTo>
                        <a:pt x="769" y="259"/>
                      </a:lnTo>
                      <a:lnTo>
                        <a:pt x="0" y="0"/>
                      </a:lnTo>
                      <a:lnTo>
                        <a:pt x="0" y="259"/>
                      </a:lnTo>
                      <a:close/>
                    </a:path>
                  </a:pathLst>
                </a:custGeom>
                <a:solidFill>
                  <a:srgbClr val="937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64" name="Freeform 104">
                  <a:extLst>
                    <a:ext uri="{FF2B5EF4-FFF2-40B4-BE49-F238E27FC236}">
                      <a16:creationId xmlns:a16="http://schemas.microsoft.com/office/drawing/2014/main" id="{EB10059E-652A-4045-9B2F-C8080973536C}"/>
                    </a:ext>
                  </a:extLst>
                </p:cNvPr>
                <p:cNvSpPr>
                  <a:spLocks/>
                </p:cNvSpPr>
                <p:nvPr/>
              </p:nvSpPr>
              <p:spPr bwMode="auto">
                <a:xfrm>
                  <a:off x="482" y="4548"/>
                  <a:ext cx="1142" cy="201"/>
                </a:xfrm>
                <a:custGeom>
                  <a:avLst/>
                  <a:gdLst>
                    <a:gd name="T0" fmla="*/ 769 w 2284"/>
                    <a:gd name="T1" fmla="*/ 401 h 401"/>
                    <a:gd name="T2" fmla="*/ 2284 w 2284"/>
                    <a:gd name="T3" fmla="*/ 401 h 401"/>
                    <a:gd name="T4" fmla="*/ 2284 w 2284"/>
                    <a:gd name="T5" fmla="*/ 297 h 401"/>
                    <a:gd name="T6" fmla="*/ 917 w 2284"/>
                    <a:gd name="T7" fmla="*/ 9 h 401"/>
                    <a:gd name="T8" fmla="*/ 906 w 2284"/>
                    <a:gd name="T9" fmla="*/ 6 h 401"/>
                    <a:gd name="T10" fmla="*/ 896 w 2284"/>
                    <a:gd name="T11" fmla="*/ 5 h 401"/>
                    <a:gd name="T12" fmla="*/ 883 w 2284"/>
                    <a:gd name="T13" fmla="*/ 4 h 401"/>
                    <a:gd name="T14" fmla="*/ 871 w 2284"/>
                    <a:gd name="T15" fmla="*/ 3 h 401"/>
                    <a:gd name="T16" fmla="*/ 857 w 2284"/>
                    <a:gd name="T17" fmla="*/ 2 h 401"/>
                    <a:gd name="T18" fmla="*/ 843 w 2284"/>
                    <a:gd name="T19" fmla="*/ 0 h 401"/>
                    <a:gd name="T20" fmla="*/ 828 w 2284"/>
                    <a:gd name="T21" fmla="*/ 0 h 401"/>
                    <a:gd name="T22" fmla="*/ 813 w 2284"/>
                    <a:gd name="T23" fmla="*/ 0 h 401"/>
                    <a:gd name="T24" fmla="*/ 798 w 2284"/>
                    <a:gd name="T25" fmla="*/ 0 h 401"/>
                    <a:gd name="T26" fmla="*/ 782 w 2284"/>
                    <a:gd name="T27" fmla="*/ 0 h 401"/>
                    <a:gd name="T28" fmla="*/ 767 w 2284"/>
                    <a:gd name="T29" fmla="*/ 0 h 401"/>
                    <a:gd name="T30" fmla="*/ 751 w 2284"/>
                    <a:gd name="T31" fmla="*/ 2 h 401"/>
                    <a:gd name="T32" fmla="*/ 736 w 2284"/>
                    <a:gd name="T33" fmla="*/ 3 h 401"/>
                    <a:gd name="T34" fmla="*/ 721 w 2284"/>
                    <a:gd name="T35" fmla="*/ 4 h 401"/>
                    <a:gd name="T36" fmla="*/ 706 w 2284"/>
                    <a:gd name="T37" fmla="*/ 5 h 401"/>
                    <a:gd name="T38" fmla="*/ 691 w 2284"/>
                    <a:gd name="T39" fmla="*/ 7 h 401"/>
                    <a:gd name="T40" fmla="*/ 78 w 2284"/>
                    <a:gd name="T41" fmla="*/ 87 h 401"/>
                    <a:gd name="T42" fmla="*/ 67 w 2284"/>
                    <a:gd name="T43" fmla="*/ 88 h 401"/>
                    <a:gd name="T44" fmla="*/ 55 w 2284"/>
                    <a:gd name="T45" fmla="*/ 90 h 401"/>
                    <a:gd name="T46" fmla="*/ 45 w 2284"/>
                    <a:gd name="T47" fmla="*/ 91 h 401"/>
                    <a:gd name="T48" fmla="*/ 35 w 2284"/>
                    <a:gd name="T49" fmla="*/ 94 h 401"/>
                    <a:gd name="T50" fmla="*/ 25 w 2284"/>
                    <a:gd name="T51" fmla="*/ 95 h 401"/>
                    <a:gd name="T52" fmla="*/ 16 w 2284"/>
                    <a:gd name="T53" fmla="*/ 97 h 401"/>
                    <a:gd name="T54" fmla="*/ 8 w 2284"/>
                    <a:gd name="T55" fmla="*/ 100 h 401"/>
                    <a:gd name="T56" fmla="*/ 0 w 2284"/>
                    <a:gd name="T57" fmla="*/ 102 h 401"/>
                    <a:gd name="T58" fmla="*/ 0 w 2284"/>
                    <a:gd name="T59" fmla="*/ 142 h 401"/>
                    <a:gd name="T60" fmla="*/ 769 w 2284"/>
                    <a:gd name="T6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84" h="401">
                      <a:moveTo>
                        <a:pt x="769" y="401"/>
                      </a:moveTo>
                      <a:lnTo>
                        <a:pt x="2284" y="401"/>
                      </a:lnTo>
                      <a:lnTo>
                        <a:pt x="2284" y="297"/>
                      </a:lnTo>
                      <a:lnTo>
                        <a:pt x="917" y="9"/>
                      </a:lnTo>
                      <a:lnTo>
                        <a:pt x="906" y="6"/>
                      </a:lnTo>
                      <a:lnTo>
                        <a:pt x="896" y="5"/>
                      </a:lnTo>
                      <a:lnTo>
                        <a:pt x="883" y="4"/>
                      </a:lnTo>
                      <a:lnTo>
                        <a:pt x="871" y="3"/>
                      </a:lnTo>
                      <a:lnTo>
                        <a:pt x="857" y="2"/>
                      </a:lnTo>
                      <a:lnTo>
                        <a:pt x="843" y="0"/>
                      </a:lnTo>
                      <a:lnTo>
                        <a:pt x="828" y="0"/>
                      </a:lnTo>
                      <a:lnTo>
                        <a:pt x="813" y="0"/>
                      </a:lnTo>
                      <a:lnTo>
                        <a:pt x="798" y="0"/>
                      </a:lnTo>
                      <a:lnTo>
                        <a:pt x="782" y="0"/>
                      </a:lnTo>
                      <a:lnTo>
                        <a:pt x="767" y="0"/>
                      </a:lnTo>
                      <a:lnTo>
                        <a:pt x="751" y="2"/>
                      </a:lnTo>
                      <a:lnTo>
                        <a:pt x="736" y="3"/>
                      </a:lnTo>
                      <a:lnTo>
                        <a:pt x="721" y="4"/>
                      </a:lnTo>
                      <a:lnTo>
                        <a:pt x="706" y="5"/>
                      </a:lnTo>
                      <a:lnTo>
                        <a:pt x="691" y="7"/>
                      </a:lnTo>
                      <a:lnTo>
                        <a:pt x="78" y="87"/>
                      </a:lnTo>
                      <a:lnTo>
                        <a:pt x="67" y="88"/>
                      </a:lnTo>
                      <a:lnTo>
                        <a:pt x="55" y="90"/>
                      </a:lnTo>
                      <a:lnTo>
                        <a:pt x="45" y="91"/>
                      </a:lnTo>
                      <a:lnTo>
                        <a:pt x="35" y="94"/>
                      </a:lnTo>
                      <a:lnTo>
                        <a:pt x="25" y="95"/>
                      </a:lnTo>
                      <a:lnTo>
                        <a:pt x="16" y="97"/>
                      </a:lnTo>
                      <a:lnTo>
                        <a:pt x="8" y="100"/>
                      </a:lnTo>
                      <a:lnTo>
                        <a:pt x="0" y="102"/>
                      </a:lnTo>
                      <a:lnTo>
                        <a:pt x="0" y="142"/>
                      </a:lnTo>
                      <a:lnTo>
                        <a:pt x="769" y="401"/>
                      </a:lnTo>
                      <a:close/>
                    </a:path>
                  </a:pathLst>
                </a:custGeom>
                <a:solidFill>
                  <a:srgbClr val="C9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65" name="Freeform 105">
                  <a:extLst>
                    <a:ext uri="{FF2B5EF4-FFF2-40B4-BE49-F238E27FC236}">
                      <a16:creationId xmlns:a16="http://schemas.microsoft.com/office/drawing/2014/main" id="{45063486-8FF1-4FAC-BB2D-2E92E2F51971}"/>
                    </a:ext>
                  </a:extLst>
                </p:cNvPr>
                <p:cNvSpPr>
                  <a:spLocks/>
                </p:cNvSpPr>
                <p:nvPr/>
              </p:nvSpPr>
              <p:spPr bwMode="auto">
                <a:xfrm>
                  <a:off x="715" y="4576"/>
                  <a:ext cx="171" cy="34"/>
                </a:xfrm>
                <a:custGeom>
                  <a:avLst/>
                  <a:gdLst>
                    <a:gd name="T0" fmla="*/ 169 w 343"/>
                    <a:gd name="T1" fmla="*/ 68 h 68"/>
                    <a:gd name="T2" fmla="*/ 343 w 343"/>
                    <a:gd name="T3" fmla="*/ 43 h 68"/>
                    <a:gd name="T4" fmla="*/ 171 w 343"/>
                    <a:gd name="T5" fmla="*/ 0 h 68"/>
                    <a:gd name="T6" fmla="*/ 0 w 343"/>
                    <a:gd name="T7" fmla="*/ 23 h 68"/>
                    <a:gd name="T8" fmla="*/ 169 w 343"/>
                    <a:gd name="T9" fmla="*/ 68 h 68"/>
                  </a:gdLst>
                  <a:ahLst/>
                  <a:cxnLst>
                    <a:cxn ang="0">
                      <a:pos x="T0" y="T1"/>
                    </a:cxn>
                    <a:cxn ang="0">
                      <a:pos x="T2" y="T3"/>
                    </a:cxn>
                    <a:cxn ang="0">
                      <a:pos x="T4" y="T5"/>
                    </a:cxn>
                    <a:cxn ang="0">
                      <a:pos x="T6" y="T7"/>
                    </a:cxn>
                    <a:cxn ang="0">
                      <a:pos x="T8" y="T9"/>
                    </a:cxn>
                  </a:cxnLst>
                  <a:rect l="0" t="0" r="r" b="b"/>
                  <a:pathLst>
                    <a:path w="343" h="68">
                      <a:moveTo>
                        <a:pt x="169" y="68"/>
                      </a:moveTo>
                      <a:lnTo>
                        <a:pt x="343" y="43"/>
                      </a:lnTo>
                      <a:lnTo>
                        <a:pt x="171" y="0"/>
                      </a:lnTo>
                      <a:lnTo>
                        <a:pt x="0" y="23"/>
                      </a:lnTo>
                      <a:lnTo>
                        <a:pt x="169" y="68"/>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66" name="Freeform 106">
                  <a:extLst>
                    <a:ext uri="{FF2B5EF4-FFF2-40B4-BE49-F238E27FC236}">
                      <a16:creationId xmlns:a16="http://schemas.microsoft.com/office/drawing/2014/main" id="{54FE25DF-2971-4C0F-B3ED-B05779BBF082}"/>
                    </a:ext>
                  </a:extLst>
                </p:cNvPr>
                <p:cNvSpPr>
                  <a:spLocks/>
                </p:cNvSpPr>
                <p:nvPr/>
              </p:nvSpPr>
              <p:spPr bwMode="auto">
                <a:xfrm>
                  <a:off x="715" y="4639"/>
                  <a:ext cx="211" cy="43"/>
                </a:xfrm>
                <a:custGeom>
                  <a:avLst/>
                  <a:gdLst>
                    <a:gd name="T0" fmla="*/ 422 w 422"/>
                    <a:gd name="T1" fmla="*/ 36 h 87"/>
                    <a:gd name="T2" fmla="*/ 290 w 422"/>
                    <a:gd name="T3" fmla="*/ 0 h 87"/>
                    <a:gd name="T4" fmla="*/ 0 w 422"/>
                    <a:gd name="T5" fmla="*/ 46 h 87"/>
                    <a:gd name="T6" fmla="*/ 129 w 422"/>
                    <a:gd name="T7" fmla="*/ 87 h 87"/>
                    <a:gd name="T8" fmla="*/ 422 w 422"/>
                    <a:gd name="T9" fmla="*/ 36 h 87"/>
                  </a:gdLst>
                  <a:ahLst/>
                  <a:cxnLst>
                    <a:cxn ang="0">
                      <a:pos x="T0" y="T1"/>
                    </a:cxn>
                    <a:cxn ang="0">
                      <a:pos x="T2" y="T3"/>
                    </a:cxn>
                    <a:cxn ang="0">
                      <a:pos x="T4" y="T5"/>
                    </a:cxn>
                    <a:cxn ang="0">
                      <a:pos x="T6" y="T7"/>
                    </a:cxn>
                    <a:cxn ang="0">
                      <a:pos x="T8" y="T9"/>
                    </a:cxn>
                  </a:cxnLst>
                  <a:rect l="0" t="0" r="r" b="b"/>
                  <a:pathLst>
                    <a:path w="422" h="87">
                      <a:moveTo>
                        <a:pt x="422" y="36"/>
                      </a:moveTo>
                      <a:lnTo>
                        <a:pt x="290" y="0"/>
                      </a:lnTo>
                      <a:lnTo>
                        <a:pt x="0" y="46"/>
                      </a:lnTo>
                      <a:lnTo>
                        <a:pt x="129" y="87"/>
                      </a:lnTo>
                      <a:lnTo>
                        <a:pt x="42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67" name="Freeform 107">
                  <a:extLst>
                    <a:ext uri="{FF2B5EF4-FFF2-40B4-BE49-F238E27FC236}">
                      <a16:creationId xmlns:a16="http://schemas.microsoft.com/office/drawing/2014/main" id="{13B5912A-E96B-4E83-9292-449AA2952B00}"/>
                    </a:ext>
                  </a:extLst>
                </p:cNvPr>
                <p:cNvSpPr>
                  <a:spLocks/>
                </p:cNvSpPr>
                <p:nvPr/>
              </p:nvSpPr>
              <p:spPr bwMode="auto">
                <a:xfrm>
                  <a:off x="917" y="4695"/>
                  <a:ext cx="236" cy="56"/>
                </a:xfrm>
                <a:custGeom>
                  <a:avLst/>
                  <a:gdLst>
                    <a:gd name="T0" fmla="*/ 472 w 472"/>
                    <a:gd name="T1" fmla="*/ 46 h 112"/>
                    <a:gd name="T2" fmla="*/ 303 w 472"/>
                    <a:gd name="T3" fmla="*/ 0 h 112"/>
                    <a:gd name="T4" fmla="*/ 0 w 472"/>
                    <a:gd name="T5" fmla="*/ 60 h 112"/>
                    <a:gd name="T6" fmla="*/ 166 w 472"/>
                    <a:gd name="T7" fmla="*/ 112 h 112"/>
                    <a:gd name="T8" fmla="*/ 472 w 472"/>
                    <a:gd name="T9" fmla="*/ 46 h 112"/>
                  </a:gdLst>
                  <a:ahLst/>
                  <a:cxnLst>
                    <a:cxn ang="0">
                      <a:pos x="T0" y="T1"/>
                    </a:cxn>
                    <a:cxn ang="0">
                      <a:pos x="T2" y="T3"/>
                    </a:cxn>
                    <a:cxn ang="0">
                      <a:pos x="T4" y="T5"/>
                    </a:cxn>
                    <a:cxn ang="0">
                      <a:pos x="T6" y="T7"/>
                    </a:cxn>
                    <a:cxn ang="0">
                      <a:pos x="T8" y="T9"/>
                    </a:cxn>
                  </a:cxnLst>
                  <a:rect l="0" t="0" r="r" b="b"/>
                  <a:pathLst>
                    <a:path w="472" h="112">
                      <a:moveTo>
                        <a:pt x="472" y="46"/>
                      </a:moveTo>
                      <a:lnTo>
                        <a:pt x="303" y="0"/>
                      </a:lnTo>
                      <a:lnTo>
                        <a:pt x="0" y="60"/>
                      </a:lnTo>
                      <a:lnTo>
                        <a:pt x="166" y="112"/>
                      </a:lnTo>
                      <a:lnTo>
                        <a:pt x="472" y="46"/>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68" name="Freeform 108">
                  <a:extLst>
                    <a:ext uri="{FF2B5EF4-FFF2-40B4-BE49-F238E27FC236}">
                      <a16:creationId xmlns:a16="http://schemas.microsoft.com/office/drawing/2014/main" id="{45C9C3E6-624A-47FE-A466-1278D23AAA49}"/>
                    </a:ext>
                  </a:extLst>
                </p:cNvPr>
                <p:cNvSpPr>
                  <a:spLocks/>
                </p:cNvSpPr>
                <p:nvPr/>
              </p:nvSpPr>
              <p:spPr bwMode="auto">
                <a:xfrm>
                  <a:off x="971" y="4601"/>
                  <a:ext cx="189" cy="36"/>
                </a:xfrm>
                <a:custGeom>
                  <a:avLst/>
                  <a:gdLst>
                    <a:gd name="T0" fmla="*/ 379 w 379"/>
                    <a:gd name="T1" fmla="*/ 31 h 73"/>
                    <a:gd name="T2" fmla="*/ 241 w 379"/>
                    <a:gd name="T3" fmla="*/ 0 h 73"/>
                    <a:gd name="T4" fmla="*/ 0 w 379"/>
                    <a:gd name="T5" fmla="*/ 39 h 73"/>
                    <a:gd name="T6" fmla="*/ 136 w 379"/>
                    <a:gd name="T7" fmla="*/ 73 h 73"/>
                    <a:gd name="T8" fmla="*/ 379 w 379"/>
                    <a:gd name="T9" fmla="*/ 31 h 73"/>
                  </a:gdLst>
                  <a:ahLst/>
                  <a:cxnLst>
                    <a:cxn ang="0">
                      <a:pos x="T0" y="T1"/>
                    </a:cxn>
                    <a:cxn ang="0">
                      <a:pos x="T2" y="T3"/>
                    </a:cxn>
                    <a:cxn ang="0">
                      <a:pos x="T4" y="T5"/>
                    </a:cxn>
                    <a:cxn ang="0">
                      <a:pos x="T6" y="T7"/>
                    </a:cxn>
                    <a:cxn ang="0">
                      <a:pos x="T8" y="T9"/>
                    </a:cxn>
                  </a:cxnLst>
                  <a:rect l="0" t="0" r="r" b="b"/>
                  <a:pathLst>
                    <a:path w="379" h="73">
                      <a:moveTo>
                        <a:pt x="379" y="31"/>
                      </a:moveTo>
                      <a:lnTo>
                        <a:pt x="241" y="0"/>
                      </a:lnTo>
                      <a:lnTo>
                        <a:pt x="0" y="39"/>
                      </a:lnTo>
                      <a:lnTo>
                        <a:pt x="136" y="73"/>
                      </a:lnTo>
                      <a:lnTo>
                        <a:pt x="37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69" name="Freeform 109">
                  <a:extLst>
                    <a:ext uri="{FF2B5EF4-FFF2-40B4-BE49-F238E27FC236}">
                      <a16:creationId xmlns:a16="http://schemas.microsoft.com/office/drawing/2014/main" id="{3772F967-122C-4E8F-90D1-EA8DE0BF015A}"/>
                    </a:ext>
                  </a:extLst>
                </p:cNvPr>
                <p:cNvSpPr>
                  <a:spLocks/>
                </p:cNvSpPr>
                <p:nvPr/>
              </p:nvSpPr>
              <p:spPr bwMode="auto">
                <a:xfrm>
                  <a:off x="1155" y="4645"/>
                  <a:ext cx="210" cy="46"/>
                </a:xfrm>
                <a:custGeom>
                  <a:avLst/>
                  <a:gdLst>
                    <a:gd name="T0" fmla="*/ 420 w 420"/>
                    <a:gd name="T1" fmla="*/ 37 h 91"/>
                    <a:gd name="T2" fmla="*/ 247 w 420"/>
                    <a:gd name="T3" fmla="*/ 0 h 91"/>
                    <a:gd name="T4" fmla="*/ 0 w 420"/>
                    <a:gd name="T5" fmla="*/ 48 h 91"/>
                    <a:gd name="T6" fmla="*/ 171 w 420"/>
                    <a:gd name="T7" fmla="*/ 91 h 91"/>
                    <a:gd name="T8" fmla="*/ 420 w 420"/>
                    <a:gd name="T9" fmla="*/ 37 h 91"/>
                  </a:gdLst>
                  <a:ahLst/>
                  <a:cxnLst>
                    <a:cxn ang="0">
                      <a:pos x="T0" y="T1"/>
                    </a:cxn>
                    <a:cxn ang="0">
                      <a:pos x="T2" y="T3"/>
                    </a:cxn>
                    <a:cxn ang="0">
                      <a:pos x="T4" y="T5"/>
                    </a:cxn>
                    <a:cxn ang="0">
                      <a:pos x="T6" y="T7"/>
                    </a:cxn>
                    <a:cxn ang="0">
                      <a:pos x="T8" y="T9"/>
                    </a:cxn>
                  </a:cxnLst>
                  <a:rect l="0" t="0" r="r" b="b"/>
                  <a:pathLst>
                    <a:path w="420" h="91">
                      <a:moveTo>
                        <a:pt x="420" y="37"/>
                      </a:moveTo>
                      <a:lnTo>
                        <a:pt x="247" y="0"/>
                      </a:lnTo>
                      <a:lnTo>
                        <a:pt x="0" y="48"/>
                      </a:lnTo>
                      <a:lnTo>
                        <a:pt x="171" y="91"/>
                      </a:lnTo>
                      <a:lnTo>
                        <a:pt x="420" y="37"/>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70" name="Freeform 110">
                  <a:extLst>
                    <a:ext uri="{FF2B5EF4-FFF2-40B4-BE49-F238E27FC236}">
                      <a16:creationId xmlns:a16="http://schemas.microsoft.com/office/drawing/2014/main" id="{15A7ACC9-8725-4AEC-B09A-B535F215C32C}"/>
                    </a:ext>
                  </a:extLst>
                </p:cNvPr>
                <p:cNvSpPr>
                  <a:spLocks/>
                </p:cNvSpPr>
                <p:nvPr/>
              </p:nvSpPr>
              <p:spPr bwMode="auto">
                <a:xfrm>
                  <a:off x="1139" y="4318"/>
                  <a:ext cx="50" cy="104"/>
                </a:xfrm>
                <a:custGeom>
                  <a:avLst/>
                  <a:gdLst>
                    <a:gd name="T0" fmla="*/ 96 w 99"/>
                    <a:gd name="T1" fmla="*/ 121 h 207"/>
                    <a:gd name="T2" fmla="*/ 91 w 99"/>
                    <a:gd name="T3" fmla="*/ 141 h 207"/>
                    <a:gd name="T4" fmla="*/ 84 w 99"/>
                    <a:gd name="T5" fmla="*/ 160 h 207"/>
                    <a:gd name="T6" fmla="*/ 76 w 99"/>
                    <a:gd name="T7" fmla="*/ 176 h 207"/>
                    <a:gd name="T8" fmla="*/ 68 w 99"/>
                    <a:gd name="T9" fmla="*/ 190 h 207"/>
                    <a:gd name="T10" fmla="*/ 59 w 99"/>
                    <a:gd name="T11" fmla="*/ 199 h 207"/>
                    <a:gd name="T12" fmla="*/ 50 w 99"/>
                    <a:gd name="T13" fmla="*/ 205 h 207"/>
                    <a:gd name="T14" fmla="*/ 39 w 99"/>
                    <a:gd name="T15" fmla="*/ 207 h 207"/>
                    <a:gd name="T16" fmla="*/ 30 w 99"/>
                    <a:gd name="T17" fmla="*/ 205 h 207"/>
                    <a:gd name="T18" fmla="*/ 22 w 99"/>
                    <a:gd name="T19" fmla="*/ 198 h 207"/>
                    <a:gd name="T20" fmla="*/ 14 w 99"/>
                    <a:gd name="T21" fmla="*/ 188 h 207"/>
                    <a:gd name="T22" fmla="*/ 8 w 99"/>
                    <a:gd name="T23" fmla="*/ 174 h 207"/>
                    <a:gd name="T24" fmla="*/ 4 w 99"/>
                    <a:gd name="T25" fmla="*/ 156 h 207"/>
                    <a:gd name="T26" fmla="*/ 1 w 99"/>
                    <a:gd name="T27" fmla="*/ 138 h 207"/>
                    <a:gd name="T28" fmla="*/ 0 w 99"/>
                    <a:gd name="T29" fmla="*/ 117 h 207"/>
                    <a:gd name="T30" fmla="*/ 1 w 99"/>
                    <a:gd name="T31" fmla="*/ 95 h 207"/>
                    <a:gd name="T32" fmla="*/ 4 w 99"/>
                    <a:gd name="T33" fmla="*/ 73 h 207"/>
                    <a:gd name="T34" fmla="*/ 7 w 99"/>
                    <a:gd name="T35" fmla="*/ 56 h 207"/>
                    <a:gd name="T36" fmla="*/ 12 w 99"/>
                    <a:gd name="T37" fmla="*/ 42 h 207"/>
                    <a:gd name="T38" fmla="*/ 17 w 99"/>
                    <a:gd name="T39" fmla="*/ 31 h 207"/>
                    <a:gd name="T40" fmla="*/ 23 w 99"/>
                    <a:gd name="T41" fmla="*/ 22 h 207"/>
                    <a:gd name="T42" fmla="*/ 29 w 99"/>
                    <a:gd name="T43" fmla="*/ 15 h 207"/>
                    <a:gd name="T44" fmla="*/ 36 w 99"/>
                    <a:gd name="T45" fmla="*/ 9 h 207"/>
                    <a:gd name="T46" fmla="*/ 43 w 99"/>
                    <a:gd name="T47" fmla="*/ 4 h 207"/>
                    <a:gd name="T48" fmla="*/ 50 w 99"/>
                    <a:gd name="T49" fmla="*/ 0 h 207"/>
                    <a:gd name="T50" fmla="*/ 95 w 99"/>
                    <a:gd name="T51" fmla="*/ 32 h 207"/>
                    <a:gd name="T52" fmla="*/ 98 w 99"/>
                    <a:gd name="T53" fmla="*/ 52 h 207"/>
                    <a:gd name="T54" fmla="*/ 99 w 99"/>
                    <a:gd name="T55" fmla="*/ 73 h 207"/>
                    <a:gd name="T56" fmla="*/ 98 w 99"/>
                    <a:gd name="T57" fmla="*/ 97 h 207"/>
                    <a:gd name="T58" fmla="*/ 96 w 99"/>
                    <a:gd name="T59" fmla="*/ 12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07">
                      <a:moveTo>
                        <a:pt x="96" y="121"/>
                      </a:moveTo>
                      <a:lnTo>
                        <a:pt x="91" y="141"/>
                      </a:lnTo>
                      <a:lnTo>
                        <a:pt x="84" y="160"/>
                      </a:lnTo>
                      <a:lnTo>
                        <a:pt x="76" y="176"/>
                      </a:lnTo>
                      <a:lnTo>
                        <a:pt x="68" y="190"/>
                      </a:lnTo>
                      <a:lnTo>
                        <a:pt x="59" y="199"/>
                      </a:lnTo>
                      <a:lnTo>
                        <a:pt x="50" y="205"/>
                      </a:lnTo>
                      <a:lnTo>
                        <a:pt x="39" y="207"/>
                      </a:lnTo>
                      <a:lnTo>
                        <a:pt x="30" y="205"/>
                      </a:lnTo>
                      <a:lnTo>
                        <a:pt x="22" y="198"/>
                      </a:lnTo>
                      <a:lnTo>
                        <a:pt x="14" y="188"/>
                      </a:lnTo>
                      <a:lnTo>
                        <a:pt x="8" y="174"/>
                      </a:lnTo>
                      <a:lnTo>
                        <a:pt x="4" y="156"/>
                      </a:lnTo>
                      <a:lnTo>
                        <a:pt x="1" y="138"/>
                      </a:lnTo>
                      <a:lnTo>
                        <a:pt x="0" y="117"/>
                      </a:lnTo>
                      <a:lnTo>
                        <a:pt x="1" y="95"/>
                      </a:lnTo>
                      <a:lnTo>
                        <a:pt x="4" y="73"/>
                      </a:lnTo>
                      <a:lnTo>
                        <a:pt x="7" y="56"/>
                      </a:lnTo>
                      <a:lnTo>
                        <a:pt x="12" y="42"/>
                      </a:lnTo>
                      <a:lnTo>
                        <a:pt x="17" y="31"/>
                      </a:lnTo>
                      <a:lnTo>
                        <a:pt x="23" y="22"/>
                      </a:lnTo>
                      <a:lnTo>
                        <a:pt x="29" y="15"/>
                      </a:lnTo>
                      <a:lnTo>
                        <a:pt x="36" y="9"/>
                      </a:lnTo>
                      <a:lnTo>
                        <a:pt x="43" y="4"/>
                      </a:lnTo>
                      <a:lnTo>
                        <a:pt x="50" y="0"/>
                      </a:lnTo>
                      <a:lnTo>
                        <a:pt x="95" y="32"/>
                      </a:lnTo>
                      <a:lnTo>
                        <a:pt x="98" y="52"/>
                      </a:lnTo>
                      <a:lnTo>
                        <a:pt x="99" y="73"/>
                      </a:lnTo>
                      <a:lnTo>
                        <a:pt x="98" y="97"/>
                      </a:lnTo>
                      <a:lnTo>
                        <a:pt x="96" y="121"/>
                      </a:lnTo>
                      <a:close/>
                    </a:path>
                  </a:pathLst>
                </a:custGeom>
                <a:solidFill>
                  <a:srgbClr val="C9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71" name="Freeform 111">
                  <a:extLst>
                    <a:ext uri="{FF2B5EF4-FFF2-40B4-BE49-F238E27FC236}">
                      <a16:creationId xmlns:a16="http://schemas.microsoft.com/office/drawing/2014/main" id="{CDE5A066-D9B8-48FB-9BD8-4ACEC0397754}"/>
                    </a:ext>
                  </a:extLst>
                </p:cNvPr>
                <p:cNvSpPr>
                  <a:spLocks/>
                </p:cNvSpPr>
                <p:nvPr/>
              </p:nvSpPr>
              <p:spPr bwMode="auto">
                <a:xfrm>
                  <a:off x="1139" y="4290"/>
                  <a:ext cx="98" cy="136"/>
                </a:xfrm>
                <a:custGeom>
                  <a:avLst/>
                  <a:gdLst>
                    <a:gd name="T0" fmla="*/ 49 w 196"/>
                    <a:gd name="T1" fmla="*/ 4 h 271"/>
                    <a:gd name="T2" fmla="*/ 57 w 196"/>
                    <a:gd name="T3" fmla="*/ 8 h 271"/>
                    <a:gd name="T4" fmla="*/ 66 w 196"/>
                    <a:gd name="T5" fmla="*/ 6 h 271"/>
                    <a:gd name="T6" fmla="*/ 81 w 196"/>
                    <a:gd name="T7" fmla="*/ 0 h 271"/>
                    <a:gd name="T8" fmla="*/ 97 w 196"/>
                    <a:gd name="T9" fmla="*/ 5 h 271"/>
                    <a:gd name="T10" fmla="*/ 107 w 196"/>
                    <a:gd name="T11" fmla="*/ 21 h 271"/>
                    <a:gd name="T12" fmla="*/ 113 w 196"/>
                    <a:gd name="T13" fmla="*/ 30 h 271"/>
                    <a:gd name="T14" fmla="*/ 121 w 196"/>
                    <a:gd name="T15" fmla="*/ 29 h 271"/>
                    <a:gd name="T16" fmla="*/ 134 w 196"/>
                    <a:gd name="T17" fmla="*/ 33 h 271"/>
                    <a:gd name="T18" fmla="*/ 144 w 196"/>
                    <a:gd name="T19" fmla="*/ 48 h 271"/>
                    <a:gd name="T20" fmla="*/ 150 w 196"/>
                    <a:gd name="T21" fmla="*/ 57 h 271"/>
                    <a:gd name="T22" fmla="*/ 157 w 196"/>
                    <a:gd name="T23" fmla="*/ 56 h 271"/>
                    <a:gd name="T24" fmla="*/ 171 w 196"/>
                    <a:gd name="T25" fmla="*/ 62 h 271"/>
                    <a:gd name="T26" fmla="*/ 179 w 196"/>
                    <a:gd name="T27" fmla="*/ 84 h 271"/>
                    <a:gd name="T28" fmla="*/ 187 w 196"/>
                    <a:gd name="T29" fmla="*/ 105 h 271"/>
                    <a:gd name="T30" fmla="*/ 196 w 196"/>
                    <a:gd name="T31" fmla="*/ 128 h 271"/>
                    <a:gd name="T32" fmla="*/ 190 w 196"/>
                    <a:gd name="T33" fmla="*/ 150 h 271"/>
                    <a:gd name="T34" fmla="*/ 182 w 196"/>
                    <a:gd name="T35" fmla="*/ 162 h 271"/>
                    <a:gd name="T36" fmla="*/ 181 w 196"/>
                    <a:gd name="T37" fmla="*/ 173 h 271"/>
                    <a:gd name="T38" fmla="*/ 184 w 196"/>
                    <a:gd name="T39" fmla="*/ 192 h 271"/>
                    <a:gd name="T40" fmla="*/ 179 w 196"/>
                    <a:gd name="T41" fmla="*/ 211 h 271"/>
                    <a:gd name="T42" fmla="*/ 170 w 196"/>
                    <a:gd name="T43" fmla="*/ 223 h 271"/>
                    <a:gd name="T44" fmla="*/ 164 w 196"/>
                    <a:gd name="T45" fmla="*/ 231 h 271"/>
                    <a:gd name="T46" fmla="*/ 163 w 196"/>
                    <a:gd name="T47" fmla="*/ 238 h 271"/>
                    <a:gd name="T48" fmla="*/ 158 w 196"/>
                    <a:gd name="T49" fmla="*/ 247 h 271"/>
                    <a:gd name="T50" fmla="*/ 150 w 196"/>
                    <a:gd name="T51" fmla="*/ 260 h 271"/>
                    <a:gd name="T52" fmla="*/ 138 w 196"/>
                    <a:gd name="T53" fmla="*/ 268 h 271"/>
                    <a:gd name="T54" fmla="*/ 126 w 196"/>
                    <a:gd name="T55" fmla="*/ 270 h 271"/>
                    <a:gd name="T56" fmla="*/ 119 w 196"/>
                    <a:gd name="T57" fmla="*/ 269 h 271"/>
                    <a:gd name="T58" fmla="*/ 115 w 196"/>
                    <a:gd name="T59" fmla="*/ 268 h 271"/>
                    <a:gd name="T60" fmla="*/ 106 w 196"/>
                    <a:gd name="T61" fmla="*/ 269 h 271"/>
                    <a:gd name="T62" fmla="*/ 93 w 196"/>
                    <a:gd name="T63" fmla="*/ 271 h 271"/>
                    <a:gd name="T64" fmla="*/ 81 w 196"/>
                    <a:gd name="T65" fmla="*/ 269 h 271"/>
                    <a:gd name="T66" fmla="*/ 70 w 196"/>
                    <a:gd name="T67" fmla="*/ 263 h 271"/>
                    <a:gd name="T68" fmla="*/ 50 w 196"/>
                    <a:gd name="T69" fmla="*/ 238 h 271"/>
                    <a:gd name="T70" fmla="*/ 39 w 196"/>
                    <a:gd name="T71" fmla="*/ 188 h 271"/>
                    <a:gd name="T72" fmla="*/ 41 w 196"/>
                    <a:gd name="T73" fmla="*/ 179 h 271"/>
                    <a:gd name="T74" fmla="*/ 52 w 196"/>
                    <a:gd name="T75" fmla="*/ 181 h 271"/>
                    <a:gd name="T76" fmla="*/ 68 w 196"/>
                    <a:gd name="T77" fmla="*/ 178 h 271"/>
                    <a:gd name="T78" fmla="*/ 84 w 196"/>
                    <a:gd name="T79" fmla="*/ 165 h 271"/>
                    <a:gd name="T80" fmla="*/ 91 w 196"/>
                    <a:gd name="T81" fmla="*/ 134 h 271"/>
                    <a:gd name="T82" fmla="*/ 87 w 196"/>
                    <a:gd name="T83" fmla="*/ 106 h 271"/>
                    <a:gd name="T84" fmla="*/ 72 w 196"/>
                    <a:gd name="T85" fmla="*/ 88 h 271"/>
                    <a:gd name="T86" fmla="*/ 52 w 196"/>
                    <a:gd name="T87" fmla="*/ 75 h 271"/>
                    <a:gd name="T88" fmla="*/ 36 w 196"/>
                    <a:gd name="T89" fmla="*/ 73 h 271"/>
                    <a:gd name="T90" fmla="*/ 26 w 196"/>
                    <a:gd name="T91" fmla="*/ 75 h 271"/>
                    <a:gd name="T92" fmla="*/ 9 w 196"/>
                    <a:gd name="T93" fmla="*/ 69 h 271"/>
                    <a:gd name="T94" fmla="*/ 0 w 196"/>
                    <a:gd name="T95" fmla="*/ 46 h 271"/>
                    <a:gd name="T96" fmla="*/ 6 w 196"/>
                    <a:gd name="T97" fmla="*/ 24 h 271"/>
                    <a:gd name="T98" fmla="*/ 14 w 196"/>
                    <a:gd name="T99" fmla="*/ 13 h 271"/>
                    <a:gd name="T100" fmla="*/ 26 w 196"/>
                    <a:gd name="T101" fmla="*/ 5 h 271"/>
                    <a:gd name="T102" fmla="*/ 38 w 196"/>
                    <a:gd name="T103" fmla="*/ 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 h="271">
                      <a:moveTo>
                        <a:pt x="44" y="3"/>
                      </a:moveTo>
                      <a:lnTo>
                        <a:pt x="49" y="4"/>
                      </a:lnTo>
                      <a:lnTo>
                        <a:pt x="53" y="6"/>
                      </a:lnTo>
                      <a:lnTo>
                        <a:pt x="57" y="8"/>
                      </a:lnTo>
                      <a:lnTo>
                        <a:pt x="59" y="12"/>
                      </a:lnTo>
                      <a:lnTo>
                        <a:pt x="66" y="6"/>
                      </a:lnTo>
                      <a:lnTo>
                        <a:pt x="73" y="1"/>
                      </a:lnTo>
                      <a:lnTo>
                        <a:pt x="81" y="0"/>
                      </a:lnTo>
                      <a:lnTo>
                        <a:pt x="89" y="1"/>
                      </a:lnTo>
                      <a:lnTo>
                        <a:pt x="97" y="5"/>
                      </a:lnTo>
                      <a:lnTo>
                        <a:pt x="104" y="12"/>
                      </a:lnTo>
                      <a:lnTo>
                        <a:pt x="107" y="21"/>
                      </a:lnTo>
                      <a:lnTo>
                        <a:pt x="108" y="31"/>
                      </a:lnTo>
                      <a:lnTo>
                        <a:pt x="113" y="30"/>
                      </a:lnTo>
                      <a:lnTo>
                        <a:pt x="118" y="29"/>
                      </a:lnTo>
                      <a:lnTo>
                        <a:pt x="121" y="29"/>
                      </a:lnTo>
                      <a:lnTo>
                        <a:pt x="126" y="29"/>
                      </a:lnTo>
                      <a:lnTo>
                        <a:pt x="134" y="33"/>
                      </a:lnTo>
                      <a:lnTo>
                        <a:pt x="141" y="39"/>
                      </a:lnTo>
                      <a:lnTo>
                        <a:pt x="144" y="48"/>
                      </a:lnTo>
                      <a:lnTo>
                        <a:pt x="145" y="58"/>
                      </a:lnTo>
                      <a:lnTo>
                        <a:pt x="150" y="57"/>
                      </a:lnTo>
                      <a:lnTo>
                        <a:pt x="153" y="56"/>
                      </a:lnTo>
                      <a:lnTo>
                        <a:pt x="157" y="56"/>
                      </a:lnTo>
                      <a:lnTo>
                        <a:pt x="160" y="57"/>
                      </a:lnTo>
                      <a:lnTo>
                        <a:pt x="171" y="62"/>
                      </a:lnTo>
                      <a:lnTo>
                        <a:pt x="176" y="72"/>
                      </a:lnTo>
                      <a:lnTo>
                        <a:pt x="179" y="84"/>
                      </a:lnTo>
                      <a:lnTo>
                        <a:pt x="176" y="99"/>
                      </a:lnTo>
                      <a:lnTo>
                        <a:pt x="187" y="105"/>
                      </a:lnTo>
                      <a:lnTo>
                        <a:pt x="194" y="115"/>
                      </a:lnTo>
                      <a:lnTo>
                        <a:pt x="196" y="128"/>
                      </a:lnTo>
                      <a:lnTo>
                        <a:pt x="194" y="143"/>
                      </a:lnTo>
                      <a:lnTo>
                        <a:pt x="190" y="150"/>
                      </a:lnTo>
                      <a:lnTo>
                        <a:pt x="187" y="156"/>
                      </a:lnTo>
                      <a:lnTo>
                        <a:pt x="182" y="162"/>
                      </a:lnTo>
                      <a:lnTo>
                        <a:pt x="176" y="166"/>
                      </a:lnTo>
                      <a:lnTo>
                        <a:pt x="181" y="173"/>
                      </a:lnTo>
                      <a:lnTo>
                        <a:pt x="184" y="182"/>
                      </a:lnTo>
                      <a:lnTo>
                        <a:pt x="184" y="192"/>
                      </a:lnTo>
                      <a:lnTo>
                        <a:pt x="182" y="203"/>
                      </a:lnTo>
                      <a:lnTo>
                        <a:pt x="179" y="211"/>
                      </a:lnTo>
                      <a:lnTo>
                        <a:pt x="175" y="217"/>
                      </a:lnTo>
                      <a:lnTo>
                        <a:pt x="170" y="223"/>
                      </a:lnTo>
                      <a:lnTo>
                        <a:pt x="164" y="227"/>
                      </a:lnTo>
                      <a:lnTo>
                        <a:pt x="164" y="231"/>
                      </a:lnTo>
                      <a:lnTo>
                        <a:pt x="164" y="234"/>
                      </a:lnTo>
                      <a:lnTo>
                        <a:pt x="163" y="238"/>
                      </a:lnTo>
                      <a:lnTo>
                        <a:pt x="161" y="240"/>
                      </a:lnTo>
                      <a:lnTo>
                        <a:pt x="158" y="247"/>
                      </a:lnTo>
                      <a:lnTo>
                        <a:pt x="155" y="254"/>
                      </a:lnTo>
                      <a:lnTo>
                        <a:pt x="150" y="260"/>
                      </a:lnTo>
                      <a:lnTo>
                        <a:pt x="144" y="264"/>
                      </a:lnTo>
                      <a:lnTo>
                        <a:pt x="138" y="268"/>
                      </a:lnTo>
                      <a:lnTo>
                        <a:pt x="133" y="270"/>
                      </a:lnTo>
                      <a:lnTo>
                        <a:pt x="126" y="270"/>
                      </a:lnTo>
                      <a:lnTo>
                        <a:pt x="120" y="270"/>
                      </a:lnTo>
                      <a:lnTo>
                        <a:pt x="119" y="269"/>
                      </a:lnTo>
                      <a:lnTo>
                        <a:pt x="117" y="268"/>
                      </a:lnTo>
                      <a:lnTo>
                        <a:pt x="115" y="268"/>
                      </a:lnTo>
                      <a:lnTo>
                        <a:pt x="113" y="266"/>
                      </a:lnTo>
                      <a:lnTo>
                        <a:pt x="106" y="269"/>
                      </a:lnTo>
                      <a:lnTo>
                        <a:pt x="100" y="270"/>
                      </a:lnTo>
                      <a:lnTo>
                        <a:pt x="93" y="271"/>
                      </a:lnTo>
                      <a:lnTo>
                        <a:pt x="88" y="270"/>
                      </a:lnTo>
                      <a:lnTo>
                        <a:pt x="81" y="269"/>
                      </a:lnTo>
                      <a:lnTo>
                        <a:pt x="76" y="266"/>
                      </a:lnTo>
                      <a:lnTo>
                        <a:pt x="70" y="263"/>
                      </a:lnTo>
                      <a:lnTo>
                        <a:pt x="66" y="260"/>
                      </a:lnTo>
                      <a:lnTo>
                        <a:pt x="50" y="238"/>
                      </a:lnTo>
                      <a:lnTo>
                        <a:pt x="42" y="210"/>
                      </a:lnTo>
                      <a:lnTo>
                        <a:pt x="39" y="188"/>
                      </a:lnTo>
                      <a:lnTo>
                        <a:pt x="39" y="179"/>
                      </a:lnTo>
                      <a:lnTo>
                        <a:pt x="41" y="179"/>
                      </a:lnTo>
                      <a:lnTo>
                        <a:pt x="45" y="180"/>
                      </a:lnTo>
                      <a:lnTo>
                        <a:pt x="52" y="181"/>
                      </a:lnTo>
                      <a:lnTo>
                        <a:pt x="60" y="180"/>
                      </a:lnTo>
                      <a:lnTo>
                        <a:pt x="68" y="178"/>
                      </a:lnTo>
                      <a:lnTo>
                        <a:pt x="76" y="173"/>
                      </a:lnTo>
                      <a:lnTo>
                        <a:pt x="84" y="165"/>
                      </a:lnTo>
                      <a:lnTo>
                        <a:pt x="89" y="152"/>
                      </a:lnTo>
                      <a:lnTo>
                        <a:pt x="91" y="134"/>
                      </a:lnTo>
                      <a:lnTo>
                        <a:pt x="91" y="119"/>
                      </a:lnTo>
                      <a:lnTo>
                        <a:pt x="87" y="106"/>
                      </a:lnTo>
                      <a:lnTo>
                        <a:pt x="81" y="96"/>
                      </a:lnTo>
                      <a:lnTo>
                        <a:pt x="72" y="88"/>
                      </a:lnTo>
                      <a:lnTo>
                        <a:pt x="62" y="81"/>
                      </a:lnTo>
                      <a:lnTo>
                        <a:pt x="52" y="75"/>
                      </a:lnTo>
                      <a:lnTo>
                        <a:pt x="42" y="71"/>
                      </a:lnTo>
                      <a:lnTo>
                        <a:pt x="36" y="73"/>
                      </a:lnTo>
                      <a:lnTo>
                        <a:pt x="31" y="75"/>
                      </a:lnTo>
                      <a:lnTo>
                        <a:pt x="26" y="75"/>
                      </a:lnTo>
                      <a:lnTo>
                        <a:pt x="20" y="75"/>
                      </a:lnTo>
                      <a:lnTo>
                        <a:pt x="9" y="69"/>
                      </a:lnTo>
                      <a:lnTo>
                        <a:pt x="2" y="59"/>
                      </a:lnTo>
                      <a:lnTo>
                        <a:pt x="0" y="46"/>
                      </a:lnTo>
                      <a:lnTo>
                        <a:pt x="2" y="31"/>
                      </a:lnTo>
                      <a:lnTo>
                        <a:pt x="6" y="24"/>
                      </a:lnTo>
                      <a:lnTo>
                        <a:pt x="9" y="18"/>
                      </a:lnTo>
                      <a:lnTo>
                        <a:pt x="14" y="13"/>
                      </a:lnTo>
                      <a:lnTo>
                        <a:pt x="20" y="8"/>
                      </a:lnTo>
                      <a:lnTo>
                        <a:pt x="26" y="5"/>
                      </a:lnTo>
                      <a:lnTo>
                        <a:pt x="31" y="3"/>
                      </a:lnTo>
                      <a:lnTo>
                        <a:pt x="38" y="1"/>
                      </a:lnTo>
                      <a:lnTo>
                        <a:pt x="4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72" name="Freeform 112">
                  <a:extLst>
                    <a:ext uri="{FF2B5EF4-FFF2-40B4-BE49-F238E27FC236}">
                      <a16:creationId xmlns:a16="http://schemas.microsoft.com/office/drawing/2014/main" id="{97E3A02C-53AA-4BC1-8139-679F5532C080}"/>
                    </a:ext>
                  </a:extLst>
                </p:cNvPr>
                <p:cNvSpPr>
                  <a:spLocks/>
                </p:cNvSpPr>
                <p:nvPr/>
              </p:nvSpPr>
              <p:spPr bwMode="auto">
                <a:xfrm>
                  <a:off x="1411" y="4373"/>
                  <a:ext cx="54" cy="101"/>
                </a:xfrm>
                <a:custGeom>
                  <a:avLst/>
                  <a:gdLst>
                    <a:gd name="T0" fmla="*/ 106 w 107"/>
                    <a:gd name="T1" fmla="*/ 115 h 203"/>
                    <a:gd name="T2" fmla="*/ 102 w 107"/>
                    <a:gd name="T3" fmla="*/ 136 h 203"/>
                    <a:gd name="T4" fmla="*/ 97 w 107"/>
                    <a:gd name="T5" fmla="*/ 154 h 203"/>
                    <a:gd name="T6" fmla="*/ 90 w 107"/>
                    <a:gd name="T7" fmla="*/ 171 h 203"/>
                    <a:gd name="T8" fmla="*/ 82 w 107"/>
                    <a:gd name="T9" fmla="*/ 183 h 203"/>
                    <a:gd name="T10" fmla="*/ 73 w 107"/>
                    <a:gd name="T11" fmla="*/ 194 h 203"/>
                    <a:gd name="T12" fmla="*/ 62 w 107"/>
                    <a:gd name="T13" fmla="*/ 201 h 203"/>
                    <a:gd name="T14" fmla="*/ 52 w 107"/>
                    <a:gd name="T15" fmla="*/ 203 h 203"/>
                    <a:gd name="T16" fmla="*/ 41 w 107"/>
                    <a:gd name="T17" fmla="*/ 201 h 203"/>
                    <a:gd name="T18" fmla="*/ 31 w 107"/>
                    <a:gd name="T19" fmla="*/ 195 h 203"/>
                    <a:gd name="T20" fmla="*/ 22 w 107"/>
                    <a:gd name="T21" fmla="*/ 184 h 203"/>
                    <a:gd name="T22" fmla="*/ 14 w 107"/>
                    <a:gd name="T23" fmla="*/ 172 h 203"/>
                    <a:gd name="T24" fmla="*/ 8 w 107"/>
                    <a:gd name="T25" fmla="*/ 156 h 203"/>
                    <a:gd name="T26" fmla="*/ 3 w 107"/>
                    <a:gd name="T27" fmla="*/ 137 h 203"/>
                    <a:gd name="T28" fmla="*/ 0 w 107"/>
                    <a:gd name="T29" fmla="*/ 118 h 203"/>
                    <a:gd name="T30" fmla="*/ 0 w 107"/>
                    <a:gd name="T31" fmla="*/ 96 h 203"/>
                    <a:gd name="T32" fmla="*/ 1 w 107"/>
                    <a:gd name="T33" fmla="*/ 74 h 203"/>
                    <a:gd name="T34" fmla="*/ 6 w 107"/>
                    <a:gd name="T35" fmla="*/ 51 h 203"/>
                    <a:gd name="T36" fmla="*/ 12 w 107"/>
                    <a:gd name="T37" fmla="*/ 31 h 203"/>
                    <a:gd name="T38" fmla="*/ 20 w 107"/>
                    <a:gd name="T39" fmla="*/ 14 h 203"/>
                    <a:gd name="T40" fmla="*/ 29 w 107"/>
                    <a:gd name="T41" fmla="*/ 0 h 203"/>
                    <a:gd name="T42" fmla="*/ 98 w 107"/>
                    <a:gd name="T43" fmla="*/ 28 h 203"/>
                    <a:gd name="T44" fmla="*/ 104 w 107"/>
                    <a:gd name="T45" fmla="*/ 47 h 203"/>
                    <a:gd name="T46" fmla="*/ 107 w 107"/>
                    <a:gd name="T47" fmla="*/ 68 h 203"/>
                    <a:gd name="T48" fmla="*/ 107 w 107"/>
                    <a:gd name="T49" fmla="*/ 91 h 203"/>
                    <a:gd name="T50" fmla="*/ 106 w 107"/>
                    <a:gd name="T51" fmla="*/ 11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03">
                      <a:moveTo>
                        <a:pt x="106" y="115"/>
                      </a:moveTo>
                      <a:lnTo>
                        <a:pt x="102" y="136"/>
                      </a:lnTo>
                      <a:lnTo>
                        <a:pt x="97" y="154"/>
                      </a:lnTo>
                      <a:lnTo>
                        <a:pt x="90" y="171"/>
                      </a:lnTo>
                      <a:lnTo>
                        <a:pt x="82" y="183"/>
                      </a:lnTo>
                      <a:lnTo>
                        <a:pt x="73" y="194"/>
                      </a:lnTo>
                      <a:lnTo>
                        <a:pt x="62" y="201"/>
                      </a:lnTo>
                      <a:lnTo>
                        <a:pt x="52" y="203"/>
                      </a:lnTo>
                      <a:lnTo>
                        <a:pt x="41" y="201"/>
                      </a:lnTo>
                      <a:lnTo>
                        <a:pt x="31" y="195"/>
                      </a:lnTo>
                      <a:lnTo>
                        <a:pt x="22" y="184"/>
                      </a:lnTo>
                      <a:lnTo>
                        <a:pt x="14" y="172"/>
                      </a:lnTo>
                      <a:lnTo>
                        <a:pt x="8" y="156"/>
                      </a:lnTo>
                      <a:lnTo>
                        <a:pt x="3" y="137"/>
                      </a:lnTo>
                      <a:lnTo>
                        <a:pt x="0" y="118"/>
                      </a:lnTo>
                      <a:lnTo>
                        <a:pt x="0" y="96"/>
                      </a:lnTo>
                      <a:lnTo>
                        <a:pt x="1" y="74"/>
                      </a:lnTo>
                      <a:lnTo>
                        <a:pt x="6" y="51"/>
                      </a:lnTo>
                      <a:lnTo>
                        <a:pt x="12" y="31"/>
                      </a:lnTo>
                      <a:lnTo>
                        <a:pt x="20" y="14"/>
                      </a:lnTo>
                      <a:lnTo>
                        <a:pt x="29" y="0"/>
                      </a:lnTo>
                      <a:lnTo>
                        <a:pt x="98" y="28"/>
                      </a:lnTo>
                      <a:lnTo>
                        <a:pt x="104" y="47"/>
                      </a:lnTo>
                      <a:lnTo>
                        <a:pt x="107" y="68"/>
                      </a:lnTo>
                      <a:lnTo>
                        <a:pt x="107" y="91"/>
                      </a:lnTo>
                      <a:lnTo>
                        <a:pt x="106" y="115"/>
                      </a:lnTo>
                      <a:close/>
                    </a:path>
                  </a:pathLst>
                </a:custGeom>
                <a:solidFill>
                  <a:srgbClr val="9372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73" name="Freeform 113">
                  <a:extLst>
                    <a:ext uri="{FF2B5EF4-FFF2-40B4-BE49-F238E27FC236}">
                      <a16:creationId xmlns:a16="http://schemas.microsoft.com/office/drawing/2014/main" id="{63256FDC-9F7A-40D0-A22C-EA8795E0E167}"/>
                    </a:ext>
                  </a:extLst>
                </p:cNvPr>
                <p:cNvSpPr>
                  <a:spLocks/>
                </p:cNvSpPr>
                <p:nvPr/>
              </p:nvSpPr>
              <p:spPr bwMode="auto">
                <a:xfrm>
                  <a:off x="1395" y="4341"/>
                  <a:ext cx="87" cy="105"/>
                </a:xfrm>
                <a:custGeom>
                  <a:avLst/>
                  <a:gdLst>
                    <a:gd name="T0" fmla="*/ 53 w 175"/>
                    <a:gd name="T1" fmla="*/ 65 h 210"/>
                    <a:gd name="T2" fmla="*/ 34 w 175"/>
                    <a:gd name="T3" fmla="*/ 57 h 210"/>
                    <a:gd name="T4" fmla="*/ 19 w 175"/>
                    <a:gd name="T5" fmla="*/ 49 h 210"/>
                    <a:gd name="T6" fmla="*/ 9 w 175"/>
                    <a:gd name="T7" fmla="*/ 41 h 210"/>
                    <a:gd name="T8" fmla="*/ 2 w 175"/>
                    <a:gd name="T9" fmla="*/ 34 h 210"/>
                    <a:gd name="T10" fmla="*/ 0 w 175"/>
                    <a:gd name="T11" fmla="*/ 26 h 210"/>
                    <a:gd name="T12" fmla="*/ 2 w 175"/>
                    <a:gd name="T13" fmla="*/ 19 h 210"/>
                    <a:gd name="T14" fmla="*/ 10 w 175"/>
                    <a:gd name="T15" fmla="*/ 12 h 210"/>
                    <a:gd name="T16" fmla="*/ 23 w 175"/>
                    <a:gd name="T17" fmla="*/ 4 h 210"/>
                    <a:gd name="T18" fmla="*/ 40 w 175"/>
                    <a:gd name="T19" fmla="*/ 0 h 210"/>
                    <a:gd name="T20" fmla="*/ 62 w 175"/>
                    <a:gd name="T21" fmla="*/ 0 h 210"/>
                    <a:gd name="T22" fmla="*/ 85 w 175"/>
                    <a:gd name="T23" fmla="*/ 6 h 210"/>
                    <a:gd name="T24" fmla="*/ 109 w 175"/>
                    <a:gd name="T25" fmla="*/ 15 h 210"/>
                    <a:gd name="T26" fmla="*/ 131 w 175"/>
                    <a:gd name="T27" fmla="*/ 29 h 210"/>
                    <a:gd name="T28" fmla="*/ 150 w 175"/>
                    <a:gd name="T29" fmla="*/ 45 h 210"/>
                    <a:gd name="T30" fmla="*/ 164 w 175"/>
                    <a:gd name="T31" fmla="*/ 64 h 210"/>
                    <a:gd name="T32" fmla="*/ 174 w 175"/>
                    <a:gd name="T33" fmla="*/ 85 h 210"/>
                    <a:gd name="T34" fmla="*/ 175 w 175"/>
                    <a:gd name="T35" fmla="*/ 100 h 210"/>
                    <a:gd name="T36" fmla="*/ 171 w 175"/>
                    <a:gd name="T37" fmla="*/ 118 h 210"/>
                    <a:gd name="T38" fmla="*/ 165 w 175"/>
                    <a:gd name="T39" fmla="*/ 139 h 210"/>
                    <a:gd name="T40" fmla="*/ 159 w 175"/>
                    <a:gd name="T41" fmla="*/ 160 h 210"/>
                    <a:gd name="T42" fmla="*/ 152 w 175"/>
                    <a:gd name="T43" fmla="*/ 178 h 210"/>
                    <a:gd name="T44" fmla="*/ 145 w 175"/>
                    <a:gd name="T45" fmla="*/ 195 h 210"/>
                    <a:gd name="T46" fmla="*/ 140 w 175"/>
                    <a:gd name="T47" fmla="*/ 206 h 210"/>
                    <a:gd name="T48" fmla="*/ 138 w 175"/>
                    <a:gd name="T49" fmla="*/ 210 h 210"/>
                    <a:gd name="T50" fmla="*/ 140 w 175"/>
                    <a:gd name="T51" fmla="*/ 195 h 210"/>
                    <a:gd name="T52" fmla="*/ 141 w 175"/>
                    <a:gd name="T53" fmla="*/ 160 h 210"/>
                    <a:gd name="T54" fmla="*/ 138 w 175"/>
                    <a:gd name="T55" fmla="*/ 124 h 210"/>
                    <a:gd name="T56" fmla="*/ 124 w 175"/>
                    <a:gd name="T57" fmla="*/ 105 h 210"/>
                    <a:gd name="T58" fmla="*/ 114 w 175"/>
                    <a:gd name="T59" fmla="*/ 110 h 210"/>
                    <a:gd name="T60" fmla="*/ 106 w 175"/>
                    <a:gd name="T61" fmla="*/ 128 h 210"/>
                    <a:gd name="T62" fmla="*/ 100 w 175"/>
                    <a:gd name="T63" fmla="*/ 145 h 210"/>
                    <a:gd name="T64" fmla="*/ 97 w 175"/>
                    <a:gd name="T65" fmla="*/ 153 h 210"/>
                    <a:gd name="T66" fmla="*/ 97 w 175"/>
                    <a:gd name="T67" fmla="*/ 150 h 210"/>
                    <a:gd name="T68" fmla="*/ 95 w 175"/>
                    <a:gd name="T69" fmla="*/ 142 h 210"/>
                    <a:gd name="T70" fmla="*/ 93 w 175"/>
                    <a:gd name="T71" fmla="*/ 130 h 210"/>
                    <a:gd name="T72" fmla="*/ 88 w 175"/>
                    <a:gd name="T73" fmla="*/ 115 h 210"/>
                    <a:gd name="T74" fmla="*/ 83 w 175"/>
                    <a:gd name="T75" fmla="*/ 100 h 210"/>
                    <a:gd name="T76" fmla="*/ 74 w 175"/>
                    <a:gd name="T77" fmla="*/ 86 h 210"/>
                    <a:gd name="T78" fmla="*/ 65 w 175"/>
                    <a:gd name="T79" fmla="*/ 74 h 210"/>
                    <a:gd name="T80" fmla="*/ 53 w 175"/>
                    <a:gd name="T81" fmla="*/ 6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10">
                      <a:moveTo>
                        <a:pt x="53" y="65"/>
                      </a:moveTo>
                      <a:lnTo>
                        <a:pt x="34" y="57"/>
                      </a:lnTo>
                      <a:lnTo>
                        <a:pt x="19" y="49"/>
                      </a:lnTo>
                      <a:lnTo>
                        <a:pt x="9" y="41"/>
                      </a:lnTo>
                      <a:lnTo>
                        <a:pt x="2" y="34"/>
                      </a:lnTo>
                      <a:lnTo>
                        <a:pt x="0" y="26"/>
                      </a:lnTo>
                      <a:lnTo>
                        <a:pt x="2" y="19"/>
                      </a:lnTo>
                      <a:lnTo>
                        <a:pt x="10" y="12"/>
                      </a:lnTo>
                      <a:lnTo>
                        <a:pt x="23" y="4"/>
                      </a:lnTo>
                      <a:lnTo>
                        <a:pt x="40" y="0"/>
                      </a:lnTo>
                      <a:lnTo>
                        <a:pt x="62" y="0"/>
                      </a:lnTo>
                      <a:lnTo>
                        <a:pt x="85" y="6"/>
                      </a:lnTo>
                      <a:lnTo>
                        <a:pt x="109" y="15"/>
                      </a:lnTo>
                      <a:lnTo>
                        <a:pt x="131" y="29"/>
                      </a:lnTo>
                      <a:lnTo>
                        <a:pt x="150" y="45"/>
                      </a:lnTo>
                      <a:lnTo>
                        <a:pt x="164" y="64"/>
                      </a:lnTo>
                      <a:lnTo>
                        <a:pt x="174" y="85"/>
                      </a:lnTo>
                      <a:lnTo>
                        <a:pt x="175" y="100"/>
                      </a:lnTo>
                      <a:lnTo>
                        <a:pt x="171" y="118"/>
                      </a:lnTo>
                      <a:lnTo>
                        <a:pt x="165" y="139"/>
                      </a:lnTo>
                      <a:lnTo>
                        <a:pt x="159" y="160"/>
                      </a:lnTo>
                      <a:lnTo>
                        <a:pt x="152" y="178"/>
                      </a:lnTo>
                      <a:lnTo>
                        <a:pt x="145" y="195"/>
                      </a:lnTo>
                      <a:lnTo>
                        <a:pt x="140" y="206"/>
                      </a:lnTo>
                      <a:lnTo>
                        <a:pt x="138" y="210"/>
                      </a:lnTo>
                      <a:lnTo>
                        <a:pt x="140" y="195"/>
                      </a:lnTo>
                      <a:lnTo>
                        <a:pt x="141" y="160"/>
                      </a:lnTo>
                      <a:lnTo>
                        <a:pt x="138" y="124"/>
                      </a:lnTo>
                      <a:lnTo>
                        <a:pt x="124" y="105"/>
                      </a:lnTo>
                      <a:lnTo>
                        <a:pt x="114" y="110"/>
                      </a:lnTo>
                      <a:lnTo>
                        <a:pt x="106" y="128"/>
                      </a:lnTo>
                      <a:lnTo>
                        <a:pt x="100" y="145"/>
                      </a:lnTo>
                      <a:lnTo>
                        <a:pt x="97" y="153"/>
                      </a:lnTo>
                      <a:lnTo>
                        <a:pt x="97" y="150"/>
                      </a:lnTo>
                      <a:lnTo>
                        <a:pt x="95" y="142"/>
                      </a:lnTo>
                      <a:lnTo>
                        <a:pt x="93" y="130"/>
                      </a:lnTo>
                      <a:lnTo>
                        <a:pt x="88" y="115"/>
                      </a:lnTo>
                      <a:lnTo>
                        <a:pt x="83" y="100"/>
                      </a:lnTo>
                      <a:lnTo>
                        <a:pt x="74" y="86"/>
                      </a:lnTo>
                      <a:lnTo>
                        <a:pt x="65" y="74"/>
                      </a:lnTo>
                      <a:lnTo>
                        <a:pt x="5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74" name="Freeform 114">
                  <a:extLst>
                    <a:ext uri="{FF2B5EF4-FFF2-40B4-BE49-F238E27FC236}">
                      <a16:creationId xmlns:a16="http://schemas.microsoft.com/office/drawing/2014/main" id="{8E3680D9-9FED-490E-8B89-FB0C41A7149D}"/>
                    </a:ext>
                  </a:extLst>
                </p:cNvPr>
                <p:cNvSpPr>
                  <a:spLocks/>
                </p:cNvSpPr>
                <p:nvPr/>
              </p:nvSpPr>
              <p:spPr bwMode="auto">
                <a:xfrm>
                  <a:off x="1345" y="4481"/>
                  <a:ext cx="195" cy="205"/>
                </a:xfrm>
                <a:custGeom>
                  <a:avLst/>
                  <a:gdLst>
                    <a:gd name="T0" fmla="*/ 319 w 390"/>
                    <a:gd name="T1" fmla="*/ 129 h 409"/>
                    <a:gd name="T2" fmla="*/ 311 w 390"/>
                    <a:gd name="T3" fmla="*/ 78 h 409"/>
                    <a:gd name="T4" fmla="*/ 293 w 390"/>
                    <a:gd name="T5" fmla="*/ 40 h 409"/>
                    <a:gd name="T6" fmla="*/ 269 w 390"/>
                    <a:gd name="T7" fmla="*/ 11 h 409"/>
                    <a:gd name="T8" fmla="*/ 275 w 390"/>
                    <a:gd name="T9" fmla="*/ 8 h 409"/>
                    <a:gd name="T10" fmla="*/ 313 w 390"/>
                    <a:gd name="T11" fmla="*/ 27 h 409"/>
                    <a:gd name="T12" fmla="*/ 347 w 390"/>
                    <a:gd name="T13" fmla="*/ 54 h 409"/>
                    <a:gd name="T14" fmla="*/ 375 w 390"/>
                    <a:gd name="T15" fmla="*/ 87 h 409"/>
                    <a:gd name="T16" fmla="*/ 388 w 390"/>
                    <a:gd name="T17" fmla="*/ 125 h 409"/>
                    <a:gd name="T18" fmla="*/ 388 w 390"/>
                    <a:gd name="T19" fmla="*/ 171 h 409"/>
                    <a:gd name="T20" fmla="*/ 376 w 390"/>
                    <a:gd name="T21" fmla="*/ 223 h 409"/>
                    <a:gd name="T22" fmla="*/ 351 w 390"/>
                    <a:gd name="T23" fmla="*/ 272 h 409"/>
                    <a:gd name="T24" fmla="*/ 327 w 390"/>
                    <a:gd name="T25" fmla="*/ 297 h 409"/>
                    <a:gd name="T26" fmla="*/ 316 w 390"/>
                    <a:gd name="T27" fmla="*/ 305 h 409"/>
                    <a:gd name="T28" fmla="*/ 305 w 390"/>
                    <a:gd name="T29" fmla="*/ 313 h 409"/>
                    <a:gd name="T30" fmla="*/ 292 w 390"/>
                    <a:gd name="T31" fmla="*/ 320 h 409"/>
                    <a:gd name="T32" fmla="*/ 287 w 390"/>
                    <a:gd name="T33" fmla="*/ 375 h 409"/>
                    <a:gd name="T34" fmla="*/ 281 w 390"/>
                    <a:gd name="T35" fmla="*/ 373 h 409"/>
                    <a:gd name="T36" fmla="*/ 263 w 390"/>
                    <a:gd name="T37" fmla="*/ 368 h 409"/>
                    <a:gd name="T38" fmla="*/ 240 w 390"/>
                    <a:gd name="T39" fmla="*/ 363 h 409"/>
                    <a:gd name="T40" fmla="*/ 218 w 390"/>
                    <a:gd name="T41" fmla="*/ 357 h 409"/>
                    <a:gd name="T42" fmla="*/ 185 w 390"/>
                    <a:gd name="T43" fmla="*/ 368 h 409"/>
                    <a:gd name="T44" fmla="*/ 149 w 390"/>
                    <a:gd name="T45" fmla="*/ 379 h 409"/>
                    <a:gd name="T46" fmla="*/ 112 w 390"/>
                    <a:gd name="T47" fmla="*/ 388 h 409"/>
                    <a:gd name="T48" fmla="*/ 78 w 390"/>
                    <a:gd name="T49" fmla="*/ 395 h 409"/>
                    <a:gd name="T50" fmla="*/ 47 w 390"/>
                    <a:gd name="T51" fmla="*/ 401 h 409"/>
                    <a:gd name="T52" fmla="*/ 21 w 390"/>
                    <a:gd name="T53" fmla="*/ 405 h 409"/>
                    <a:gd name="T54" fmla="*/ 5 w 390"/>
                    <a:gd name="T55" fmla="*/ 408 h 409"/>
                    <a:gd name="T56" fmla="*/ 0 w 390"/>
                    <a:gd name="T57" fmla="*/ 409 h 409"/>
                    <a:gd name="T58" fmla="*/ 13 w 390"/>
                    <a:gd name="T59" fmla="*/ 404 h 409"/>
                    <a:gd name="T60" fmla="*/ 48 w 390"/>
                    <a:gd name="T61" fmla="*/ 389 h 409"/>
                    <a:gd name="T62" fmla="*/ 97 w 390"/>
                    <a:gd name="T63" fmla="*/ 367 h 409"/>
                    <a:gd name="T64" fmla="*/ 155 w 390"/>
                    <a:gd name="T65" fmla="*/ 337 h 409"/>
                    <a:gd name="T66" fmla="*/ 213 w 390"/>
                    <a:gd name="T67" fmla="*/ 301 h 409"/>
                    <a:gd name="T68" fmla="*/ 264 w 390"/>
                    <a:gd name="T69" fmla="*/ 258 h 409"/>
                    <a:gd name="T70" fmla="*/ 302 w 390"/>
                    <a:gd name="T71" fmla="*/ 211 h 409"/>
                    <a:gd name="T72" fmla="*/ 319 w 390"/>
                    <a:gd name="T73" fmla="*/ 15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0" h="409">
                      <a:moveTo>
                        <a:pt x="319" y="159"/>
                      </a:moveTo>
                      <a:lnTo>
                        <a:pt x="319" y="129"/>
                      </a:lnTo>
                      <a:lnTo>
                        <a:pt x="316" y="102"/>
                      </a:lnTo>
                      <a:lnTo>
                        <a:pt x="311" y="78"/>
                      </a:lnTo>
                      <a:lnTo>
                        <a:pt x="302" y="57"/>
                      </a:lnTo>
                      <a:lnTo>
                        <a:pt x="293" y="40"/>
                      </a:lnTo>
                      <a:lnTo>
                        <a:pt x="282" y="24"/>
                      </a:lnTo>
                      <a:lnTo>
                        <a:pt x="269" y="11"/>
                      </a:lnTo>
                      <a:lnTo>
                        <a:pt x="256" y="0"/>
                      </a:lnTo>
                      <a:lnTo>
                        <a:pt x="275" y="8"/>
                      </a:lnTo>
                      <a:lnTo>
                        <a:pt x="293" y="17"/>
                      </a:lnTo>
                      <a:lnTo>
                        <a:pt x="313" y="27"/>
                      </a:lnTo>
                      <a:lnTo>
                        <a:pt x="331" y="39"/>
                      </a:lnTo>
                      <a:lnTo>
                        <a:pt x="347" y="54"/>
                      </a:lnTo>
                      <a:lnTo>
                        <a:pt x="362" y="69"/>
                      </a:lnTo>
                      <a:lnTo>
                        <a:pt x="375" y="87"/>
                      </a:lnTo>
                      <a:lnTo>
                        <a:pt x="384" y="107"/>
                      </a:lnTo>
                      <a:lnTo>
                        <a:pt x="388" y="125"/>
                      </a:lnTo>
                      <a:lnTo>
                        <a:pt x="390" y="146"/>
                      </a:lnTo>
                      <a:lnTo>
                        <a:pt x="388" y="171"/>
                      </a:lnTo>
                      <a:lnTo>
                        <a:pt x="384" y="197"/>
                      </a:lnTo>
                      <a:lnTo>
                        <a:pt x="376" y="223"/>
                      </a:lnTo>
                      <a:lnTo>
                        <a:pt x="366" y="249"/>
                      </a:lnTo>
                      <a:lnTo>
                        <a:pt x="351" y="272"/>
                      </a:lnTo>
                      <a:lnTo>
                        <a:pt x="332" y="292"/>
                      </a:lnTo>
                      <a:lnTo>
                        <a:pt x="327" y="297"/>
                      </a:lnTo>
                      <a:lnTo>
                        <a:pt x="322" y="301"/>
                      </a:lnTo>
                      <a:lnTo>
                        <a:pt x="316" y="305"/>
                      </a:lnTo>
                      <a:lnTo>
                        <a:pt x="311" y="309"/>
                      </a:lnTo>
                      <a:lnTo>
                        <a:pt x="305" y="313"/>
                      </a:lnTo>
                      <a:lnTo>
                        <a:pt x="298" y="317"/>
                      </a:lnTo>
                      <a:lnTo>
                        <a:pt x="292" y="320"/>
                      </a:lnTo>
                      <a:lnTo>
                        <a:pt x="285" y="324"/>
                      </a:lnTo>
                      <a:lnTo>
                        <a:pt x="287" y="375"/>
                      </a:lnTo>
                      <a:lnTo>
                        <a:pt x="285" y="375"/>
                      </a:lnTo>
                      <a:lnTo>
                        <a:pt x="281" y="373"/>
                      </a:lnTo>
                      <a:lnTo>
                        <a:pt x="273" y="371"/>
                      </a:lnTo>
                      <a:lnTo>
                        <a:pt x="263" y="368"/>
                      </a:lnTo>
                      <a:lnTo>
                        <a:pt x="252" y="365"/>
                      </a:lnTo>
                      <a:lnTo>
                        <a:pt x="240" y="363"/>
                      </a:lnTo>
                      <a:lnTo>
                        <a:pt x="229" y="359"/>
                      </a:lnTo>
                      <a:lnTo>
                        <a:pt x="218" y="357"/>
                      </a:lnTo>
                      <a:lnTo>
                        <a:pt x="202" y="363"/>
                      </a:lnTo>
                      <a:lnTo>
                        <a:pt x="185" y="368"/>
                      </a:lnTo>
                      <a:lnTo>
                        <a:pt x="167" y="374"/>
                      </a:lnTo>
                      <a:lnTo>
                        <a:pt x="149" y="379"/>
                      </a:lnTo>
                      <a:lnTo>
                        <a:pt x="131" y="383"/>
                      </a:lnTo>
                      <a:lnTo>
                        <a:pt x="112" y="388"/>
                      </a:lnTo>
                      <a:lnTo>
                        <a:pt x="94" y="392"/>
                      </a:lnTo>
                      <a:lnTo>
                        <a:pt x="78" y="395"/>
                      </a:lnTo>
                      <a:lnTo>
                        <a:pt x="62" y="398"/>
                      </a:lnTo>
                      <a:lnTo>
                        <a:pt x="47" y="401"/>
                      </a:lnTo>
                      <a:lnTo>
                        <a:pt x="33" y="403"/>
                      </a:lnTo>
                      <a:lnTo>
                        <a:pt x="21" y="405"/>
                      </a:lnTo>
                      <a:lnTo>
                        <a:pt x="12" y="407"/>
                      </a:lnTo>
                      <a:lnTo>
                        <a:pt x="5" y="408"/>
                      </a:lnTo>
                      <a:lnTo>
                        <a:pt x="1" y="409"/>
                      </a:lnTo>
                      <a:lnTo>
                        <a:pt x="0" y="409"/>
                      </a:lnTo>
                      <a:lnTo>
                        <a:pt x="3" y="408"/>
                      </a:lnTo>
                      <a:lnTo>
                        <a:pt x="13" y="404"/>
                      </a:lnTo>
                      <a:lnTo>
                        <a:pt x="28" y="398"/>
                      </a:lnTo>
                      <a:lnTo>
                        <a:pt x="48" y="389"/>
                      </a:lnTo>
                      <a:lnTo>
                        <a:pt x="71" y="379"/>
                      </a:lnTo>
                      <a:lnTo>
                        <a:pt x="97" y="367"/>
                      </a:lnTo>
                      <a:lnTo>
                        <a:pt x="126" y="352"/>
                      </a:lnTo>
                      <a:lnTo>
                        <a:pt x="155" y="337"/>
                      </a:lnTo>
                      <a:lnTo>
                        <a:pt x="185" y="319"/>
                      </a:lnTo>
                      <a:lnTo>
                        <a:pt x="213" y="301"/>
                      </a:lnTo>
                      <a:lnTo>
                        <a:pt x="240" y="280"/>
                      </a:lnTo>
                      <a:lnTo>
                        <a:pt x="264" y="258"/>
                      </a:lnTo>
                      <a:lnTo>
                        <a:pt x="285" y="235"/>
                      </a:lnTo>
                      <a:lnTo>
                        <a:pt x="302" y="211"/>
                      </a:lnTo>
                      <a:lnTo>
                        <a:pt x="313" y="185"/>
                      </a:lnTo>
                      <a:lnTo>
                        <a:pt x="319" y="159"/>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75" name="Freeform 115">
                  <a:extLst>
                    <a:ext uri="{FF2B5EF4-FFF2-40B4-BE49-F238E27FC236}">
                      <a16:creationId xmlns:a16="http://schemas.microsoft.com/office/drawing/2014/main" id="{8A5EC611-0FA1-4153-A545-4E7A978A22C9}"/>
                    </a:ext>
                  </a:extLst>
                </p:cNvPr>
                <p:cNvSpPr>
                  <a:spLocks/>
                </p:cNvSpPr>
                <p:nvPr/>
              </p:nvSpPr>
              <p:spPr bwMode="auto">
                <a:xfrm>
                  <a:off x="1240" y="4470"/>
                  <a:ext cx="265" cy="216"/>
                </a:xfrm>
                <a:custGeom>
                  <a:avLst/>
                  <a:gdLst>
                    <a:gd name="T0" fmla="*/ 235 w 530"/>
                    <a:gd name="T1" fmla="*/ 95 h 432"/>
                    <a:gd name="T2" fmla="*/ 223 w 530"/>
                    <a:gd name="T3" fmla="*/ 102 h 432"/>
                    <a:gd name="T4" fmla="*/ 205 w 530"/>
                    <a:gd name="T5" fmla="*/ 131 h 432"/>
                    <a:gd name="T6" fmla="*/ 194 w 530"/>
                    <a:gd name="T7" fmla="*/ 166 h 432"/>
                    <a:gd name="T8" fmla="*/ 179 w 530"/>
                    <a:gd name="T9" fmla="*/ 208 h 432"/>
                    <a:gd name="T10" fmla="*/ 158 w 530"/>
                    <a:gd name="T11" fmla="*/ 258 h 432"/>
                    <a:gd name="T12" fmla="*/ 129 w 530"/>
                    <a:gd name="T13" fmla="*/ 300 h 432"/>
                    <a:gd name="T14" fmla="*/ 92 w 530"/>
                    <a:gd name="T15" fmla="*/ 328 h 432"/>
                    <a:gd name="T16" fmla="*/ 52 w 530"/>
                    <a:gd name="T17" fmla="*/ 349 h 432"/>
                    <a:gd name="T18" fmla="*/ 15 w 530"/>
                    <a:gd name="T19" fmla="*/ 367 h 432"/>
                    <a:gd name="T20" fmla="*/ 6 w 530"/>
                    <a:gd name="T21" fmla="*/ 372 h 432"/>
                    <a:gd name="T22" fmla="*/ 27 w 530"/>
                    <a:gd name="T23" fmla="*/ 356 h 432"/>
                    <a:gd name="T24" fmla="*/ 58 w 530"/>
                    <a:gd name="T25" fmla="*/ 324 h 432"/>
                    <a:gd name="T26" fmla="*/ 92 w 530"/>
                    <a:gd name="T27" fmla="*/ 266 h 432"/>
                    <a:gd name="T28" fmla="*/ 120 w 530"/>
                    <a:gd name="T29" fmla="*/ 190 h 432"/>
                    <a:gd name="T30" fmla="*/ 148 w 530"/>
                    <a:gd name="T31" fmla="*/ 132 h 432"/>
                    <a:gd name="T32" fmla="*/ 179 w 530"/>
                    <a:gd name="T33" fmla="*/ 88 h 432"/>
                    <a:gd name="T34" fmla="*/ 211 w 530"/>
                    <a:gd name="T35" fmla="*/ 59 h 432"/>
                    <a:gd name="T36" fmla="*/ 239 w 530"/>
                    <a:gd name="T37" fmla="*/ 37 h 432"/>
                    <a:gd name="T38" fmla="*/ 265 w 530"/>
                    <a:gd name="T39" fmla="*/ 24 h 432"/>
                    <a:gd name="T40" fmla="*/ 285 w 530"/>
                    <a:gd name="T41" fmla="*/ 16 h 432"/>
                    <a:gd name="T42" fmla="*/ 298 w 530"/>
                    <a:gd name="T43" fmla="*/ 11 h 432"/>
                    <a:gd name="T44" fmla="*/ 308 w 530"/>
                    <a:gd name="T45" fmla="*/ 6 h 432"/>
                    <a:gd name="T46" fmla="*/ 334 w 530"/>
                    <a:gd name="T47" fmla="*/ 1 h 432"/>
                    <a:gd name="T48" fmla="*/ 367 w 530"/>
                    <a:gd name="T49" fmla="*/ 0 h 432"/>
                    <a:gd name="T50" fmla="*/ 398 w 530"/>
                    <a:gd name="T51" fmla="*/ 2 h 432"/>
                    <a:gd name="T52" fmla="*/ 411 w 530"/>
                    <a:gd name="T53" fmla="*/ 4 h 432"/>
                    <a:gd name="T54" fmla="*/ 419 w 530"/>
                    <a:gd name="T55" fmla="*/ 7 h 432"/>
                    <a:gd name="T56" fmla="*/ 435 w 530"/>
                    <a:gd name="T57" fmla="*/ 11 h 432"/>
                    <a:gd name="T58" fmla="*/ 456 w 530"/>
                    <a:gd name="T59" fmla="*/ 18 h 432"/>
                    <a:gd name="T60" fmla="*/ 480 w 530"/>
                    <a:gd name="T61" fmla="*/ 34 h 432"/>
                    <a:gd name="T62" fmla="*/ 504 w 530"/>
                    <a:gd name="T63" fmla="*/ 63 h 432"/>
                    <a:gd name="T64" fmla="*/ 522 w 530"/>
                    <a:gd name="T65" fmla="*/ 101 h 432"/>
                    <a:gd name="T66" fmla="*/ 530 w 530"/>
                    <a:gd name="T67" fmla="*/ 152 h 432"/>
                    <a:gd name="T68" fmla="*/ 524 w 530"/>
                    <a:gd name="T69" fmla="*/ 208 h 432"/>
                    <a:gd name="T70" fmla="*/ 496 w 530"/>
                    <a:gd name="T71" fmla="*/ 258 h 432"/>
                    <a:gd name="T72" fmla="*/ 451 w 530"/>
                    <a:gd name="T73" fmla="*/ 303 h 432"/>
                    <a:gd name="T74" fmla="*/ 396 w 530"/>
                    <a:gd name="T75" fmla="*/ 342 h 432"/>
                    <a:gd name="T76" fmla="*/ 337 w 530"/>
                    <a:gd name="T77" fmla="*/ 375 h 432"/>
                    <a:gd name="T78" fmla="*/ 282 w 530"/>
                    <a:gd name="T79" fmla="*/ 402 h 432"/>
                    <a:gd name="T80" fmla="*/ 239 w 530"/>
                    <a:gd name="T81" fmla="*/ 421 h 432"/>
                    <a:gd name="T82" fmla="*/ 214 w 530"/>
                    <a:gd name="T83" fmla="*/ 431 h 432"/>
                    <a:gd name="T84" fmla="*/ 325 w 530"/>
                    <a:gd name="T85" fmla="*/ 359 h 432"/>
                    <a:gd name="T86" fmla="*/ 213 w 530"/>
                    <a:gd name="T87" fmla="*/ 334 h 432"/>
                    <a:gd name="T88" fmla="*/ 208 w 530"/>
                    <a:gd name="T89" fmla="*/ 309 h 432"/>
                    <a:gd name="T90" fmla="*/ 212 w 530"/>
                    <a:gd name="T91" fmla="*/ 266 h 432"/>
                    <a:gd name="T92" fmla="*/ 212 w 530"/>
                    <a:gd name="T93" fmla="*/ 259 h 432"/>
                    <a:gd name="T94" fmla="*/ 217 w 530"/>
                    <a:gd name="T95" fmla="*/ 231 h 432"/>
                    <a:gd name="T96" fmla="*/ 224 w 530"/>
                    <a:gd name="T97" fmla="*/ 191 h 432"/>
                    <a:gd name="T98" fmla="*/ 228 w 530"/>
                    <a:gd name="T99" fmla="*/ 154 h 432"/>
                    <a:gd name="T100" fmla="*/ 235 w 530"/>
                    <a:gd name="T101" fmla="*/ 10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0" h="432">
                      <a:moveTo>
                        <a:pt x="236" y="97"/>
                      </a:moveTo>
                      <a:lnTo>
                        <a:pt x="235" y="95"/>
                      </a:lnTo>
                      <a:lnTo>
                        <a:pt x="230" y="97"/>
                      </a:lnTo>
                      <a:lnTo>
                        <a:pt x="223" y="102"/>
                      </a:lnTo>
                      <a:lnTo>
                        <a:pt x="212" y="118"/>
                      </a:lnTo>
                      <a:lnTo>
                        <a:pt x="205" y="131"/>
                      </a:lnTo>
                      <a:lnTo>
                        <a:pt x="200" y="147"/>
                      </a:lnTo>
                      <a:lnTo>
                        <a:pt x="194" y="166"/>
                      </a:lnTo>
                      <a:lnTo>
                        <a:pt x="187" y="186"/>
                      </a:lnTo>
                      <a:lnTo>
                        <a:pt x="179" y="208"/>
                      </a:lnTo>
                      <a:lnTo>
                        <a:pt x="170" y="232"/>
                      </a:lnTo>
                      <a:lnTo>
                        <a:pt x="158" y="258"/>
                      </a:lnTo>
                      <a:lnTo>
                        <a:pt x="143" y="283"/>
                      </a:lnTo>
                      <a:lnTo>
                        <a:pt x="129" y="300"/>
                      </a:lnTo>
                      <a:lnTo>
                        <a:pt x="111" y="315"/>
                      </a:lnTo>
                      <a:lnTo>
                        <a:pt x="92" y="328"/>
                      </a:lnTo>
                      <a:lnTo>
                        <a:pt x="71" y="338"/>
                      </a:lnTo>
                      <a:lnTo>
                        <a:pt x="52" y="349"/>
                      </a:lnTo>
                      <a:lnTo>
                        <a:pt x="32" y="358"/>
                      </a:lnTo>
                      <a:lnTo>
                        <a:pt x="15" y="367"/>
                      </a:lnTo>
                      <a:lnTo>
                        <a:pt x="0" y="377"/>
                      </a:lnTo>
                      <a:lnTo>
                        <a:pt x="6" y="372"/>
                      </a:lnTo>
                      <a:lnTo>
                        <a:pt x="16" y="365"/>
                      </a:lnTo>
                      <a:lnTo>
                        <a:pt x="27" y="356"/>
                      </a:lnTo>
                      <a:lnTo>
                        <a:pt x="42" y="342"/>
                      </a:lnTo>
                      <a:lnTo>
                        <a:pt x="58" y="324"/>
                      </a:lnTo>
                      <a:lnTo>
                        <a:pt x="75" y="298"/>
                      </a:lnTo>
                      <a:lnTo>
                        <a:pt x="92" y="266"/>
                      </a:lnTo>
                      <a:lnTo>
                        <a:pt x="107" y="226"/>
                      </a:lnTo>
                      <a:lnTo>
                        <a:pt x="120" y="190"/>
                      </a:lnTo>
                      <a:lnTo>
                        <a:pt x="133" y="159"/>
                      </a:lnTo>
                      <a:lnTo>
                        <a:pt x="148" y="132"/>
                      </a:lnTo>
                      <a:lnTo>
                        <a:pt x="163" y="109"/>
                      </a:lnTo>
                      <a:lnTo>
                        <a:pt x="179" y="88"/>
                      </a:lnTo>
                      <a:lnTo>
                        <a:pt x="194" y="72"/>
                      </a:lnTo>
                      <a:lnTo>
                        <a:pt x="211" y="59"/>
                      </a:lnTo>
                      <a:lnTo>
                        <a:pt x="226" y="46"/>
                      </a:lnTo>
                      <a:lnTo>
                        <a:pt x="239" y="37"/>
                      </a:lnTo>
                      <a:lnTo>
                        <a:pt x="253" y="30"/>
                      </a:lnTo>
                      <a:lnTo>
                        <a:pt x="265" y="24"/>
                      </a:lnTo>
                      <a:lnTo>
                        <a:pt x="276" y="19"/>
                      </a:lnTo>
                      <a:lnTo>
                        <a:pt x="285" y="16"/>
                      </a:lnTo>
                      <a:lnTo>
                        <a:pt x="292" y="14"/>
                      </a:lnTo>
                      <a:lnTo>
                        <a:pt x="298" y="11"/>
                      </a:lnTo>
                      <a:lnTo>
                        <a:pt x="302" y="9"/>
                      </a:lnTo>
                      <a:lnTo>
                        <a:pt x="308" y="6"/>
                      </a:lnTo>
                      <a:lnTo>
                        <a:pt x="319" y="2"/>
                      </a:lnTo>
                      <a:lnTo>
                        <a:pt x="334" y="1"/>
                      </a:lnTo>
                      <a:lnTo>
                        <a:pt x="350" y="0"/>
                      </a:lnTo>
                      <a:lnTo>
                        <a:pt x="367" y="0"/>
                      </a:lnTo>
                      <a:lnTo>
                        <a:pt x="383" y="1"/>
                      </a:lnTo>
                      <a:lnTo>
                        <a:pt x="398" y="2"/>
                      </a:lnTo>
                      <a:lnTo>
                        <a:pt x="410" y="4"/>
                      </a:lnTo>
                      <a:lnTo>
                        <a:pt x="411" y="4"/>
                      </a:lnTo>
                      <a:lnTo>
                        <a:pt x="414" y="6"/>
                      </a:lnTo>
                      <a:lnTo>
                        <a:pt x="419" y="7"/>
                      </a:lnTo>
                      <a:lnTo>
                        <a:pt x="427" y="9"/>
                      </a:lnTo>
                      <a:lnTo>
                        <a:pt x="435" y="11"/>
                      </a:lnTo>
                      <a:lnTo>
                        <a:pt x="444" y="15"/>
                      </a:lnTo>
                      <a:lnTo>
                        <a:pt x="456" y="18"/>
                      </a:lnTo>
                      <a:lnTo>
                        <a:pt x="467" y="23"/>
                      </a:lnTo>
                      <a:lnTo>
                        <a:pt x="480" y="34"/>
                      </a:lnTo>
                      <a:lnTo>
                        <a:pt x="493" y="47"/>
                      </a:lnTo>
                      <a:lnTo>
                        <a:pt x="504" y="63"/>
                      </a:lnTo>
                      <a:lnTo>
                        <a:pt x="513" y="80"/>
                      </a:lnTo>
                      <a:lnTo>
                        <a:pt x="522" y="101"/>
                      </a:lnTo>
                      <a:lnTo>
                        <a:pt x="527" y="125"/>
                      </a:lnTo>
                      <a:lnTo>
                        <a:pt x="530" y="152"/>
                      </a:lnTo>
                      <a:lnTo>
                        <a:pt x="530" y="182"/>
                      </a:lnTo>
                      <a:lnTo>
                        <a:pt x="524" y="208"/>
                      </a:lnTo>
                      <a:lnTo>
                        <a:pt x="513" y="234"/>
                      </a:lnTo>
                      <a:lnTo>
                        <a:pt x="496" y="258"/>
                      </a:lnTo>
                      <a:lnTo>
                        <a:pt x="475" y="281"/>
                      </a:lnTo>
                      <a:lnTo>
                        <a:pt x="451" y="303"/>
                      </a:lnTo>
                      <a:lnTo>
                        <a:pt x="424" y="324"/>
                      </a:lnTo>
                      <a:lnTo>
                        <a:pt x="396" y="342"/>
                      </a:lnTo>
                      <a:lnTo>
                        <a:pt x="366" y="360"/>
                      </a:lnTo>
                      <a:lnTo>
                        <a:pt x="337" y="375"/>
                      </a:lnTo>
                      <a:lnTo>
                        <a:pt x="308" y="390"/>
                      </a:lnTo>
                      <a:lnTo>
                        <a:pt x="282" y="402"/>
                      </a:lnTo>
                      <a:lnTo>
                        <a:pt x="259" y="412"/>
                      </a:lnTo>
                      <a:lnTo>
                        <a:pt x="239" y="421"/>
                      </a:lnTo>
                      <a:lnTo>
                        <a:pt x="224" y="427"/>
                      </a:lnTo>
                      <a:lnTo>
                        <a:pt x="214" y="431"/>
                      </a:lnTo>
                      <a:lnTo>
                        <a:pt x="211" y="432"/>
                      </a:lnTo>
                      <a:lnTo>
                        <a:pt x="325" y="359"/>
                      </a:lnTo>
                      <a:lnTo>
                        <a:pt x="214" y="334"/>
                      </a:lnTo>
                      <a:lnTo>
                        <a:pt x="213" y="334"/>
                      </a:lnTo>
                      <a:lnTo>
                        <a:pt x="209" y="327"/>
                      </a:lnTo>
                      <a:lnTo>
                        <a:pt x="208" y="309"/>
                      </a:lnTo>
                      <a:lnTo>
                        <a:pt x="212" y="269"/>
                      </a:lnTo>
                      <a:lnTo>
                        <a:pt x="212" y="266"/>
                      </a:lnTo>
                      <a:lnTo>
                        <a:pt x="212" y="262"/>
                      </a:lnTo>
                      <a:lnTo>
                        <a:pt x="212" y="259"/>
                      </a:lnTo>
                      <a:lnTo>
                        <a:pt x="213" y="256"/>
                      </a:lnTo>
                      <a:lnTo>
                        <a:pt x="217" y="231"/>
                      </a:lnTo>
                      <a:lnTo>
                        <a:pt x="221" y="209"/>
                      </a:lnTo>
                      <a:lnTo>
                        <a:pt x="224" y="191"/>
                      </a:lnTo>
                      <a:lnTo>
                        <a:pt x="226" y="179"/>
                      </a:lnTo>
                      <a:lnTo>
                        <a:pt x="228" y="154"/>
                      </a:lnTo>
                      <a:lnTo>
                        <a:pt x="231" y="126"/>
                      </a:lnTo>
                      <a:lnTo>
                        <a:pt x="235" y="106"/>
                      </a:lnTo>
                      <a:lnTo>
                        <a:pt x="236"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76" name="Freeform 116">
                  <a:extLst>
                    <a:ext uri="{FF2B5EF4-FFF2-40B4-BE49-F238E27FC236}">
                      <a16:creationId xmlns:a16="http://schemas.microsoft.com/office/drawing/2014/main" id="{C4F97EC1-B674-4FD6-AF4D-2BFD9593BB9A}"/>
                    </a:ext>
                  </a:extLst>
                </p:cNvPr>
                <p:cNvSpPr>
                  <a:spLocks/>
                </p:cNvSpPr>
                <p:nvPr/>
              </p:nvSpPr>
              <p:spPr bwMode="auto">
                <a:xfrm>
                  <a:off x="1239" y="4518"/>
                  <a:ext cx="119" cy="141"/>
                </a:xfrm>
                <a:custGeom>
                  <a:avLst/>
                  <a:gdLst>
                    <a:gd name="T0" fmla="*/ 184 w 239"/>
                    <a:gd name="T1" fmla="*/ 216 h 283"/>
                    <a:gd name="T2" fmla="*/ 162 w 239"/>
                    <a:gd name="T3" fmla="*/ 233 h 283"/>
                    <a:gd name="T4" fmla="*/ 134 w 239"/>
                    <a:gd name="T5" fmla="*/ 248 h 283"/>
                    <a:gd name="T6" fmla="*/ 104 w 239"/>
                    <a:gd name="T7" fmla="*/ 260 h 283"/>
                    <a:gd name="T8" fmla="*/ 74 w 239"/>
                    <a:gd name="T9" fmla="*/ 269 h 283"/>
                    <a:gd name="T10" fmla="*/ 45 w 239"/>
                    <a:gd name="T11" fmla="*/ 276 h 283"/>
                    <a:gd name="T12" fmla="*/ 22 w 239"/>
                    <a:gd name="T13" fmla="*/ 279 h 283"/>
                    <a:gd name="T14" fmla="*/ 6 w 239"/>
                    <a:gd name="T15" fmla="*/ 282 h 283"/>
                    <a:gd name="T16" fmla="*/ 0 w 239"/>
                    <a:gd name="T17" fmla="*/ 283 h 283"/>
                    <a:gd name="T18" fmla="*/ 0 w 239"/>
                    <a:gd name="T19" fmla="*/ 283 h 283"/>
                    <a:gd name="T20" fmla="*/ 2 w 239"/>
                    <a:gd name="T21" fmla="*/ 283 h 283"/>
                    <a:gd name="T22" fmla="*/ 2 w 239"/>
                    <a:gd name="T23" fmla="*/ 283 h 283"/>
                    <a:gd name="T24" fmla="*/ 3 w 239"/>
                    <a:gd name="T25" fmla="*/ 282 h 283"/>
                    <a:gd name="T26" fmla="*/ 18 w 239"/>
                    <a:gd name="T27" fmla="*/ 272 h 283"/>
                    <a:gd name="T28" fmla="*/ 35 w 239"/>
                    <a:gd name="T29" fmla="*/ 263 h 283"/>
                    <a:gd name="T30" fmla="*/ 55 w 239"/>
                    <a:gd name="T31" fmla="*/ 254 h 283"/>
                    <a:gd name="T32" fmla="*/ 74 w 239"/>
                    <a:gd name="T33" fmla="*/ 243 h 283"/>
                    <a:gd name="T34" fmla="*/ 95 w 239"/>
                    <a:gd name="T35" fmla="*/ 233 h 283"/>
                    <a:gd name="T36" fmla="*/ 114 w 239"/>
                    <a:gd name="T37" fmla="*/ 220 h 283"/>
                    <a:gd name="T38" fmla="*/ 132 w 239"/>
                    <a:gd name="T39" fmla="*/ 205 h 283"/>
                    <a:gd name="T40" fmla="*/ 146 w 239"/>
                    <a:gd name="T41" fmla="*/ 188 h 283"/>
                    <a:gd name="T42" fmla="*/ 161 w 239"/>
                    <a:gd name="T43" fmla="*/ 163 h 283"/>
                    <a:gd name="T44" fmla="*/ 173 w 239"/>
                    <a:gd name="T45" fmla="*/ 137 h 283"/>
                    <a:gd name="T46" fmla="*/ 182 w 239"/>
                    <a:gd name="T47" fmla="*/ 113 h 283"/>
                    <a:gd name="T48" fmla="*/ 190 w 239"/>
                    <a:gd name="T49" fmla="*/ 91 h 283"/>
                    <a:gd name="T50" fmla="*/ 197 w 239"/>
                    <a:gd name="T51" fmla="*/ 71 h 283"/>
                    <a:gd name="T52" fmla="*/ 203 w 239"/>
                    <a:gd name="T53" fmla="*/ 52 h 283"/>
                    <a:gd name="T54" fmla="*/ 208 w 239"/>
                    <a:gd name="T55" fmla="*/ 36 h 283"/>
                    <a:gd name="T56" fmla="*/ 215 w 239"/>
                    <a:gd name="T57" fmla="*/ 23 h 283"/>
                    <a:gd name="T58" fmla="*/ 226 w 239"/>
                    <a:gd name="T59" fmla="*/ 7 h 283"/>
                    <a:gd name="T60" fmla="*/ 233 w 239"/>
                    <a:gd name="T61" fmla="*/ 2 h 283"/>
                    <a:gd name="T62" fmla="*/ 238 w 239"/>
                    <a:gd name="T63" fmla="*/ 0 h 283"/>
                    <a:gd name="T64" fmla="*/ 239 w 239"/>
                    <a:gd name="T65" fmla="*/ 2 h 283"/>
                    <a:gd name="T66" fmla="*/ 238 w 239"/>
                    <a:gd name="T67" fmla="*/ 11 h 283"/>
                    <a:gd name="T68" fmla="*/ 234 w 239"/>
                    <a:gd name="T69" fmla="*/ 31 h 283"/>
                    <a:gd name="T70" fmla="*/ 231 w 239"/>
                    <a:gd name="T71" fmla="*/ 59 h 283"/>
                    <a:gd name="T72" fmla="*/ 229 w 239"/>
                    <a:gd name="T73" fmla="*/ 84 h 283"/>
                    <a:gd name="T74" fmla="*/ 227 w 239"/>
                    <a:gd name="T75" fmla="*/ 96 h 283"/>
                    <a:gd name="T76" fmla="*/ 224 w 239"/>
                    <a:gd name="T77" fmla="*/ 114 h 283"/>
                    <a:gd name="T78" fmla="*/ 220 w 239"/>
                    <a:gd name="T79" fmla="*/ 136 h 283"/>
                    <a:gd name="T80" fmla="*/ 216 w 239"/>
                    <a:gd name="T81" fmla="*/ 161 h 283"/>
                    <a:gd name="T82" fmla="*/ 216 w 239"/>
                    <a:gd name="T83" fmla="*/ 156 h 283"/>
                    <a:gd name="T84" fmla="*/ 217 w 239"/>
                    <a:gd name="T85" fmla="*/ 152 h 283"/>
                    <a:gd name="T86" fmla="*/ 217 w 239"/>
                    <a:gd name="T87" fmla="*/ 148 h 283"/>
                    <a:gd name="T88" fmla="*/ 217 w 239"/>
                    <a:gd name="T89" fmla="*/ 144 h 283"/>
                    <a:gd name="T90" fmla="*/ 214 w 239"/>
                    <a:gd name="T91" fmla="*/ 154 h 283"/>
                    <a:gd name="T92" fmla="*/ 205 w 239"/>
                    <a:gd name="T93" fmla="*/ 174 h 283"/>
                    <a:gd name="T94" fmla="*/ 195 w 239"/>
                    <a:gd name="T95" fmla="*/ 197 h 283"/>
                    <a:gd name="T96" fmla="*/ 184 w 239"/>
                    <a:gd name="T97" fmla="*/ 21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 h="283">
                      <a:moveTo>
                        <a:pt x="184" y="216"/>
                      </a:moveTo>
                      <a:lnTo>
                        <a:pt x="162" y="233"/>
                      </a:lnTo>
                      <a:lnTo>
                        <a:pt x="134" y="248"/>
                      </a:lnTo>
                      <a:lnTo>
                        <a:pt x="104" y="260"/>
                      </a:lnTo>
                      <a:lnTo>
                        <a:pt x="74" y="269"/>
                      </a:lnTo>
                      <a:lnTo>
                        <a:pt x="45" y="276"/>
                      </a:lnTo>
                      <a:lnTo>
                        <a:pt x="22" y="279"/>
                      </a:lnTo>
                      <a:lnTo>
                        <a:pt x="6" y="282"/>
                      </a:lnTo>
                      <a:lnTo>
                        <a:pt x="0" y="283"/>
                      </a:lnTo>
                      <a:lnTo>
                        <a:pt x="0" y="283"/>
                      </a:lnTo>
                      <a:lnTo>
                        <a:pt x="2" y="283"/>
                      </a:lnTo>
                      <a:lnTo>
                        <a:pt x="2" y="283"/>
                      </a:lnTo>
                      <a:lnTo>
                        <a:pt x="3" y="282"/>
                      </a:lnTo>
                      <a:lnTo>
                        <a:pt x="18" y="272"/>
                      </a:lnTo>
                      <a:lnTo>
                        <a:pt x="35" y="263"/>
                      </a:lnTo>
                      <a:lnTo>
                        <a:pt x="55" y="254"/>
                      </a:lnTo>
                      <a:lnTo>
                        <a:pt x="74" y="243"/>
                      </a:lnTo>
                      <a:lnTo>
                        <a:pt x="95" y="233"/>
                      </a:lnTo>
                      <a:lnTo>
                        <a:pt x="114" y="220"/>
                      </a:lnTo>
                      <a:lnTo>
                        <a:pt x="132" y="205"/>
                      </a:lnTo>
                      <a:lnTo>
                        <a:pt x="146" y="188"/>
                      </a:lnTo>
                      <a:lnTo>
                        <a:pt x="161" y="163"/>
                      </a:lnTo>
                      <a:lnTo>
                        <a:pt x="173" y="137"/>
                      </a:lnTo>
                      <a:lnTo>
                        <a:pt x="182" y="113"/>
                      </a:lnTo>
                      <a:lnTo>
                        <a:pt x="190" y="91"/>
                      </a:lnTo>
                      <a:lnTo>
                        <a:pt x="197" y="71"/>
                      </a:lnTo>
                      <a:lnTo>
                        <a:pt x="203" y="52"/>
                      </a:lnTo>
                      <a:lnTo>
                        <a:pt x="208" y="36"/>
                      </a:lnTo>
                      <a:lnTo>
                        <a:pt x="215" y="23"/>
                      </a:lnTo>
                      <a:lnTo>
                        <a:pt x="226" y="7"/>
                      </a:lnTo>
                      <a:lnTo>
                        <a:pt x="233" y="2"/>
                      </a:lnTo>
                      <a:lnTo>
                        <a:pt x="238" y="0"/>
                      </a:lnTo>
                      <a:lnTo>
                        <a:pt x="239" y="2"/>
                      </a:lnTo>
                      <a:lnTo>
                        <a:pt x="238" y="11"/>
                      </a:lnTo>
                      <a:lnTo>
                        <a:pt x="234" y="31"/>
                      </a:lnTo>
                      <a:lnTo>
                        <a:pt x="231" y="59"/>
                      </a:lnTo>
                      <a:lnTo>
                        <a:pt x="229" y="84"/>
                      </a:lnTo>
                      <a:lnTo>
                        <a:pt x="227" y="96"/>
                      </a:lnTo>
                      <a:lnTo>
                        <a:pt x="224" y="114"/>
                      </a:lnTo>
                      <a:lnTo>
                        <a:pt x="220" y="136"/>
                      </a:lnTo>
                      <a:lnTo>
                        <a:pt x="216" y="161"/>
                      </a:lnTo>
                      <a:lnTo>
                        <a:pt x="216" y="156"/>
                      </a:lnTo>
                      <a:lnTo>
                        <a:pt x="217" y="152"/>
                      </a:lnTo>
                      <a:lnTo>
                        <a:pt x="217" y="148"/>
                      </a:lnTo>
                      <a:lnTo>
                        <a:pt x="217" y="144"/>
                      </a:lnTo>
                      <a:lnTo>
                        <a:pt x="214" y="154"/>
                      </a:lnTo>
                      <a:lnTo>
                        <a:pt x="205" y="174"/>
                      </a:lnTo>
                      <a:lnTo>
                        <a:pt x="195" y="197"/>
                      </a:lnTo>
                      <a:lnTo>
                        <a:pt x="184" y="216"/>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77" name="Freeform 117">
                  <a:extLst>
                    <a:ext uri="{FF2B5EF4-FFF2-40B4-BE49-F238E27FC236}">
                      <a16:creationId xmlns:a16="http://schemas.microsoft.com/office/drawing/2014/main" id="{6DCDAB55-A243-43D2-82AA-E325788B5FF1}"/>
                    </a:ext>
                  </a:extLst>
                </p:cNvPr>
                <p:cNvSpPr>
                  <a:spLocks/>
                </p:cNvSpPr>
                <p:nvPr/>
              </p:nvSpPr>
              <p:spPr bwMode="auto">
                <a:xfrm>
                  <a:off x="977" y="4472"/>
                  <a:ext cx="110" cy="130"/>
                </a:xfrm>
                <a:custGeom>
                  <a:avLst/>
                  <a:gdLst>
                    <a:gd name="T0" fmla="*/ 169 w 220"/>
                    <a:gd name="T1" fmla="*/ 198 h 261"/>
                    <a:gd name="T2" fmla="*/ 148 w 220"/>
                    <a:gd name="T3" fmla="*/ 215 h 261"/>
                    <a:gd name="T4" fmla="*/ 123 w 220"/>
                    <a:gd name="T5" fmla="*/ 228 h 261"/>
                    <a:gd name="T6" fmla="*/ 95 w 220"/>
                    <a:gd name="T7" fmla="*/ 239 h 261"/>
                    <a:gd name="T8" fmla="*/ 67 w 220"/>
                    <a:gd name="T9" fmla="*/ 247 h 261"/>
                    <a:gd name="T10" fmla="*/ 41 w 220"/>
                    <a:gd name="T11" fmla="*/ 254 h 261"/>
                    <a:gd name="T12" fmla="*/ 19 w 220"/>
                    <a:gd name="T13" fmla="*/ 257 h 261"/>
                    <a:gd name="T14" fmla="*/ 5 w 220"/>
                    <a:gd name="T15" fmla="*/ 259 h 261"/>
                    <a:gd name="T16" fmla="*/ 0 w 220"/>
                    <a:gd name="T17" fmla="*/ 261 h 261"/>
                    <a:gd name="T18" fmla="*/ 0 w 220"/>
                    <a:gd name="T19" fmla="*/ 261 h 261"/>
                    <a:gd name="T20" fmla="*/ 1 w 220"/>
                    <a:gd name="T21" fmla="*/ 259 h 261"/>
                    <a:gd name="T22" fmla="*/ 1 w 220"/>
                    <a:gd name="T23" fmla="*/ 259 h 261"/>
                    <a:gd name="T24" fmla="*/ 2 w 220"/>
                    <a:gd name="T25" fmla="*/ 258 h 261"/>
                    <a:gd name="T26" fmla="*/ 16 w 220"/>
                    <a:gd name="T27" fmla="*/ 249 h 261"/>
                    <a:gd name="T28" fmla="*/ 32 w 220"/>
                    <a:gd name="T29" fmla="*/ 241 h 261"/>
                    <a:gd name="T30" fmla="*/ 49 w 220"/>
                    <a:gd name="T31" fmla="*/ 233 h 261"/>
                    <a:gd name="T32" fmla="*/ 67 w 220"/>
                    <a:gd name="T33" fmla="*/ 224 h 261"/>
                    <a:gd name="T34" fmla="*/ 87 w 220"/>
                    <a:gd name="T35" fmla="*/ 213 h 261"/>
                    <a:gd name="T36" fmla="*/ 104 w 220"/>
                    <a:gd name="T37" fmla="*/ 202 h 261"/>
                    <a:gd name="T38" fmla="*/ 120 w 220"/>
                    <a:gd name="T39" fmla="*/ 189 h 261"/>
                    <a:gd name="T40" fmla="*/ 133 w 220"/>
                    <a:gd name="T41" fmla="*/ 173 h 261"/>
                    <a:gd name="T42" fmla="*/ 147 w 220"/>
                    <a:gd name="T43" fmla="*/ 149 h 261"/>
                    <a:gd name="T44" fmla="*/ 158 w 220"/>
                    <a:gd name="T45" fmla="*/ 126 h 261"/>
                    <a:gd name="T46" fmla="*/ 168 w 220"/>
                    <a:gd name="T47" fmla="*/ 104 h 261"/>
                    <a:gd name="T48" fmla="*/ 175 w 220"/>
                    <a:gd name="T49" fmla="*/ 83 h 261"/>
                    <a:gd name="T50" fmla="*/ 180 w 220"/>
                    <a:gd name="T51" fmla="*/ 65 h 261"/>
                    <a:gd name="T52" fmla="*/ 185 w 220"/>
                    <a:gd name="T53" fmla="*/ 47 h 261"/>
                    <a:gd name="T54" fmla="*/ 191 w 220"/>
                    <a:gd name="T55" fmla="*/ 32 h 261"/>
                    <a:gd name="T56" fmla="*/ 196 w 220"/>
                    <a:gd name="T57" fmla="*/ 21 h 261"/>
                    <a:gd name="T58" fmla="*/ 207 w 220"/>
                    <a:gd name="T59" fmla="*/ 7 h 261"/>
                    <a:gd name="T60" fmla="*/ 215 w 220"/>
                    <a:gd name="T61" fmla="*/ 1 h 261"/>
                    <a:gd name="T62" fmla="*/ 218 w 220"/>
                    <a:gd name="T63" fmla="*/ 0 h 261"/>
                    <a:gd name="T64" fmla="*/ 220 w 220"/>
                    <a:gd name="T65" fmla="*/ 1 h 261"/>
                    <a:gd name="T66" fmla="*/ 218 w 220"/>
                    <a:gd name="T67" fmla="*/ 9 h 261"/>
                    <a:gd name="T68" fmla="*/ 216 w 220"/>
                    <a:gd name="T69" fmla="*/ 29 h 261"/>
                    <a:gd name="T70" fmla="*/ 213 w 220"/>
                    <a:gd name="T71" fmla="*/ 54 h 261"/>
                    <a:gd name="T72" fmla="*/ 209 w 220"/>
                    <a:gd name="T73" fmla="*/ 77 h 261"/>
                    <a:gd name="T74" fmla="*/ 208 w 220"/>
                    <a:gd name="T75" fmla="*/ 89 h 261"/>
                    <a:gd name="T76" fmla="*/ 206 w 220"/>
                    <a:gd name="T77" fmla="*/ 105 h 261"/>
                    <a:gd name="T78" fmla="*/ 202 w 220"/>
                    <a:gd name="T79" fmla="*/ 125 h 261"/>
                    <a:gd name="T80" fmla="*/ 198 w 220"/>
                    <a:gd name="T81" fmla="*/ 148 h 261"/>
                    <a:gd name="T82" fmla="*/ 199 w 220"/>
                    <a:gd name="T83" fmla="*/ 143 h 261"/>
                    <a:gd name="T84" fmla="*/ 199 w 220"/>
                    <a:gd name="T85" fmla="*/ 140 h 261"/>
                    <a:gd name="T86" fmla="*/ 199 w 220"/>
                    <a:gd name="T87" fmla="*/ 135 h 261"/>
                    <a:gd name="T88" fmla="*/ 199 w 220"/>
                    <a:gd name="T89" fmla="*/ 132 h 261"/>
                    <a:gd name="T90" fmla="*/ 196 w 220"/>
                    <a:gd name="T91" fmla="*/ 140 h 261"/>
                    <a:gd name="T92" fmla="*/ 190 w 220"/>
                    <a:gd name="T93" fmla="*/ 159 h 261"/>
                    <a:gd name="T94" fmla="*/ 179 w 220"/>
                    <a:gd name="T95" fmla="*/ 181 h 261"/>
                    <a:gd name="T96" fmla="*/ 169 w 220"/>
                    <a:gd name="T97" fmla="*/ 19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0" h="261">
                      <a:moveTo>
                        <a:pt x="169" y="198"/>
                      </a:moveTo>
                      <a:lnTo>
                        <a:pt x="148" y="215"/>
                      </a:lnTo>
                      <a:lnTo>
                        <a:pt x="123" y="228"/>
                      </a:lnTo>
                      <a:lnTo>
                        <a:pt x="95" y="239"/>
                      </a:lnTo>
                      <a:lnTo>
                        <a:pt x="67" y="247"/>
                      </a:lnTo>
                      <a:lnTo>
                        <a:pt x="41" y="254"/>
                      </a:lnTo>
                      <a:lnTo>
                        <a:pt x="19" y="257"/>
                      </a:lnTo>
                      <a:lnTo>
                        <a:pt x="5" y="259"/>
                      </a:lnTo>
                      <a:lnTo>
                        <a:pt x="0" y="261"/>
                      </a:lnTo>
                      <a:lnTo>
                        <a:pt x="0" y="261"/>
                      </a:lnTo>
                      <a:lnTo>
                        <a:pt x="1" y="259"/>
                      </a:lnTo>
                      <a:lnTo>
                        <a:pt x="1" y="259"/>
                      </a:lnTo>
                      <a:lnTo>
                        <a:pt x="2" y="258"/>
                      </a:lnTo>
                      <a:lnTo>
                        <a:pt x="16" y="249"/>
                      </a:lnTo>
                      <a:lnTo>
                        <a:pt x="32" y="241"/>
                      </a:lnTo>
                      <a:lnTo>
                        <a:pt x="49" y="233"/>
                      </a:lnTo>
                      <a:lnTo>
                        <a:pt x="67" y="224"/>
                      </a:lnTo>
                      <a:lnTo>
                        <a:pt x="87" y="213"/>
                      </a:lnTo>
                      <a:lnTo>
                        <a:pt x="104" y="202"/>
                      </a:lnTo>
                      <a:lnTo>
                        <a:pt x="120" y="189"/>
                      </a:lnTo>
                      <a:lnTo>
                        <a:pt x="133" y="173"/>
                      </a:lnTo>
                      <a:lnTo>
                        <a:pt x="147" y="149"/>
                      </a:lnTo>
                      <a:lnTo>
                        <a:pt x="158" y="126"/>
                      </a:lnTo>
                      <a:lnTo>
                        <a:pt x="168" y="104"/>
                      </a:lnTo>
                      <a:lnTo>
                        <a:pt x="175" y="83"/>
                      </a:lnTo>
                      <a:lnTo>
                        <a:pt x="180" y="65"/>
                      </a:lnTo>
                      <a:lnTo>
                        <a:pt x="185" y="47"/>
                      </a:lnTo>
                      <a:lnTo>
                        <a:pt x="191" y="32"/>
                      </a:lnTo>
                      <a:lnTo>
                        <a:pt x="196" y="21"/>
                      </a:lnTo>
                      <a:lnTo>
                        <a:pt x="207" y="7"/>
                      </a:lnTo>
                      <a:lnTo>
                        <a:pt x="215" y="1"/>
                      </a:lnTo>
                      <a:lnTo>
                        <a:pt x="218" y="0"/>
                      </a:lnTo>
                      <a:lnTo>
                        <a:pt x="220" y="1"/>
                      </a:lnTo>
                      <a:lnTo>
                        <a:pt x="218" y="9"/>
                      </a:lnTo>
                      <a:lnTo>
                        <a:pt x="216" y="29"/>
                      </a:lnTo>
                      <a:lnTo>
                        <a:pt x="213" y="54"/>
                      </a:lnTo>
                      <a:lnTo>
                        <a:pt x="209" y="77"/>
                      </a:lnTo>
                      <a:lnTo>
                        <a:pt x="208" y="89"/>
                      </a:lnTo>
                      <a:lnTo>
                        <a:pt x="206" y="105"/>
                      </a:lnTo>
                      <a:lnTo>
                        <a:pt x="202" y="125"/>
                      </a:lnTo>
                      <a:lnTo>
                        <a:pt x="198" y="148"/>
                      </a:lnTo>
                      <a:lnTo>
                        <a:pt x="199" y="143"/>
                      </a:lnTo>
                      <a:lnTo>
                        <a:pt x="199" y="140"/>
                      </a:lnTo>
                      <a:lnTo>
                        <a:pt x="199" y="135"/>
                      </a:lnTo>
                      <a:lnTo>
                        <a:pt x="199" y="132"/>
                      </a:lnTo>
                      <a:lnTo>
                        <a:pt x="196" y="140"/>
                      </a:lnTo>
                      <a:lnTo>
                        <a:pt x="190" y="159"/>
                      </a:lnTo>
                      <a:lnTo>
                        <a:pt x="179" y="181"/>
                      </a:lnTo>
                      <a:lnTo>
                        <a:pt x="169" y="198"/>
                      </a:lnTo>
                      <a:close/>
                    </a:path>
                  </a:pathLst>
                </a:custGeom>
                <a:solidFill>
                  <a:srgbClr val="60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78" name="Freeform 118">
                  <a:extLst>
                    <a:ext uri="{FF2B5EF4-FFF2-40B4-BE49-F238E27FC236}">
                      <a16:creationId xmlns:a16="http://schemas.microsoft.com/office/drawing/2014/main" id="{3F199300-6D02-435B-A801-F418F4A58C16}"/>
                    </a:ext>
                  </a:extLst>
                </p:cNvPr>
                <p:cNvSpPr>
                  <a:spLocks/>
                </p:cNvSpPr>
                <p:nvPr/>
              </p:nvSpPr>
              <p:spPr bwMode="auto">
                <a:xfrm>
                  <a:off x="1356" y="4481"/>
                  <a:ext cx="76" cy="178"/>
                </a:xfrm>
                <a:custGeom>
                  <a:avLst/>
                  <a:gdLst>
                    <a:gd name="T0" fmla="*/ 126 w 152"/>
                    <a:gd name="T1" fmla="*/ 0 h 355"/>
                    <a:gd name="T2" fmla="*/ 152 w 152"/>
                    <a:gd name="T3" fmla="*/ 29 h 355"/>
                    <a:gd name="T4" fmla="*/ 108 w 152"/>
                    <a:gd name="T5" fmla="*/ 52 h 355"/>
                    <a:gd name="T6" fmla="*/ 103 w 152"/>
                    <a:gd name="T7" fmla="*/ 59 h 355"/>
                    <a:gd name="T8" fmla="*/ 94 w 152"/>
                    <a:gd name="T9" fmla="*/ 77 h 355"/>
                    <a:gd name="T10" fmla="*/ 83 w 152"/>
                    <a:gd name="T11" fmla="*/ 105 h 355"/>
                    <a:gd name="T12" fmla="*/ 76 w 152"/>
                    <a:gd name="T13" fmla="*/ 135 h 355"/>
                    <a:gd name="T14" fmla="*/ 76 w 152"/>
                    <a:gd name="T15" fmla="*/ 169 h 355"/>
                    <a:gd name="T16" fmla="*/ 81 w 152"/>
                    <a:gd name="T17" fmla="*/ 207 h 355"/>
                    <a:gd name="T18" fmla="*/ 84 w 152"/>
                    <a:gd name="T19" fmla="*/ 246 h 355"/>
                    <a:gd name="T20" fmla="*/ 81 w 152"/>
                    <a:gd name="T21" fmla="*/ 283 h 355"/>
                    <a:gd name="T22" fmla="*/ 74 w 152"/>
                    <a:gd name="T23" fmla="*/ 299 h 355"/>
                    <a:gd name="T24" fmla="*/ 64 w 152"/>
                    <a:gd name="T25" fmla="*/ 314 h 355"/>
                    <a:gd name="T26" fmla="*/ 51 w 152"/>
                    <a:gd name="T27" fmla="*/ 327 h 355"/>
                    <a:gd name="T28" fmla="*/ 37 w 152"/>
                    <a:gd name="T29" fmla="*/ 336 h 355"/>
                    <a:gd name="T30" fmla="*/ 23 w 152"/>
                    <a:gd name="T31" fmla="*/ 344 h 355"/>
                    <a:gd name="T32" fmla="*/ 12 w 152"/>
                    <a:gd name="T33" fmla="*/ 350 h 355"/>
                    <a:gd name="T34" fmla="*/ 4 w 152"/>
                    <a:gd name="T35" fmla="*/ 354 h 355"/>
                    <a:gd name="T36" fmla="*/ 0 w 152"/>
                    <a:gd name="T37" fmla="*/ 355 h 355"/>
                    <a:gd name="T38" fmla="*/ 5 w 152"/>
                    <a:gd name="T39" fmla="*/ 351 h 355"/>
                    <a:gd name="T40" fmla="*/ 13 w 152"/>
                    <a:gd name="T41" fmla="*/ 341 h 355"/>
                    <a:gd name="T42" fmla="*/ 21 w 152"/>
                    <a:gd name="T43" fmla="*/ 322 h 355"/>
                    <a:gd name="T44" fmla="*/ 22 w 152"/>
                    <a:gd name="T45" fmla="*/ 294 h 355"/>
                    <a:gd name="T46" fmla="*/ 21 w 152"/>
                    <a:gd name="T47" fmla="*/ 251 h 355"/>
                    <a:gd name="T48" fmla="*/ 23 w 152"/>
                    <a:gd name="T49" fmla="*/ 208 h 355"/>
                    <a:gd name="T50" fmla="*/ 28 w 152"/>
                    <a:gd name="T51" fmla="*/ 169 h 355"/>
                    <a:gd name="T52" fmla="*/ 34 w 152"/>
                    <a:gd name="T53" fmla="*/ 140 h 355"/>
                    <a:gd name="T54" fmla="*/ 41 w 152"/>
                    <a:gd name="T55" fmla="*/ 124 h 355"/>
                    <a:gd name="T56" fmla="*/ 49 w 152"/>
                    <a:gd name="T57" fmla="*/ 108 h 355"/>
                    <a:gd name="T58" fmla="*/ 60 w 152"/>
                    <a:gd name="T59" fmla="*/ 93 h 355"/>
                    <a:gd name="T60" fmla="*/ 71 w 152"/>
                    <a:gd name="T61" fmla="*/ 80 h 355"/>
                    <a:gd name="T62" fmla="*/ 81 w 152"/>
                    <a:gd name="T63" fmla="*/ 69 h 355"/>
                    <a:gd name="T64" fmla="*/ 90 w 152"/>
                    <a:gd name="T65" fmla="*/ 61 h 355"/>
                    <a:gd name="T66" fmla="*/ 96 w 152"/>
                    <a:gd name="T67" fmla="*/ 55 h 355"/>
                    <a:gd name="T68" fmla="*/ 98 w 152"/>
                    <a:gd name="T69" fmla="*/ 53 h 355"/>
                    <a:gd name="T70" fmla="*/ 88 w 152"/>
                    <a:gd name="T71" fmla="*/ 30 h 355"/>
                    <a:gd name="T72" fmla="*/ 126 w 152"/>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355">
                      <a:moveTo>
                        <a:pt x="126" y="0"/>
                      </a:moveTo>
                      <a:lnTo>
                        <a:pt x="152" y="29"/>
                      </a:lnTo>
                      <a:lnTo>
                        <a:pt x="108" y="52"/>
                      </a:lnTo>
                      <a:lnTo>
                        <a:pt x="103" y="59"/>
                      </a:lnTo>
                      <a:lnTo>
                        <a:pt x="94" y="77"/>
                      </a:lnTo>
                      <a:lnTo>
                        <a:pt x="83" y="105"/>
                      </a:lnTo>
                      <a:lnTo>
                        <a:pt x="76" y="135"/>
                      </a:lnTo>
                      <a:lnTo>
                        <a:pt x="76" y="169"/>
                      </a:lnTo>
                      <a:lnTo>
                        <a:pt x="81" y="207"/>
                      </a:lnTo>
                      <a:lnTo>
                        <a:pt x="84" y="246"/>
                      </a:lnTo>
                      <a:lnTo>
                        <a:pt x="81" y="283"/>
                      </a:lnTo>
                      <a:lnTo>
                        <a:pt x="74" y="299"/>
                      </a:lnTo>
                      <a:lnTo>
                        <a:pt x="64" y="314"/>
                      </a:lnTo>
                      <a:lnTo>
                        <a:pt x="51" y="327"/>
                      </a:lnTo>
                      <a:lnTo>
                        <a:pt x="37" y="336"/>
                      </a:lnTo>
                      <a:lnTo>
                        <a:pt x="23" y="344"/>
                      </a:lnTo>
                      <a:lnTo>
                        <a:pt x="12" y="350"/>
                      </a:lnTo>
                      <a:lnTo>
                        <a:pt x="4" y="354"/>
                      </a:lnTo>
                      <a:lnTo>
                        <a:pt x="0" y="355"/>
                      </a:lnTo>
                      <a:lnTo>
                        <a:pt x="5" y="351"/>
                      </a:lnTo>
                      <a:lnTo>
                        <a:pt x="13" y="341"/>
                      </a:lnTo>
                      <a:lnTo>
                        <a:pt x="21" y="322"/>
                      </a:lnTo>
                      <a:lnTo>
                        <a:pt x="22" y="294"/>
                      </a:lnTo>
                      <a:lnTo>
                        <a:pt x="21" y="251"/>
                      </a:lnTo>
                      <a:lnTo>
                        <a:pt x="23" y="208"/>
                      </a:lnTo>
                      <a:lnTo>
                        <a:pt x="28" y="169"/>
                      </a:lnTo>
                      <a:lnTo>
                        <a:pt x="34" y="140"/>
                      </a:lnTo>
                      <a:lnTo>
                        <a:pt x="41" y="124"/>
                      </a:lnTo>
                      <a:lnTo>
                        <a:pt x="49" y="108"/>
                      </a:lnTo>
                      <a:lnTo>
                        <a:pt x="60" y="93"/>
                      </a:lnTo>
                      <a:lnTo>
                        <a:pt x="71" y="80"/>
                      </a:lnTo>
                      <a:lnTo>
                        <a:pt x="81" y="69"/>
                      </a:lnTo>
                      <a:lnTo>
                        <a:pt x="90" y="61"/>
                      </a:lnTo>
                      <a:lnTo>
                        <a:pt x="96" y="55"/>
                      </a:lnTo>
                      <a:lnTo>
                        <a:pt x="98" y="53"/>
                      </a:lnTo>
                      <a:lnTo>
                        <a:pt x="88" y="30"/>
                      </a:lnTo>
                      <a:lnTo>
                        <a:pt x="126" y="0"/>
                      </a:lnTo>
                      <a:close/>
                    </a:path>
                  </a:pathLst>
                </a:custGeom>
                <a:solidFill>
                  <a:srgbClr val="00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79" name="Freeform 119">
                  <a:extLst>
                    <a:ext uri="{FF2B5EF4-FFF2-40B4-BE49-F238E27FC236}">
                      <a16:creationId xmlns:a16="http://schemas.microsoft.com/office/drawing/2014/main" id="{9CFC044C-189C-46B0-85E9-A692E221A77D}"/>
                    </a:ext>
                  </a:extLst>
                </p:cNvPr>
                <p:cNvSpPr>
                  <a:spLocks/>
                </p:cNvSpPr>
                <p:nvPr/>
              </p:nvSpPr>
              <p:spPr bwMode="auto">
                <a:xfrm>
                  <a:off x="1104" y="4437"/>
                  <a:ext cx="150" cy="177"/>
                </a:xfrm>
                <a:custGeom>
                  <a:avLst/>
                  <a:gdLst>
                    <a:gd name="T0" fmla="*/ 235 w 299"/>
                    <a:gd name="T1" fmla="*/ 118 h 354"/>
                    <a:gd name="T2" fmla="*/ 227 w 299"/>
                    <a:gd name="T3" fmla="*/ 72 h 354"/>
                    <a:gd name="T4" fmla="*/ 211 w 299"/>
                    <a:gd name="T5" fmla="*/ 36 h 354"/>
                    <a:gd name="T6" fmla="*/ 190 w 299"/>
                    <a:gd name="T7" fmla="*/ 9 h 354"/>
                    <a:gd name="T8" fmla="*/ 196 w 299"/>
                    <a:gd name="T9" fmla="*/ 7 h 354"/>
                    <a:gd name="T10" fmla="*/ 229 w 299"/>
                    <a:gd name="T11" fmla="*/ 24 h 354"/>
                    <a:gd name="T12" fmla="*/ 261 w 299"/>
                    <a:gd name="T13" fmla="*/ 48 h 354"/>
                    <a:gd name="T14" fmla="*/ 287 w 299"/>
                    <a:gd name="T15" fmla="*/ 78 h 354"/>
                    <a:gd name="T16" fmla="*/ 298 w 299"/>
                    <a:gd name="T17" fmla="*/ 113 h 354"/>
                    <a:gd name="T18" fmla="*/ 298 w 299"/>
                    <a:gd name="T19" fmla="*/ 156 h 354"/>
                    <a:gd name="T20" fmla="*/ 288 w 299"/>
                    <a:gd name="T21" fmla="*/ 204 h 354"/>
                    <a:gd name="T22" fmla="*/ 264 w 299"/>
                    <a:gd name="T23" fmla="*/ 250 h 354"/>
                    <a:gd name="T24" fmla="*/ 242 w 299"/>
                    <a:gd name="T25" fmla="*/ 272 h 354"/>
                    <a:gd name="T26" fmla="*/ 233 w 299"/>
                    <a:gd name="T27" fmla="*/ 280 h 354"/>
                    <a:gd name="T28" fmla="*/ 222 w 299"/>
                    <a:gd name="T29" fmla="*/ 287 h 354"/>
                    <a:gd name="T30" fmla="*/ 211 w 299"/>
                    <a:gd name="T31" fmla="*/ 294 h 354"/>
                    <a:gd name="T32" fmla="*/ 207 w 299"/>
                    <a:gd name="T33" fmla="*/ 345 h 354"/>
                    <a:gd name="T34" fmla="*/ 200 w 299"/>
                    <a:gd name="T35" fmla="*/ 342 h 354"/>
                    <a:gd name="T36" fmla="*/ 184 w 299"/>
                    <a:gd name="T37" fmla="*/ 338 h 354"/>
                    <a:gd name="T38" fmla="*/ 163 w 299"/>
                    <a:gd name="T39" fmla="*/ 333 h 354"/>
                    <a:gd name="T40" fmla="*/ 144 w 299"/>
                    <a:gd name="T41" fmla="*/ 328 h 354"/>
                    <a:gd name="T42" fmla="*/ 89 w 299"/>
                    <a:gd name="T43" fmla="*/ 346 h 354"/>
                    <a:gd name="T44" fmla="*/ 43 w 299"/>
                    <a:gd name="T45" fmla="*/ 353 h 354"/>
                    <a:gd name="T46" fmla="*/ 11 w 299"/>
                    <a:gd name="T47" fmla="*/ 354 h 354"/>
                    <a:gd name="T48" fmla="*/ 0 w 299"/>
                    <a:gd name="T49" fmla="*/ 354 h 354"/>
                    <a:gd name="T50" fmla="*/ 9 w 299"/>
                    <a:gd name="T51" fmla="*/ 350 h 354"/>
                    <a:gd name="T52" fmla="*/ 36 w 299"/>
                    <a:gd name="T53" fmla="*/ 340 h 354"/>
                    <a:gd name="T54" fmla="*/ 71 w 299"/>
                    <a:gd name="T55" fmla="*/ 323 h 354"/>
                    <a:gd name="T56" fmla="*/ 114 w 299"/>
                    <a:gd name="T57" fmla="*/ 298 h 354"/>
                    <a:gd name="T58" fmla="*/ 157 w 299"/>
                    <a:gd name="T59" fmla="*/ 269 h 354"/>
                    <a:gd name="T60" fmla="*/ 195 w 299"/>
                    <a:gd name="T61" fmla="*/ 233 h 354"/>
                    <a:gd name="T62" fmla="*/ 222 w 299"/>
                    <a:gd name="T63" fmla="*/ 191 h 354"/>
                    <a:gd name="T64" fmla="*/ 235 w 299"/>
                    <a:gd name="T65" fmla="*/ 14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9" h="354">
                      <a:moveTo>
                        <a:pt x="235" y="145"/>
                      </a:moveTo>
                      <a:lnTo>
                        <a:pt x="235" y="118"/>
                      </a:lnTo>
                      <a:lnTo>
                        <a:pt x="233" y="92"/>
                      </a:lnTo>
                      <a:lnTo>
                        <a:pt x="227" y="72"/>
                      </a:lnTo>
                      <a:lnTo>
                        <a:pt x="220" y="52"/>
                      </a:lnTo>
                      <a:lnTo>
                        <a:pt x="211" y="36"/>
                      </a:lnTo>
                      <a:lnTo>
                        <a:pt x="201" y="22"/>
                      </a:lnTo>
                      <a:lnTo>
                        <a:pt x="190" y="9"/>
                      </a:lnTo>
                      <a:lnTo>
                        <a:pt x="178" y="0"/>
                      </a:lnTo>
                      <a:lnTo>
                        <a:pt x="196" y="7"/>
                      </a:lnTo>
                      <a:lnTo>
                        <a:pt x="213" y="15"/>
                      </a:lnTo>
                      <a:lnTo>
                        <a:pt x="229" y="24"/>
                      </a:lnTo>
                      <a:lnTo>
                        <a:pt x="246" y="36"/>
                      </a:lnTo>
                      <a:lnTo>
                        <a:pt x="261" y="48"/>
                      </a:lnTo>
                      <a:lnTo>
                        <a:pt x="275" y="62"/>
                      </a:lnTo>
                      <a:lnTo>
                        <a:pt x="287" y="78"/>
                      </a:lnTo>
                      <a:lnTo>
                        <a:pt x="295" y="97"/>
                      </a:lnTo>
                      <a:lnTo>
                        <a:pt x="298" y="113"/>
                      </a:lnTo>
                      <a:lnTo>
                        <a:pt x="299" y="134"/>
                      </a:lnTo>
                      <a:lnTo>
                        <a:pt x="298" y="156"/>
                      </a:lnTo>
                      <a:lnTo>
                        <a:pt x="295" y="180"/>
                      </a:lnTo>
                      <a:lnTo>
                        <a:pt x="288" y="204"/>
                      </a:lnTo>
                      <a:lnTo>
                        <a:pt x="278" y="228"/>
                      </a:lnTo>
                      <a:lnTo>
                        <a:pt x="264" y="250"/>
                      </a:lnTo>
                      <a:lnTo>
                        <a:pt x="246" y="269"/>
                      </a:lnTo>
                      <a:lnTo>
                        <a:pt x="242" y="272"/>
                      </a:lnTo>
                      <a:lnTo>
                        <a:pt x="237" y="277"/>
                      </a:lnTo>
                      <a:lnTo>
                        <a:pt x="233" y="280"/>
                      </a:lnTo>
                      <a:lnTo>
                        <a:pt x="228" y="284"/>
                      </a:lnTo>
                      <a:lnTo>
                        <a:pt x="222" y="287"/>
                      </a:lnTo>
                      <a:lnTo>
                        <a:pt x="216" y="290"/>
                      </a:lnTo>
                      <a:lnTo>
                        <a:pt x="211" y="294"/>
                      </a:lnTo>
                      <a:lnTo>
                        <a:pt x="205" y="297"/>
                      </a:lnTo>
                      <a:lnTo>
                        <a:pt x="207" y="345"/>
                      </a:lnTo>
                      <a:lnTo>
                        <a:pt x="205" y="345"/>
                      </a:lnTo>
                      <a:lnTo>
                        <a:pt x="200" y="342"/>
                      </a:lnTo>
                      <a:lnTo>
                        <a:pt x="193" y="341"/>
                      </a:lnTo>
                      <a:lnTo>
                        <a:pt x="184" y="338"/>
                      </a:lnTo>
                      <a:lnTo>
                        <a:pt x="175" y="335"/>
                      </a:lnTo>
                      <a:lnTo>
                        <a:pt x="163" y="333"/>
                      </a:lnTo>
                      <a:lnTo>
                        <a:pt x="153" y="331"/>
                      </a:lnTo>
                      <a:lnTo>
                        <a:pt x="144" y="328"/>
                      </a:lnTo>
                      <a:lnTo>
                        <a:pt x="115" y="339"/>
                      </a:lnTo>
                      <a:lnTo>
                        <a:pt x="89" y="346"/>
                      </a:lnTo>
                      <a:lnTo>
                        <a:pt x="64" y="350"/>
                      </a:lnTo>
                      <a:lnTo>
                        <a:pt x="43" y="353"/>
                      </a:lnTo>
                      <a:lnTo>
                        <a:pt x="25" y="354"/>
                      </a:lnTo>
                      <a:lnTo>
                        <a:pt x="11" y="354"/>
                      </a:lnTo>
                      <a:lnTo>
                        <a:pt x="3" y="354"/>
                      </a:lnTo>
                      <a:lnTo>
                        <a:pt x="0" y="354"/>
                      </a:lnTo>
                      <a:lnTo>
                        <a:pt x="2" y="353"/>
                      </a:lnTo>
                      <a:lnTo>
                        <a:pt x="9" y="350"/>
                      </a:lnTo>
                      <a:lnTo>
                        <a:pt x="21" y="346"/>
                      </a:lnTo>
                      <a:lnTo>
                        <a:pt x="36" y="340"/>
                      </a:lnTo>
                      <a:lnTo>
                        <a:pt x="53" y="332"/>
                      </a:lnTo>
                      <a:lnTo>
                        <a:pt x="71" y="323"/>
                      </a:lnTo>
                      <a:lnTo>
                        <a:pt x="92" y="311"/>
                      </a:lnTo>
                      <a:lnTo>
                        <a:pt x="114" y="298"/>
                      </a:lnTo>
                      <a:lnTo>
                        <a:pt x="136" y="285"/>
                      </a:lnTo>
                      <a:lnTo>
                        <a:pt x="157" y="269"/>
                      </a:lnTo>
                      <a:lnTo>
                        <a:pt x="176" y="251"/>
                      </a:lnTo>
                      <a:lnTo>
                        <a:pt x="195" y="233"/>
                      </a:lnTo>
                      <a:lnTo>
                        <a:pt x="210" y="213"/>
                      </a:lnTo>
                      <a:lnTo>
                        <a:pt x="222" y="191"/>
                      </a:lnTo>
                      <a:lnTo>
                        <a:pt x="230" y="169"/>
                      </a:lnTo>
                      <a:lnTo>
                        <a:pt x="235" y="145"/>
                      </a:lnTo>
                      <a:close/>
                    </a:path>
                  </a:pathLst>
                </a:custGeom>
                <a:solidFill>
                  <a:srgbClr val="60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80" name="Freeform 120">
                  <a:extLst>
                    <a:ext uri="{FF2B5EF4-FFF2-40B4-BE49-F238E27FC236}">
                      <a16:creationId xmlns:a16="http://schemas.microsoft.com/office/drawing/2014/main" id="{805CAC33-0E80-4E89-AF72-6164E18D6052}"/>
                    </a:ext>
                  </a:extLst>
                </p:cNvPr>
                <p:cNvSpPr>
                  <a:spLocks/>
                </p:cNvSpPr>
                <p:nvPr/>
              </p:nvSpPr>
              <p:spPr bwMode="auto">
                <a:xfrm>
                  <a:off x="978" y="4426"/>
                  <a:ext cx="243" cy="188"/>
                </a:xfrm>
                <a:custGeom>
                  <a:avLst/>
                  <a:gdLst>
                    <a:gd name="T0" fmla="*/ 216 w 487"/>
                    <a:gd name="T1" fmla="*/ 88 h 376"/>
                    <a:gd name="T2" fmla="*/ 205 w 487"/>
                    <a:gd name="T3" fmla="*/ 95 h 376"/>
                    <a:gd name="T4" fmla="*/ 189 w 487"/>
                    <a:gd name="T5" fmla="*/ 121 h 376"/>
                    <a:gd name="T6" fmla="*/ 178 w 487"/>
                    <a:gd name="T7" fmla="*/ 152 h 376"/>
                    <a:gd name="T8" fmla="*/ 166 w 487"/>
                    <a:gd name="T9" fmla="*/ 191 h 376"/>
                    <a:gd name="T10" fmla="*/ 145 w 487"/>
                    <a:gd name="T11" fmla="*/ 236 h 376"/>
                    <a:gd name="T12" fmla="*/ 118 w 487"/>
                    <a:gd name="T13" fmla="*/ 277 h 376"/>
                    <a:gd name="T14" fmla="*/ 85 w 487"/>
                    <a:gd name="T15" fmla="*/ 301 h 376"/>
                    <a:gd name="T16" fmla="*/ 48 w 487"/>
                    <a:gd name="T17" fmla="*/ 320 h 376"/>
                    <a:gd name="T18" fmla="*/ 14 w 487"/>
                    <a:gd name="T19" fmla="*/ 337 h 376"/>
                    <a:gd name="T20" fmla="*/ 5 w 487"/>
                    <a:gd name="T21" fmla="*/ 341 h 376"/>
                    <a:gd name="T22" fmla="*/ 25 w 487"/>
                    <a:gd name="T23" fmla="*/ 326 h 376"/>
                    <a:gd name="T24" fmla="*/ 54 w 487"/>
                    <a:gd name="T25" fmla="*/ 297 h 376"/>
                    <a:gd name="T26" fmla="*/ 84 w 487"/>
                    <a:gd name="T27" fmla="*/ 244 h 376"/>
                    <a:gd name="T28" fmla="*/ 123 w 487"/>
                    <a:gd name="T29" fmla="*/ 147 h 376"/>
                    <a:gd name="T30" fmla="*/ 179 w 487"/>
                    <a:gd name="T31" fmla="*/ 67 h 376"/>
                    <a:gd name="T32" fmla="*/ 232 w 487"/>
                    <a:gd name="T33" fmla="*/ 28 h 376"/>
                    <a:gd name="T34" fmla="*/ 269 w 487"/>
                    <a:gd name="T35" fmla="*/ 13 h 376"/>
                    <a:gd name="T36" fmla="*/ 284 w 487"/>
                    <a:gd name="T37" fmla="*/ 6 h 376"/>
                    <a:gd name="T38" fmla="*/ 307 w 487"/>
                    <a:gd name="T39" fmla="*/ 1 h 376"/>
                    <a:gd name="T40" fmla="*/ 338 w 487"/>
                    <a:gd name="T41" fmla="*/ 0 h 376"/>
                    <a:gd name="T42" fmla="*/ 366 w 487"/>
                    <a:gd name="T43" fmla="*/ 2 h 376"/>
                    <a:gd name="T44" fmla="*/ 377 w 487"/>
                    <a:gd name="T45" fmla="*/ 5 h 376"/>
                    <a:gd name="T46" fmla="*/ 386 w 487"/>
                    <a:gd name="T47" fmla="*/ 7 h 376"/>
                    <a:gd name="T48" fmla="*/ 401 w 487"/>
                    <a:gd name="T49" fmla="*/ 12 h 376"/>
                    <a:gd name="T50" fmla="*/ 420 w 487"/>
                    <a:gd name="T51" fmla="*/ 17 h 376"/>
                    <a:gd name="T52" fmla="*/ 442 w 487"/>
                    <a:gd name="T53" fmla="*/ 31 h 376"/>
                    <a:gd name="T54" fmla="*/ 463 w 487"/>
                    <a:gd name="T55" fmla="*/ 58 h 376"/>
                    <a:gd name="T56" fmla="*/ 479 w 487"/>
                    <a:gd name="T57" fmla="*/ 94 h 376"/>
                    <a:gd name="T58" fmla="*/ 487 w 487"/>
                    <a:gd name="T59" fmla="*/ 140 h 376"/>
                    <a:gd name="T60" fmla="*/ 482 w 487"/>
                    <a:gd name="T61" fmla="*/ 191 h 376"/>
                    <a:gd name="T62" fmla="*/ 462 w 487"/>
                    <a:gd name="T63" fmla="*/ 235 h 376"/>
                    <a:gd name="T64" fmla="*/ 428 w 487"/>
                    <a:gd name="T65" fmla="*/ 273 h 376"/>
                    <a:gd name="T66" fmla="*/ 388 w 487"/>
                    <a:gd name="T67" fmla="*/ 307 h 376"/>
                    <a:gd name="T68" fmla="*/ 344 w 487"/>
                    <a:gd name="T69" fmla="*/ 333 h 376"/>
                    <a:gd name="T70" fmla="*/ 305 w 487"/>
                    <a:gd name="T71" fmla="*/ 354 h 376"/>
                    <a:gd name="T72" fmla="*/ 273 w 487"/>
                    <a:gd name="T73" fmla="*/ 368 h 376"/>
                    <a:gd name="T74" fmla="*/ 254 w 487"/>
                    <a:gd name="T75" fmla="*/ 375 h 376"/>
                    <a:gd name="T76" fmla="*/ 298 w 487"/>
                    <a:gd name="T77" fmla="*/ 332 h 376"/>
                    <a:gd name="T78" fmla="*/ 198 w 487"/>
                    <a:gd name="T79" fmla="*/ 309 h 376"/>
                    <a:gd name="T80" fmla="*/ 192 w 487"/>
                    <a:gd name="T81" fmla="*/ 285 h 376"/>
                    <a:gd name="T82" fmla="*/ 194 w 487"/>
                    <a:gd name="T83" fmla="*/ 244 h 376"/>
                    <a:gd name="T84" fmla="*/ 195 w 487"/>
                    <a:gd name="T85" fmla="*/ 238 h 376"/>
                    <a:gd name="T86" fmla="*/ 200 w 487"/>
                    <a:gd name="T87" fmla="*/ 212 h 376"/>
                    <a:gd name="T88" fmla="*/ 206 w 487"/>
                    <a:gd name="T89" fmla="*/ 176 h 376"/>
                    <a:gd name="T90" fmla="*/ 210 w 487"/>
                    <a:gd name="T91" fmla="*/ 142 h 376"/>
                    <a:gd name="T92" fmla="*/ 216 w 487"/>
                    <a:gd name="T93" fmla="*/ 9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7" h="376">
                      <a:moveTo>
                        <a:pt x="217" y="89"/>
                      </a:moveTo>
                      <a:lnTo>
                        <a:pt x="216" y="88"/>
                      </a:lnTo>
                      <a:lnTo>
                        <a:pt x="213" y="89"/>
                      </a:lnTo>
                      <a:lnTo>
                        <a:pt x="205" y="95"/>
                      </a:lnTo>
                      <a:lnTo>
                        <a:pt x="194" y="110"/>
                      </a:lnTo>
                      <a:lnTo>
                        <a:pt x="189" y="121"/>
                      </a:lnTo>
                      <a:lnTo>
                        <a:pt x="183" y="135"/>
                      </a:lnTo>
                      <a:lnTo>
                        <a:pt x="178" y="152"/>
                      </a:lnTo>
                      <a:lnTo>
                        <a:pt x="172" y="171"/>
                      </a:lnTo>
                      <a:lnTo>
                        <a:pt x="166" y="191"/>
                      </a:lnTo>
                      <a:lnTo>
                        <a:pt x="156" y="213"/>
                      </a:lnTo>
                      <a:lnTo>
                        <a:pt x="145" y="236"/>
                      </a:lnTo>
                      <a:lnTo>
                        <a:pt x="131" y="261"/>
                      </a:lnTo>
                      <a:lnTo>
                        <a:pt x="118" y="277"/>
                      </a:lnTo>
                      <a:lnTo>
                        <a:pt x="102" y="289"/>
                      </a:lnTo>
                      <a:lnTo>
                        <a:pt x="85" y="301"/>
                      </a:lnTo>
                      <a:lnTo>
                        <a:pt x="66" y="311"/>
                      </a:lnTo>
                      <a:lnTo>
                        <a:pt x="48" y="320"/>
                      </a:lnTo>
                      <a:lnTo>
                        <a:pt x="30" y="329"/>
                      </a:lnTo>
                      <a:lnTo>
                        <a:pt x="14" y="337"/>
                      </a:lnTo>
                      <a:lnTo>
                        <a:pt x="0" y="346"/>
                      </a:lnTo>
                      <a:lnTo>
                        <a:pt x="5" y="341"/>
                      </a:lnTo>
                      <a:lnTo>
                        <a:pt x="14" y="335"/>
                      </a:lnTo>
                      <a:lnTo>
                        <a:pt x="25" y="326"/>
                      </a:lnTo>
                      <a:lnTo>
                        <a:pt x="39" y="315"/>
                      </a:lnTo>
                      <a:lnTo>
                        <a:pt x="54" y="297"/>
                      </a:lnTo>
                      <a:lnTo>
                        <a:pt x="69" y="274"/>
                      </a:lnTo>
                      <a:lnTo>
                        <a:pt x="84" y="244"/>
                      </a:lnTo>
                      <a:lnTo>
                        <a:pt x="99" y="208"/>
                      </a:lnTo>
                      <a:lnTo>
                        <a:pt x="123" y="147"/>
                      </a:lnTo>
                      <a:lnTo>
                        <a:pt x="151" y="100"/>
                      </a:lnTo>
                      <a:lnTo>
                        <a:pt x="179" y="67"/>
                      </a:lnTo>
                      <a:lnTo>
                        <a:pt x="207" y="43"/>
                      </a:lnTo>
                      <a:lnTo>
                        <a:pt x="232" y="28"/>
                      </a:lnTo>
                      <a:lnTo>
                        <a:pt x="254" y="19"/>
                      </a:lnTo>
                      <a:lnTo>
                        <a:pt x="269" y="13"/>
                      </a:lnTo>
                      <a:lnTo>
                        <a:pt x="277" y="9"/>
                      </a:lnTo>
                      <a:lnTo>
                        <a:pt x="284" y="6"/>
                      </a:lnTo>
                      <a:lnTo>
                        <a:pt x="295" y="2"/>
                      </a:lnTo>
                      <a:lnTo>
                        <a:pt x="307" y="1"/>
                      </a:lnTo>
                      <a:lnTo>
                        <a:pt x="322" y="0"/>
                      </a:lnTo>
                      <a:lnTo>
                        <a:pt x="338" y="0"/>
                      </a:lnTo>
                      <a:lnTo>
                        <a:pt x="353" y="1"/>
                      </a:lnTo>
                      <a:lnTo>
                        <a:pt x="366" y="2"/>
                      </a:lnTo>
                      <a:lnTo>
                        <a:pt x="376" y="5"/>
                      </a:lnTo>
                      <a:lnTo>
                        <a:pt x="377" y="5"/>
                      </a:lnTo>
                      <a:lnTo>
                        <a:pt x="381" y="6"/>
                      </a:lnTo>
                      <a:lnTo>
                        <a:pt x="386" y="7"/>
                      </a:lnTo>
                      <a:lnTo>
                        <a:pt x="392" y="9"/>
                      </a:lnTo>
                      <a:lnTo>
                        <a:pt x="401" y="12"/>
                      </a:lnTo>
                      <a:lnTo>
                        <a:pt x="410" y="14"/>
                      </a:lnTo>
                      <a:lnTo>
                        <a:pt x="420" y="17"/>
                      </a:lnTo>
                      <a:lnTo>
                        <a:pt x="430" y="22"/>
                      </a:lnTo>
                      <a:lnTo>
                        <a:pt x="442" y="31"/>
                      </a:lnTo>
                      <a:lnTo>
                        <a:pt x="453" y="44"/>
                      </a:lnTo>
                      <a:lnTo>
                        <a:pt x="463" y="58"/>
                      </a:lnTo>
                      <a:lnTo>
                        <a:pt x="472" y="74"/>
                      </a:lnTo>
                      <a:lnTo>
                        <a:pt x="479" y="94"/>
                      </a:lnTo>
                      <a:lnTo>
                        <a:pt x="485" y="114"/>
                      </a:lnTo>
                      <a:lnTo>
                        <a:pt x="487" y="140"/>
                      </a:lnTo>
                      <a:lnTo>
                        <a:pt x="487" y="167"/>
                      </a:lnTo>
                      <a:lnTo>
                        <a:pt x="482" y="191"/>
                      </a:lnTo>
                      <a:lnTo>
                        <a:pt x="474" y="213"/>
                      </a:lnTo>
                      <a:lnTo>
                        <a:pt x="462" y="235"/>
                      </a:lnTo>
                      <a:lnTo>
                        <a:pt x="447" y="255"/>
                      </a:lnTo>
                      <a:lnTo>
                        <a:pt x="428" y="273"/>
                      </a:lnTo>
                      <a:lnTo>
                        <a:pt x="409" y="291"/>
                      </a:lnTo>
                      <a:lnTo>
                        <a:pt x="388" y="307"/>
                      </a:lnTo>
                      <a:lnTo>
                        <a:pt x="366" y="320"/>
                      </a:lnTo>
                      <a:lnTo>
                        <a:pt x="344" y="333"/>
                      </a:lnTo>
                      <a:lnTo>
                        <a:pt x="323" y="345"/>
                      </a:lnTo>
                      <a:lnTo>
                        <a:pt x="305" y="354"/>
                      </a:lnTo>
                      <a:lnTo>
                        <a:pt x="288" y="362"/>
                      </a:lnTo>
                      <a:lnTo>
                        <a:pt x="273" y="368"/>
                      </a:lnTo>
                      <a:lnTo>
                        <a:pt x="261" y="372"/>
                      </a:lnTo>
                      <a:lnTo>
                        <a:pt x="254" y="375"/>
                      </a:lnTo>
                      <a:lnTo>
                        <a:pt x="252" y="376"/>
                      </a:lnTo>
                      <a:lnTo>
                        <a:pt x="298" y="332"/>
                      </a:lnTo>
                      <a:lnTo>
                        <a:pt x="200" y="310"/>
                      </a:lnTo>
                      <a:lnTo>
                        <a:pt x="198" y="309"/>
                      </a:lnTo>
                      <a:lnTo>
                        <a:pt x="194" y="303"/>
                      </a:lnTo>
                      <a:lnTo>
                        <a:pt x="192" y="285"/>
                      </a:lnTo>
                      <a:lnTo>
                        <a:pt x="194" y="248"/>
                      </a:lnTo>
                      <a:lnTo>
                        <a:pt x="194" y="244"/>
                      </a:lnTo>
                      <a:lnTo>
                        <a:pt x="195" y="241"/>
                      </a:lnTo>
                      <a:lnTo>
                        <a:pt x="195" y="238"/>
                      </a:lnTo>
                      <a:lnTo>
                        <a:pt x="195" y="235"/>
                      </a:lnTo>
                      <a:lnTo>
                        <a:pt x="200" y="212"/>
                      </a:lnTo>
                      <a:lnTo>
                        <a:pt x="204" y="193"/>
                      </a:lnTo>
                      <a:lnTo>
                        <a:pt x="206" y="176"/>
                      </a:lnTo>
                      <a:lnTo>
                        <a:pt x="207" y="165"/>
                      </a:lnTo>
                      <a:lnTo>
                        <a:pt x="210" y="142"/>
                      </a:lnTo>
                      <a:lnTo>
                        <a:pt x="214" y="117"/>
                      </a:lnTo>
                      <a:lnTo>
                        <a:pt x="216" y="97"/>
                      </a:lnTo>
                      <a:lnTo>
                        <a:pt x="217" y="89"/>
                      </a:lnTo>
                      <a:close/>
                    </a:path>
                  </a:pathLst>
                </a:custGeom>
                <a:solidFill>
                  <a:srgbClr val="9B3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81" name="Freeform 121">
                  <a:extLst>
                    <a:ext uri="{FF2B5EF4-FFF2-40B4-BE49-F238E27FC236}">
                      <a16:creationId xmlns:a16="http://schemas.microsoft.com/office/drawing/2014/main" id="{24962852-AB75-4940-BF05-2FA6FDF8ABC5}"/>
                    </a:ext>
                  </a:extLst>
                </p:cNvPr>
                <p:cNvSpPr>
                  <a:spLocks/>
                </p:cNvSpPr>
                <p:nvPr/>
              </p:nvSpPr>
              <p:spPr bwMode="auto">
                <a:xfrm>
                  <a:off x="642" y="4292"/>
                  <a:ext cx="55" cy="94"/>
                </a:xfrm>
                <a:custGeom>
                  <a:avLst/>
                  <a:gdLst>
                    <a:gd name="T0" fmla="*/ 0 w 111"/>
                    <a:gd name="T1" fmla="*/ 80 h 189"/>
                    <a:gd name="T2" fmla="*/ 1 w 111"/>
                    <a:gd name="T3" fmla="*/ 102 h 189"/>
                    <a:gd name="T4" fmla="*/ 5 w 111"/>
                    <a:gd name="T5" fmla="*/ 123 h 189"/>
                    <a:gd name="T6" fmla="*/ 9 w 111"/>
                    <a:gd name="T7" fmla="*/ 141 h 189"/>
                    <a:gd name="T8" fmla="*/ 15 w 111"/>
                    <a:gd name="T9" fmla="*/ 156 h 189"/>
                    <a:gd name="T10" fmla="*/ 23 w 111"/>
                    <a:gd name="T11" fmla="*/ 170 h 189"/>
                    <a:gd name="T12" fmla="*/ 32 w 111"/>
                    <a:gd name="T13" fmla="*/ 181 h 189"/>
                    <a:gd name="T14" fmla="*/ 43 w 111"/>
                    <a:gd name="T15" fmla="*/ 186 h 189"/>
                    <a:gd name="T16" fmla="*/ 54 w 111"/>
                    <a:gd name="T17" fmla="*/ 189 h 189"/>
                    <a:gd name="T18" fmla="*/ 66 w 111"/>
                    <a:gd name="T19" fmla="*/ 186 h 189"/>
                    <a:gd name="T20" fmla="*/ 75 w 111"/>
                    <a:gd name="T21" fmla="*/ 181 h 189"/>
                    <a:gd name="T22" fmla="*/ 85 w 111"/>
                    <a:gd name="T23" fmla="*/ 170 h 189"/>
                    <a:gd name="T24" fmla="*/ 93 w 111"/>
                    <a:gd name="T25" fmla="*/ 156 h 189"/>
                    <a:gd name="T26" fmla="*/ 100 w 111"/>
                    <a:gd name="T27" fmla="*/ 141 h 189"/>
                    <a:gd name="T28" fmla="*/ 106 w 111"/>
                    <a:gd name="T29" fmla="*/ 123 h 189"/>
                    <a:gd name="T30" fmla="*/ 109 w 111"/>
                    <a:gd name="T31" fmla="*/ 102 h 189"/>
                    <a:gd name="T32" fmla="*/ 111 w 111"/>
                    <a:gd name="T33" fmla="*/ 80 h 189"/>
                    <a:gd name="T34" fmla="*/ 109 w 111"/>
                    <a:gd name="T35" fmla="*/ 57 h 189"/>
                    <a:gd name="T36" fmla="*/ 106 w 111"/>
                    <a:gd name="T37" fmla="*/ 35 h 189"/>
                    <a:gd name="T38" fmla="*/ 100 w 111"/>
                    <a:gd name="T39" fmla="*/ 16 h 189"/>
                    <a:gd name="T40" fmla="*/ 92 w 111"/>
                    <a:gd name="T41" fmla="*/ 0 h 189"/>
                    <a:gd name="T42" fmla="*/ 20 w 111"/>
                    <a:gd name="T43" fmla="*/ 0 h 189"/>
                    <a:gd name="T44" fmla="*/ 12 w 111"/>
                    <a:gd name="T45" fmla="*/ 16 h 189"/>
                    <a:gd name="T46" fmla="*/ 6 w 111"/>
                    <a:gd name="T47" fmla="*/ 35 h 189"/>
                    <a:gd name="T48" fmla="*/ 1 w 111"/>
                    <a:gd name="T49" fmla="*/ 57 h 189"/>
                    <a:gd name="T50" fmla="*/ 0 w 111"/>
                    <a:gd name="T51" fmla="*/ 8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89">
                      <a:moveTo>
                        <a:pt x="0" y="80"/>
                      </a:moveTo>
                      <a:lnTo>
                        <a:pt x="1" y="102"/>
                      </a:lnTo>
                      <a:lnTo>
                        <a:pt x="5" y="123"/>
                      </a:lnTo>
                      <a:lnTo>
                        <a:pt x="9" y="141"/>
                      </a:lnTo>
                      <a:lnTo>
                        <a:pt x="15" y="156"/>
                      </a:lnTo>
                      <a:lnTo>
                        <a:pt x="23" y="170"/>
                      </a:lnTo>
                      <a:lnTo>
                        <a:pt x="32" y="181"/>
                      </a:lnTo>
                      <a:lnTo>
                        <a:pt x="43" y="186"/>
                      </a:lnTo>
                      <a:lnTo>
                        <a:pt x="54" y="189"/>
                      </a:lnTo>
                      <a:lnTo>
                        <a:pt x="66" y="186"/>
                      </a:lnTo>
                      <a:lnTo>
                        <a:pt x="75" y="181"/>
                      </a:lnTo>
                      <a:lnTo>
                        <a:pt x="85" y="170"/>
                      </a:lnTo>
                      <a:lnTo>
                        <a:pt x="93" y="156"/>
                      </a:lnTo>
                      <a:lnTo>
                        <a:pt x="100" y="141"/>
                      </a:lnTo>
                      <a:lnTo>
                        <a:pt x="106" y="123"/>
                      </a:lnTo>
                      <a:lnTo>
                        <a:pt x="109" y="102"/>
                      </a:lnTo>
                      <a:lnTo>
                        <a:pt x="111" y="80"/>
                      </a:lnTo>
                      <a:lnTo>
                        <a:pt x="109" y="57"/>
                      </a:lnTo>
                      <a:lnTo>
                        <a:pt x="106" y="35"/>
                      </a:lnTo>
                      <a:lnTo>
                        <a:pt x="100" y="16"/>
                      </a:lnTo>
                      <a:lnTo>
                        <a:pt x="92" y="0"/>
                      </a:lnTo>
                      <a:lnTo>
                        <a:pt x="20" y="0"/>
                      </a:lnTo>
                      <a:lnTo>
                        <a:pt x="12" y="16"/>
                      </a:lnTo>
                      <a:lnTo>
                        <a:pt x="6" y="35"/>
                      </a:lnTo>
                      <a:lnTo>
                        <a:pt x="1" y="57"/>
                      </a:lnTo>
                      <a:lnTo>
                        <a:pt x="0" y="80"/>
                      </a:lnTo>
                      <a:close/>
                    </a:path>
                  </a:pathLst>
                </a:custGeom>
                <a:solidFill>
                  <a:srgbClr val="CCA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82" name="Freeform 122">
                  <a:extLst>
                    <a:ext uri="{FF2B5EF4-FFF2-40B4-BE49-F238E27FC236}">
                      <a16:creationId xmlns:a16="http://schemas.microsoft.com/office/drawing/2014/main" id="{02299FA9-C86F-4ED0-B65D-5F6E941127C8}"/>
                    </a:ext>
                  </a:extLst>
                </p:cNvPr>
                <p:cNvSpPr>
                  <a:spLocks/>
                </p:cNvSpPr>
                <p:nvPr/>
              </p:nvSpPr>
              <p:spPr bwMode="auto">
                <a:xfrm>
                  <a:off x="629" y="4264"/>
                  <a:ext cx="97" cy="84"/>
                </a:xfrm>
                <a:custGeom>
                  <a:avLst/>
                  <a:gdLst>
                    <a:gd name="T0" fmla="*/ 116 w 193"/>
                    <a:gd name="T1" fmla="*/ 56 h 169"/>
                    <a:gd name="T2" fmla="*/ 124 w 193"/>
                    <a:gd name="T3" fmla="*/ 49 h 169"/>
                    <a:gd name="T4" fmla="*/ 136 w 193"/>
                    <a:gd name="T5" fmla="*/ 44 h 169"/>
                    <a:gd name="T6" fmla="*/ 148 w 193"/>
                    <a:gd name="T7" fmla="*/ 40 h 169"/>
                    <a:gd name="T8" fmla="*/ 162 w 193"/>
                    <a:gd name="T9" fmla="*/ 37 h 169"/>
                    <a:gd name="T10" fmla="*/ 174 w 193"/>
                    <a:gd name="T11" fmla="*/ 35 h 169"/>
                    <a:gd name="T12" fmla="*/ 184 w 193"/>
                    <a:gd name="T13" fmla="*/ 34 h 169"/>
                    <a:gd name="T14" fmla="*/ 191 w 193"/>
                    <a:gd name="T15" fmla="*/ 33 h 169"/>
                    <a:gd name="T16" fmla="*/ 193 w 193"/>
                    <a:gd name="T17" fmla="*/ 33 h 169"/>
                    <a:gd name="T18" fmla="*/ 191 w 193"/>
                    <a:gd name="T19" fmla="*/ 32 h 169"/>
                    <a:gd name="T20" fmla="*/ 186 w 193"/>
                    <a:gd name="T21" fmla="*/ 29 h 169"/>
                    <a:gd name="T22" fmla="*/ 178 w 193"/>
                    <a:gd name="T23" fmla="*/ 26 h 169"/>
                    <a:gd name="T24" fmla="*/ 168 w 193"/>
                    <a:gd name="T25" fmla="*/ 22 h 169"/>
                    <a:gd name="T26" fmla="*/ 155 w 193"/>
                    <a:gd name="T27" fmla="*/ 18 h 169"/>
                    <a:gd name="T28" fmla="*/ 140 w 193"/>
                    <a:gd name="T29" fmla="*/ 13 h 169"/>
                    <a:gd name="T30" fmla="*/ 125 w 193"/>
                    <a:gd name="T31" fmla="*/ 8 h 169"/>
                    <a:gd name="T32" fmla="*/ 108 w 193"/>
                    <a:gd name="T33" fmla="*/ 5 h 169"/>
                    <a:gd name="T34" fmla="*/ 92 w 193"/>
                    <a:gd name="T35" fmla="*/ 2 h 169"/>
                    <a:gd name="T36" fmla="*/ 76 w 193"/>
                    <a:gd name="T37" fmla="*/ 0 h 169"/>
                    <a:gd name="T38" fmla="*/ 60 w 193"/>
                    <a:gd name="T39" fmla="*/ 0 h 169"/>
                    <a:gd name="T40" fmla="*/ 44 w 193"/>
                    <a:gd name="T41" fmla="*/ 2 h 169"/>
                    <a:gd name="T42" fmla="*/ 31 w 193"/>
                    <a:gd name="T43" fmla="*/ 5 h 169"/>
                    <a:gd name="T44" fmla="*/ 18 w 193"/>
                    <a:gd name="T45" fmla="*/ 12 h 169"/>
                    <a:gd name="T46" fmla="*/ 9 w 193"/>
                    <a:gd name="T47" fmla="*/ 21 h 169"/>
                    <a:gd name="T48" fmla="*/ 2 w 193"/>
                    <a:gd name="T49" fmla="*/ 34 h 169"/>
                    <a:gd name="T50" fmla="*/ 0 w 193"/>
                    <a:gd name="T51" fmla="*/ 67 h 169"/>
                    <a:gd name="T52" fmla="*/ 8 w 193"/>
                    <a:gd name="T53" fmla="*/ 112 h 169"/>
                    <a:gd name="T54" fmla="*/ 17 w 193"/>
                    <a:gd name="T55" fmla="*/ 151 h 169"/>
                    <a:gd name="T56" fmla="*/ 22 w 193"/>
                    <a:gd name="T57" fmla="*/ 169 h 169"/>
                    <a:gd name="T58" fmla="*/ 22 w 193"/>
                    <a:gd name="T59" fmla="*/ 154 h 169"/>
                    <a:gd name="T60" fmla="*/ 24 w 193"/>
                    <a:gd name="T61" fmla="*/ 119 h 169"/>
                    <a:gd name="T62" fmla="*/ 32 w 193"/>
                    <a:gd name="T63" fmla="*/ 87 h 169"/>
                    <a:gd name="T64" fmla="*/ 49 w 193"/>
                    <a:gd name="T65" fmla="*/ 73 h 169"/>
                    <a:gd name="T66" fmla="*/ 59 w 193"/>
                    <a:gd name="T67" fmla="*/ 82 h 169"/>
                    <a:gd name="T68" fmla="*/ 64 w 193"/>
                    <a:gd name="T69" fmla="*/ 102 h 169"/>
                    <a:gd name="T70" fmla="*/ 68 w 193"/>
                    <a:gd name="T71" fmla="*/ 120 h 169"/>
                    <a:gd name="T72" fmla="*/ 69 w 193"/>
                    <a:gd name="T73" fmla="*/ 128 h 169"/>
                    <a:gd name="T74" fmla="*/ 70 w 193"/>
                    <a:gd name="T75" fmla="*/ 126 h 169"/>
                    <a:gd name="T76" fmla="*/ 74 w 193"/>
                    <a:gd name="T77" fmla="*/ 120 h 169"/>
                    <a:gd name="T78" fmla="*/ 79 w 193"/>
                    <a:gd name="T79" fmla="*/ 111 h 169"/>
                    <a:gd name="T80" fmla="*/ 86 w 193"/>
                    <a:gd name="T81" fmla="*/ 100 h 169"/>
                    <a:gd name="T82" fmla="*/ 93 w 193"/>
                    <a:gd name="T83" fmla="*/ 87 h 169"/>
                    <a:gd name="T84" fmla="*/ 101 w 193"/>
                    <a:gd name="T85" fmla="*/ 75 h 169"/>
                    <a:gd name="T86" fmla="*/ 109 w 193"/>
                    <a:gd name="T87" fmla="*/ 65 h 169"/>
                    <a:gd name="T88" fmla="*/ 116 w 193"/>
                    <a:gd name="T89" fmla="*/ 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169">
                      <a:moveTo>
                        <a:pt x="116" y="56"/>
                      </a:moveTo>
                      <a:lnTo>
                        <a:pt x="124" y="49"/>
                      </a:lnTo>
                      <a:lnTo>
                        <a:pt x="136" y="44"/>
                      </a:lnTo>
                      <a:lnTo>
                        <a:pt x="148" y="40"/>
                      </a:lnTo>
                      <a:lnTo>
                        <a:pt x="162" y="37"/>
                      </a:lnTo>
                      <a:lnTo>
                        <a:pt x="174" y="35"/>
                      </a:lnTo>
                      <a:lnTo>
                        <a:pt x="184" y="34"/>
                      </a:lnTo>
                      <a:lnTo>
                        <a:pt x="191" y="33"/>
                      </a:lnTo>
                      <a:lnTo>
                        <a:pt x="193" y="33"/>
                      </a:lnTo>
                      <a:lnTo>
                        <a:pt x="191" y="32"/>
                      </a:lnTo>
                      <a:lnTo>
                        <a:pt x="186" y="29"/>
                      </a:lnTo>
                      <a:lnTo>
                        <a:pt x="178" y="26"/>
                      </a:lnTo>
                      <a:lnTo>
                        <a:pt x="168" y="22"/>
                      </a:lnTo>
                      <a:lnTo>
                        <a:pt x="155" y="18"/>
                      </a:lnTo>
                      <a:lnTo>
                        <a:pt x="140" y="13"/>
                      </a:lnTo>
                      <a:lnTo>
                        <a:pt x="125" y="8"/>
                      </a:lnTo>
                      <a:lnTo>
                        <a:pt x="108" y="5"/>
                      </a:lnTo>
                      <a:lnTo>
                        <a:pt x="92" y="2"/>
                      </a:lnTo>
                      <a:lnTo>
                        <a:pt x="76" y="0"/>
                      </a:lnTo>
                      <a:lnTo>
                        <a:pt x="60" y="0"/>
                      </a:lnTo>
                      <a:lnTo>
                        <a:pt x="44" y="2"/>
                      </a:lnTo>
                      <a:lnTo>
                        <a:pt x="31" y="5"/>
                      </a:lnTo>
                      <a:lnTo>
                        <a:pt x="18" y="12"/>
                      </a:lnTo>
                      <a:lnTo>
                        <a:pt x="9" y="21"/>
                      </a:lnTo>
                      <a:lnTo>
                        <a:pt x="2" y="34"/>
                      </a:lnTo>
                      <a:lnTo>
                        <a:pt x="0" y="67"/>
                      </a:lnTo>
                      <a:lnTo>
                        <a:pt x="8" y="112"/>
                      </a:lnTo>
                      <a:lnTo>
                        <a:pt x="17" y="151"/>
                      </a:lnTo>
                      <a:lnTo>
                        <a:pt x="22" y="169"/>
                      </a:lnTo>
                      <a:lnTo>
                        <a:pt x="22" y="154"/>
                      </a:lnTo>
                      <a:lnTo>
                        <a:pt x="24" y="119"/>
                      </a:lnTo>
                      <a:lnTo>
                        <a:pt x="32" y="87"/>
                      </a:lnTo>
                      <a:lnTo>
                        <a:pt x="49" y="73"/>
                      </a:lnTo>
                      <a:lnTo>
                        <a:pt x="59" y="82"/>
                      </a:lnTo>
                      <a:lnTo>
                        <a:pt x="64" y="102"/>
                      </a:lnTo>
                      <a:lnTo>
                        <a:pt x="68" y="120"/>
                      </a:lnTo>
                      <a:lnTo>
                        <a:pt x="69" y="128"/>
                      </a:lnTo>
                      <a:lnTo>
                        <a:pt x="70" y="126"/>
                      </a:lnTo>
                      <a:lnTo>
                        <a:pt x="74" y="120"/>
                      </a:lnTo>
                      <a:lnTo>
                        <a:pt x="79" y="111"/>
                      </a:lnTo>
                      <a:lnTo>
                        <a:pt x="86" y="100"/>
                      </a:lnTo>
                      <a:lnTo>
                        <a:pt x="93" y="87"/>
                      </a:lnTo>
                      <a:lnTo>
                        <a:pt x="101" y="75"/>
                      </a:lnTo>
                      <a:lnTo>
                        <a:pt x="109" y="65"/>
                      </a:lnTo>
                      <a:lnTo>
                        <a:pt x="1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83" name="Freeform 123">
                  <a:extLst>
                    <a:ext uri="{FF2B5EF4-FFF2-40B4-BE49-F238E27FC236}">
                      <a16:creationId xmlns:a16="http://schemas.microsoft.com/office/drawing/2014/main" id="{B0660FBF-D15B-448B-95EE-2779A45B4B6C}"/>
                    </a:ext>
                  </a:extLst>
                </p:cNvPr>
                <p:cNvSpPr>
                  <a:spLocks/>
                </p:cNvSpPr>
                <p:nvPr/>
              </p:nvSpPr>
              <p:spPr bwMode="auto">
                <a:xfrm>
                  <a:off x="563" y="4389"/>
                  <a:ext cx="155" cy="218"/>
                </a:xfrm>
                <a:custGeom>
                  <a:avLst/>
                  <a:gdLst>
                    <a:gd name="T0" fmla="*/ 71 w 310"/>
                    <a:gd name="T1" fmla="*/ 126 h 437"/>
                    <a:gd name="T2" fmla="*/ 79 w 310"/>
                    <a:gd name="T3" fmla="*/ 75 h 437"/>
                    <a:gd name="T4" fmla="*/ 96 w 310"/>
                    <a:gd name="T5" fmla="*/ 37 h 437"/>
                    <a:gd name="T6" fmla="*/ 119 w 310"/>
                    <a:gd name="T7" fmla="*/ 11 h 437"/>
                    <a:gd name="T8" fmla="*/ 114 w 310"/>
                    <a:gd name="T9" fmla="*/ 6 h 437"/>
                    <a:gd name="T10" fmla="*/ 76 w 310"/>
                    <a:gd name="T11" fmla="*/ 22 h 437"/>
                    <a:gd name="T12" fmla="*/ 42 w 310"/>
                    <a:gd name="T13" fmla="*/ 45 h 437"/>
                    <a:gd name="T14" fmla="*/ 15 w 310"/>
                    <a:gd name="T15" fmla="*/ 75 h 437"/>
                    <a:gd name="T16" fmla="*/ 1 w 310"/>
                    <a:gd name="T17" fmla="*/ 112 h 437"/>
                    <a:gd name="T18" fmla="*/ 1 w 310"/>
                    <a:gd name="T19" fmla="*/ 159 h 437"/>
                    <a:gd name="T20" fmla="*/ 13 w 310"/>
                    <a:gd name="T21" fmla="*/ 215 h 437"/>
                    <a:gd name="T22" fmla="*/ 38 w 310"/>
                    <a:gd name="T23" fmla="*/ 269 h 437"/>
                    <a:gd name="T24" fmla="*/ 61 w 310"/>
                    <a:gd name="T25" fmla="*/ 296 h 437"/>
                    <a:gd name="T26" fmla="*/ 73 w 310"/>
                    <a:gd name="T27" fmla="*/ 306 h 437"/>
                    <a:gd name="T28" fmla="*/ 84 w 310"/>
                    <a:gd name="T29" fmla="*/ 315 h 437"/>
                    <a:gd name="T30" fmla="*/ 96 w 310"/>
                    <a:gd name="T31" fmla="*/ 324 h 437"/>
                    <a:gd name="T32" fmla="*/ 99 w 310"/>
                    <a:gd name="T33" fmla="*/ 382 h 437"/>
                    <a:gd name="T34" fmla="*/ 106 w 310"/>
                    <a:gd name="T35" fmla="*/ 381 h 437"/>
                    <a:gd name="T36" fmla="*/ 123 w 310"/>
                    <a:gd name="T37" fmla="*/ 377 h 437"/>
                    <a:gd name="T38" fmla="*/ 147 w 310"/>
                    <a:gd name="T39" fmla="*/ 374 h 437"/>
                    <a:gd name="T40" fmla="*/ 167 w 310"/>
                    <a:gd name="T41" fmla="*/ 371 h 437"/>
                    <a:gd name="T42" fmla="*/ 225 w 310"/>
                    <a:gd name="T43" fmla="*/ 400 h 437"/>
                    <a:gd name="T44" fmla="*/ 270 w 310"/>
                    <a:gd name="T45" fmla="*/ 421 h 437"/>
                    <a:gd name="T46" fmla="*/ 300 w 310"/>
                    <a:gd name="T47" fmla="*/ 434 h 437"/>
                    <a:gd name="T48" fmla="*/ 310 w 310"/>
                    <a:gd name="T49" fmla="*/ 437 h 437"/>
                    <a:gd name="T50" fmla="*/ 300 w 310"/>
                    <a:gd name="T51" fmla="*/ 431 h 437"/>
                    <a:gd name="T52" fmla="*/ 274 w 310"/>
                    <a:gd name="T53" fmla="*/ 414 h 437"/>
                    <a:gd name="T54" fmla="*/ 236 w 310"/>
                    <a:gd name="T55" fmla="*/ 386 h 437"/>
                    <a:gd name="T56" fmla="*/ 194 w 310"/>
                    <a:gd name="T57" fmla="*/ 352 h 437"/>
                    <a:gd name="T58" fmla="*/ 150 w 310"/>
                    <a:gd name="T59" fmla="*/ 309 h 437"/>
                    <a:gd name="T60" fmla="*/ 112 w 310"/>
                    <a:gd name="T61" fmla="*/ 262 h 437"/>
                    <a:gd name="T62" fmla="*/ 83 w 310"/>
                    <a:gd name="T63" fmla="*/ 210 h 437"/>
                    <a:gd name="T64" fmla="*/ 71 w 310"/>
                    <a:gd name="T65" fmla="*/ 15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0" h="437">
                      <a:moveTo>
                        <a:pt x="71" y="156"/>
                      </a:moveTo>
                      <a:lnTo>
                        <a:pt x="71" y="126"/>
                      </a:lnTo>
                      <a:lnTo>
                        <a:pt x="73" y="98"/>
                      </a:lnTo>
                      <a:lnTo>
                        <a:pt x="79" y="75"/>
                      </a:lnTo>
                      <a:lnTo>
                        <a:pt x="87" y="54"/>
                      </a:lnTo>
                      <a:lnTo>
                        <a:pt x="96" y="37"/>
                      </a:lnTo>
                      <a:lnTo>
                        <a:pt x="107" y="22"/>
                      </a:lnTo>
                      <a:lnTo>
                        <a:pt x="119" y="11"/>
                      </a:lnTo>
                      <a:lnTo>
                        <a:pt x="132" y="0"/>
                      </a:lnTo>
                      <a:lnTo>
                        <a:pt x="114" y="6"/>
                      </a:lnTo>
                      <a:lnTo>
                        <a:pt x="95" y="13"/>
                      </a:lnTo>
                      <a:lnTo>
                        <a:pt x="76" y="22"/>
                      </a:lnTo>
                      <a:lnTo>
                        <a:pt x="59" y="33"/>
                      </a:lnTo>
                      <a:lnTo>
                        <a:pt x="42" y="45"/>
                      </a:lnTo>
                      <a:lnTo>
                        <a:pt x="28" y="59"/>
                      </a:lnTo>
                      <a:lnTo>
                        <a:pt x="15" y="75"/>
                      </a:lnTo>
                      <a:lnTo>
                        <a:pt x="6" y="95"/>
                      </a:lnTo>
                      <a:lnTo>
                        <a:pt x="1" y="112"/>
                      </a:lnTo>
                      <a:lnTo>
                        <a:pt x="0" y="134"/>
                      </a:lnTo>
                      <a:lnTo>
                        <a:pt x="1" y="159"/>
                      </a:lnTo>
                      <a:lnTo>
                        <a:pt x="6" y="186"/>
                      </a:lnTo>
                      <a:lnTo>
                        <a:pt x="13" y="215"/>
                      </a:lnTo>
                      <a:lnTo>
                        <a:pt x="23" y="242"/>
                      </a:lnTo>
                      <a:lnTo>
                        <a:pt x="38" y="269"/>
                      </a:lnTo>
                      <a:lnTo>
                        <a:pt x="57" y="292"/>
                      </a:lnTo>
                      <a:lnTo>
                        <a:pt x="61" y="296"/>
                      </a:lnTo>
                      <a:lnTo>
                        <a:pt x="67" y="301"/>
                      </a:lnTo>
                      <a:lnTo>
                        <a:pt x="73" y="306"/>
                      </a:lnTo>
                      <a:lnTo>
                        <a:pt x="79" y="310"/>
                      </a:lnTo>
                      <a:lnTo>
                        <a:pt x="84" y="315"/>
                      </a:lnTo>
                      <a:lnTo>
                        <a:pt x="90" y="319"/>
                      </a:lnTo>
                      <a:lnTo>
                        <a:pt x="96" y="324"/>
                      </a:lnTo>
                      <a:lnTo>
                        <a:pt x="103" y="329"/>
                      </a:lnTo>
                      <a:lnTo>
                        <a:pt x="99" y="382"/>
                      </a:lnTo>
                      <a:lnTo>
                        <a:pt x="102" y="382"/>
                      </a:lnTo>
                      <a:lnTo>
                        <a:pt x="106" y="381"/>
                      </a:lnTo>
                      <a:lnTo>
                        <a:pt x="114" y="379"/>
                      </a:lnTo>
                      <a:lnTo>
                        <a:pt x="123" y="377"/>
                      </a:lnTo>
                      <a:lnTo>
                        <a:pt x="135" y="376"/>
                      </a:lnTo>
                      <a:lnTo>
                        <a:pt x="147" y="374"/>
                      </a:lnTo>
                      <a:lnTo>
                        <a:pt x="157" y="372"/>
                      </a:lnTo>
                      <a:lnTo>
                        <a:pt x="167" y="371"/>
                      </a:lnTo>
                      <a:lnTo>
                        <a:pt x="197" y="387"/>
                      </a:lnTo>
                      <a:lnTo>
                        <a:pt x="225" y="400"/>
                      </a:lnTo>
                      <a:lnTo>
                        <a:pt x="249" y="412"/>
                      </a:lnTo>
                      <a:lnTo>
                        <a:pt x="270" y="421"/>
                      </a:lnTo>
                      <a:lnTo>
                        <a:pt x="287" y="428"/>
                      </a:lnTo>
                      <a:lnTo>
                        <a:pt x="300" y="434"/>
                      </a:lnTo>
                      <a:lnTo>
                        <a:pt x="308" y="436"/>
                      </a:lnTo>
                      <a:lnTo>
                        <a:pt x="310" y="437"/>
                      </a:lnTo>
                      <a:lnTo>
                        <a:pt x="308" y="436"/>
                      </a:lnTo>
                      <a:lnTo>
                        <a:pt x="300" y="431"/>
                      </a:lnTo>
                      <a:lnTo>
                        <a:pt x="288" y="423"/>
                      </a:lnTo>
                      <a:lnTo>
                        <a:pt x="274" y="414"/>
                      </a:lnTo>
                      <a:lnTo>
                        <a:pt x="256" y="401"/>
                      </a:lnTo>
                      <a:lnTo>
                        <a:pt x="236" y="386"/>
                      </a:lnTo>
                      <a:lnTo>
                        <a:pt x="216" y="370"/>
                      </a:lnTo>
                      <a:lnTo>
                        <a:pt x="194" y="352"/>
                      </a:lnTo>
                      <a:lnTo>
                        <a:pt x="172" y="331"/>
                      </a:lnTo>
                      <a:lnTo>
                        <a:pt x="150" y="309"/>
                      </a:lnTo>
                      <a:lnTo>
                        <a:pt x="130" y="286"/>
                      </a:lnTo>
                      <a:lnTo>
                        <a:pt x="112" y="262"/>
                      </a:lnTo>
                      <a:lnTo>
                        <a:pt x="96" y="236"/>
                      </a:lnTo>
                      <a:lnTo>
                        <a:pt x="83" y="210"/>
                      </a:lnTo>
                      <a:lnTo>
                        <a:pt x="75" y="183"/>
                      </a:lnTo>
                      <a:lnTo>
                        <a:pt x="71" y="156"/>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84" name="Freeform 124">
                  <a:extLst>
                    <a:ext uri="{FF2B5EF4-FFF2-40B4-BE49-F238E27FC236}">
                      <a16:creationId xmlns:a16="http://schemas.microsoft.com/office/drawing/2014/main" id="{038D7618-5937-45B1-B88D-72E9E185BE7B}"/>
                    </a:ext>
                  </a:extLst>
                </p:cNvPr>
                <p:cNvSpPr>
                  <a:spLocks/>
                </p:cNvSpPr>
                <p:nvPr/>
              </p:nvSpPr>
              <p:spPr bwMode="auto">
                <a:xfrm>
                  <a:off x="598" y="4383"/>
                  <a:ext cx="255" cy="224"/>
                </a:xfrm>
                <a:custGeom>
                  <a:avLst/>
                  <a:gdLst>
                    <a:gd name="T0" fmla="*/ 290 w 511"/>
                    <a:gd name="T1" fmla="*/ 116 h 448"/>
                    <a:gd name="T2" fmla="*/ 301 w 511"/>
                    <a:gd name="T3" fmla="*/ 124 h 448"/>
                    <a:gd name="T4" fmla="*/ 320 w 511"/>
                    <a:gd name="T5" fmla="*/ 155 h 448"/>
                    <a:gd name="T6" fmla="*/ 330 w 511"/>
                    <a:gd name="T7" fmla="*/ 191 h 448"/>
                    <a:gd name="T8" fmla="*/ 344 w 511"/>
                    <a:gd name="T9" fmla="*/ 237 h 448"/>
                    <a:gd name="T10" fmla="*/ 365 w 511"/>
                    <a:gd name="T11" fmla="*/ 290 h 448"/>
                    <a:gd name="T12" fmla="*/ 393 w 511"/>
                    <a:gd name="T13" fmla="*/ 337 h 448"/>
                    <a:gd name="T14" fmla="*/ 427 w 511"/>
                    <a:gd name="T15" fmla="*/ 364 h 448"/>
                    <a:gd name="T16" fmla="*/ 463 w 511"/>
                    <a:gd name="T17" fmla="*/ 382 h 448"/>
                    <a:gd name="T18" fmla="*/ 497 w 511"/>
                    <a:gd name="T19" fmla="*/ 401 h 448"/>
                    <a:gd name="T20" fmla="*/ 505 w 511"/>
                    <a:gd name="T21" fmla="*/ 406 h 448"/>
                    <a:gd name="T22" fmla="*/ 486 w 511"/>
                    <a:gd name="T23" fmla="*/ 393 h 448"/>
                    <a:gd name="T24" fmla="*/ 459 w 511"/>
                    <a:gd name="T25" fmla="*/ 364 h 448"/>
                    <a:gd name="T26" fmla="*/ 430 w 511"/>
                    <a:gd name="T27" fmla="*/ 306 h 448"/>
                    <a:gd name="T28" fmla="*/ 403 w 511"/>
                    <a:gd name="T29" fmla="*/ 226 h 448"/>
                    <a:gd name="T30" fmla="*/ 375 w 511"/>
                    <a:gd name="T31" fmla="*/ 163 h 448"/>
                    <a:gd name="T32" fmla="*/ 345 w 511"/>
                    <a:gd name="T33" fmla="*/ 115 h 448"/>
                    <a:gd name="T34" fmla="*/ 315 w 511"/>
                    <a:gd name="T35" fmla="*/ 79 h 448"/>
                    <a:gd name="T36" fmla="*/ 285 w 511"/>
                    <a:gd name="T37" fmla="*/ 55 h 448"/>
                    <a:gd name="T38" fmla="*/ 260 w 511"/>
                    <a:gd name="T39" fmla="*/ 38 h 448"/>
                    <a:gd name="T40" fmla="*/ 240 w 511"/>
                    <a:gd name="T41" fmla="*/ 27 h 448"/>
                    <a:gd name="T42" fmla="*/ 228 w 511"/>
                    <a:gd name="T43" fmla="*/ 21 h 448"/>
                    <a:gd name="T44" fmla="*/ 217 w 511"/>
                    <a:gd name="T45" fmla="*/ 14 h 448"/>
                    <a:gd name="T46" fmla="*/ 192 w 511"/>
                    <a:gd name="T47" fmla="*/ 6 h 448"/>
                    <a:gd name="T48" fmla="*/ 160 w 511"/>
                    <a:gd name="T49" fmla="*/ 1 h 448"/>
                    <a:gd name="T50" fmla="*/ 130 w 511"/>
                    <a:gd name="T51" fmla="*/ 0 h 448"/>
                    <a:gd name="T52" fmla="*/ 117 w 511"/>
                    <a:gd name="T53" fmla="*/ 1 h 448"/>
                    <a:gd name="T54" fmla="*/ 109 w 511"/>
                    <a:gd name="T55" fmla="*/ 2 h 448"/>
                    <a:gd name="T56" fmla="*/ 93 w 511"/>
                    <a:gd name="T57" fmla="*/ 4 h 448"/>
                    <a:gd name="T58" fmla="*/ 72 w 511"/>
                    <a:gd name="T59" fmla="*/ 9 h 448"/>
                    <a:gd name="T60" fmla="*/ 48 w 511"/>
                    <a:gd name="T61" fmla="*/ 22 h 448"/>
                    <a:gd name="T62" fmla="*/ 25 w 511"/>
                    <a:gd name="T63" fmla="*/ 48 h 448"/>
                    <a:gd name="T64" fmla="*/ 8 w 511"/>
                    <a:gd name="T65" fmla="*/ 86 h 448"/>
                    <a:gd name="T66" fmla="*/ 0 w 511"/>
                    <a:gd name="T67" fmla="*/ 137 h 448"/>
                    <a:gd name="T68" fmla="*/ 4 w 511"/>
                    <a:gd name="T69" fmla="*/ 194 h 448"/>
                    <a:gd name="T70" fmla="*/ 25 w 511"/>
                    <a:gd name="T71" fmla="*/ 247 h 448"/>
                    <a:gd name="T72" fmla="*/ 59 w 511"/>
                    <a:gd name="T73" fmla="*/ 297 h 448"/>
                    <a:gd name="T74" fmla="*/ 101 w 511"/>
                    <a:gd name="T75" fmla="*/ 342 h 448"/>
                    <a:gd name="T76" fmla="*/ 145 w 511"/>
                    <a:gd name="T77" fmla="*/ 381 h 448"/>
                    <a:gd name="T78" fmla="*/ 185 w 511"/>
                    <a:gd name="T79" fmla="*/ 412 h 448"/>
                    <a:gd name="T80" fmla="*/ 217 w 511"/>
                    <a:gd name="T81" fmla="*/ 434 h 448"/>
                    <a:gd name="T82" fmla="*/ 237 w 511"/>
                    <a:gd name="T83" fmla="*/ 447 h 448"/>
                    <a:gd name="T84" fmla="*/ 200 w 511"/>
                    <a:gd name="T85" fmla="*/ 374 h 448"/>
                    <a:gd name="T86" fmla="*/ 310 w 511"/>
                    <a:gd name="T87" fmla="*/ 358 h 448"/>
                    <a:gd name="T88" fmla="*/ 315 w 511"/>
                    <a:gd name="T89" fmla="*/ 336 h 448"/>
                    <a:gd name="T90" fmla="*/ 312 w 511"/>
                    <a:gd name="T91" fmla="*/ 292 h 448"/>
                    <a:gd name="T92" fmla="*/ 312 w 511"/>
                    <a:gd name="T93" fmla="*/ 284 h 448"/>
                    <a:gd name="T94" fmla="*/ 307 w 511"/>
                    <a:gd name="T95" fmla="*/ 256 h 448"/>
                    <a:gd name="T96" fmla="*/ 300 w 511"/>
                    <a:gd name="T97" fmla="*/ 215 h 448"/>
                    <a:gd name="T98" fmla="*/ 297 w 511"/>
                    <a:gd name="T99" fmla="*/ 176 h 448"/>
                    <a:gd name="T100" fmla="*/ 290 w 511"/>
                    <a:gd name="T101" fmla="*/ 12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1" h="448">
                      <a:moveTo>
                        <a:pt x="289" y="116"/>
                      </a:moveTo>
                      <a:lnTo>
                        <a:pt x="290" y="116"/>
                      </a:lnTo>
                      <a:lnTo>
                        <a:pt x="294" y="117"/>
                      </a:lnTo>
                      <a:lnTo>
                        <a:pt x="301" y="124"/>
                      </a:lnTo>
                      <a:lnTo>
                        <a:pt x="313" y="141"/>
                      </a:lnTo>
                      <a:lnTo>
                        <a:pt x="320" y="155"/>
                      </a:lnTo>
                      <a:lnTo>
                        <a:pt x="324" y="171"/>
                      </a:lnTo>
                      <a:lnTo>
                        <a:pt x="330" y="191"/>
                      </a:lnTo>
                      <a:lnTo>
                        <a:pt x="337" y="213"/>
                      </a:lnTo>
                      <a:lnTo>
                        <a:pt x="344" y="237"/>
                      </a:lnTo>
                      <a:lnTo>
                        <a:pt x="353" y="264"/>
                      </a:lnTo>
                      <a:lnTo>
                        <a:pt x="365" y="290"/>
                      </a:lnTo>
                      <a:lnTo>
                        <a:pt x="380" y="319"/>
                      </a:lnTo>
                      <a:lnTo>
                        <a:pt x="393" y="337"/>
                      </a:lnTo>
                      <a:lnTo>
                        <a:pt x="410" y="352"/>
                      </a:lnTo>
                      <a:lnTo>
                        <a:pt x="427" y="364"/>
                      </a:lnTo>
                      <a:lnTo>
                        <a:pt x="445" y="374"/>
                      </a:lnTo>
                      <a:lnTo>
                        <a:pt x="463" y="382"/>
                      </a:lnTo>
                      <a:lnTo>
                        <a:pt x="481" y="392"/>
                      </a:lnTo>
                      <a:lnTo>
                        <a:pt x="497" y="401"/>
                      </a:lnTo>
                      <a:lnTo>
                        <a:pt x="511" y="411"/>
                      </a:lnTo>
                      <a:lnTo>
                        <a:pt x="505" y="406"/>
                      </a:lnTo>
                      <a:lnTo>
                        <a:pt x="497" y="401"/>
                      </a:lnTo>
                      <a:lnTo>
                        <a:pt x="486" y="393"/>
                      </a:lnTo>
                      <a:lnTo>
                        <a:pt x="474" y="381"/>
                      </a:lnTo>
                      <a:lnTo>
                        <a:pt x="459" y="364"/>
                      </a:lnTo>
                      <a:lnTo>
                        <a:pt x="445" y="340"/>
                      </a:lnTo>
                      <a:lnTo>
                        <a:pt x="430" y="306"/>
                      </a:lnTo>
                      <a:lnTo>
                        <a:pt x="415" y="264"/>
                      </a:lnTo>
                      <a:lnTo>
                        <a:pt x="403" y="226"/>
                      </a:lnTo>
                      <a:lnTo>
                        <a:pt x="389" y="192"/>
                      </a:lnTo>
                      <a:lnTo>
                        <a:pt x="375" y="163"/>
                      </a:lnTo>
                      <a:lnTo>
                        <a:pt x="360" y="137"/>
                      </a:lnTo>
                      <a:lnTo>
                        <a:pt x="345" y="115"/>
                      </a:lnTo>
                      <a:lnTo>
                        <a:pt x="330" y="95"/>
                      </a:lnTo>
                      <a:lnTo>
                        <a:pt x="315" y="79"/>
                      </a:lnTo>
                      <a:lnTo>
                        <a:pt x="300" y="67"/>
                      </a:lnTo>
                      <a:lnTo>
                        <a:pt x="285" y="55"/>
                      </a:lnTo>
                      <a:lnTo>
                        <a:pt x="272" y="46"/>
                      </a:lnTo>
                      <a:lnTo>
                        <a:pt x="260" y="38"/>
                      </a:lnTo>
                      <a:lnTo>
                        <a:pt x="249" y="32"/>
                      </a:lnTo>
                      <a:lnTo>
                        <a:pt x="240" y="27"/>
                      </a:lnTo>
                      <a:lnTo>
                        <a:pt x="232" y="24"/>
                      </a:lnTo>
                      <a:lnTo>
                        <a:pt x="228" y="21"/>
                      </a:lnTo>
                      <a:lnTo>
                        <a:pt x="224" y="18"/>
                      </a:lnTo>
                      <a:lnTo>
                        <a:pt x="217" y="14"/>
                      </a:lnTo>
                      <a:lnTo>
                        <a:pt x="207" y="9"/>
                      </a:lnTo>
                      <a:lnTo>
                        <a:pt x="192" y="6"/>
                      </a:lnTo>
                      <a:lnTo>
                        <a:pt x="177" y="3"/>
                      </a:lnTo>
                      <a:lnTo>
                        <a:pt x="160" y="1"/>
                      </a:lnTo>
                      <a:lnTo>
                        <a:pt x="143" y="0"/>
                      </a:lnTo>
                      <a:lnTo>
                        <a:pt x="130" y="0"/>
                      </a:lnTo>
                      <a:lnTo>
                        <a:pt x="118" y="1"/>
                      </a:lnTo>
                      <a:lnTo>
                        <a:pt x="117" y="1"/>
                      </a:lnTo>
                      <a:lnTo>
                        <a:pt x="114" y="1"/>
                      </a:lnTo>
                      <a:lnTo>
                        <a:pt x="109" y="2"/>
                      </a:lnTo>
                      <a:lnTo>
                        <a:pt x="102" y="3"/>
                      </a:lnTo>
                      <a:lnTo>
                        <a:pt x="93" y="4"/>
                      </a:lnTo>
                      <a:lnTo>
                        <a:pt x="84" y="7"/>
                      </a:lnTo>
                      <a:lnTo>
                        <a:pt x="72" y="9"/>
                      </a:lnTo>
                      <a:lnTo>
                        <a:pt x="61" y="11"/>
                      </a:lnTo>
                      <a:lnTo>
                        <a:pt x="48" y="22"/>
                      </a:lnTo>
                      <a:lnTo>
                        <a:pt x="36" y="33"/>
                      </a:lnTo>
                      <a:lnTo>
                        <a:pt x="25" y="48"/>
                      </a:lnTo>
                      <a:lnTo>
                        <a:pt x="16" y="65"/>
                      </a:lnTo>
                      <a:lnTo>
                        <a:pt x="8" y="86"/>
                      </a:lnTo>
                      <a:lnTo>
                        <a:pt x="2" y="109"/>
                      </a:lnTo>
                      <a:lnTo>
                        <a:pt x="0" y="137"/>
                      </a:lnTo>
                      <a:lnTo>
                        <a:pt x="0" y="167"/>
                      </a:lnTo>
                      <a:lnTo>
                        <a:pt x="4" y="194"/>
                      </a:lnTo>
                      <a:lnTo>
                        <a:pt x="12" y="221"/>
                      </a:lnTo>
                      <a:lnTo>
                        <a:pt x="25" y="247"/>
                      </a:lnTo>
                      <a:lnTo>
                        <a:pt x="41" y="273"/>
                      </a:lnTo>
                      <a:lnTo>
                        <a:pt x="59" y="297"/>
                      </a:lnTo>
                      <a:lnTo>
                        <a:pt x="79" y="320"/>
                      </a:lnTo>
                      <a:lnTo>
                        <a:pt x="101" y="342"/>
                      </a:lnTo>
                      <a:lnTo>
                        <a:pt x="123" y="363"/>
                      </a:lnTo>
                      <a:lnTo>
                        <a:pt x="145" y="381"/>
                      </a:lnTo>
                      <a:lnTo>
                        <a:pt x="165" y="397"/>
                      </a:lnTo>
                      <a:lnTo>
                        <a:pt x="185" y="412"/>
                      </a:lnTo>
                      <a:lnTo>
                        <a:pt x="203" y="425"/>
                      </a:lnTo>
                      <a:lnTo>
                        <a:pt x="217" y="434"/>
                      </a:lnTo>
                      <a:lnTo>
                        <a:pt x="229" y="442"/>
                      </a:lnTo>
                      <a:lnTo>
                        <a:pt x="237" y="447"/>
                      </a:lnTo>
                      <a:lnTo>
                        <a:pt x="239" y="448"/>
                      </a:lnTo>
                      <a:lnTo>
                        <a:pt x="200" y="374"/>
                      </a:lnTo>
                      <a:lnTo>
                        <a:pt x="309" y="358"/>
                      </a:lnTo>
                      <a:lnTo>
                        <a:pt x="310" y="358"/>
                      </a:lnTo>
                      <a:lnTo>
                        <a:pt x="314" y="353"/>
                      </a:lnTo>
                      <a:lnTo>
                        <a:pt x="315" y="336"/>
                      </a:lnTo>
                      <a:lnTo>
                        <a:pt x="313" y="296"/>
                      </a:lnTo>
                      <a:lnTo>
                        <a:pt x="312" y="292"/>
                      </a:lnTo>
                      <a:lnTo>
                        <a:pt x="312" y="288"/>
                      </a:lnTo>
                      <a:lnTo>
                        <a:pt x="312" y="284"/>
                      </a:lnTo>
                      <a:lnTo>
                        <a:pt x="312" y="281"/>
                      </a:lnTo>
                      <a:lnTo>
                        <a:pt x="307" y="256"/>
                      </a:lnTo>
                      <a:lnTo>
                        <a:pt x="304" y="233"/>
                      </a:lnTo>
                      <a:lnTo>
                        <a:pt x="300" y="215"/>
                      </a:lnTo>
                      <a:lnTo>
                        <a:pt x="299" y="203"/>
                      </a:lnTo>
                      <a:lnTo>
                        <a:pt x="297" y="176"/>
                      </a:lnTo>
                      <a:lnTo>
                        <a:pt x="293" y="147"/>
                      </a:lnTo>
                      <a:lnTo>
                        <a:pt x="290" y="125"/>
                      </a:lnTo>
                      <a:lnTo>
                        <a:pt x="289"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85" name="Freeform 125">
                  <a:extLst>
                    <a:ext uri="{FF2B5EF4-FFF2-40B4-BE49-F238E27FC236}">
                      <a16:creationId xmlns:a16="http://schemas.microsoft.com/office/drawing/2014/main" id="{490BCF46-203D-4C1B-8C79-0BFAFD3DB851}"/>
                    </a:ext>
                  </a:extLst>
                </p:cNvPr>
                <p:cNvSpPr>
                  <a:spLocks/>
                </p:cNvSpPr>
                <p:nvPr/>
              </p:nvSpPr>
              <p:spPr bwMode="auto">
                <a:xfrm>
                  <a:off x="742" y="4441"/>
                  <a:ext cx="112" cy="149"/>
                </a:xfrm>
                <a:custGeom>
                  <a:avLst/>
                  <a:gdLst>
                    <a:gd name="T0" fmla="*/ 53 w 223"/>
                    <a:gd name="T1" fmla="*/ 226 h 297"/>
                    <a:gd name="T2" fmla="*/ 74 w 223"/>
                    <a:gd name="T3" fmla="*/ 247 h 297"/>
                    <a:gd name="T4" fmla="*/ 100 w 223"/>
                    <a:gd name="T5" fmla="*/ 263 h 297"/>
                    <a:gd name="T6" fmla="*/ 129 w 223"/>
                    <a:gd name="T7" fmla="*/ 274 h 297"/>
                    <a:gd name="T8" fmla="*/ 156 w 223"/>
                    <a:gd name="T9" fmla="*/ 284 h 297"/>
                    <a:gd name="T10" fmla="*/ 183 w 223"/>
                    <a:gd name="T11" fmla="*/ 290 h 297"/>
                    <a:gd name="T12" fmla="*/ 203 w 223"/>
                    <a:gd name="T13" fmla="*/ 295 h 297"/>
                    <a:gd name="T14" fmla="*/ 217 w 223"/>
                    <a:gd name="T15" fmla="*/ 296 h 297"/>
                    <a:gd name="T16" fmla="*/ 223 w 223"/>
                    <a:gd name="T17" fmla="*/ 297 h 297"/>
                    <a:gd name="T18" fmla="*/ 223 w 223"/>
                    <a:gd name="T19" fmla="*/ 297 h 297"/>
                    <a:gd name="T20" fmla="*/ 223 w 223"/>
                    <a:gd name="T21" fmla="*/ 297 h 297"/>
                    <a:gd name="T22" fmla="*/ 223 w 223"/>
                    <a:gd name="T23" fmla="*/ 296 h 297"/>
                    <a:gd name="T24" fmla="*/ 222 w 223"/>
                    <a:gd name="T25" fmla="*/ 295 h 297"/>
                    <a:gd name="T26" fmla="*/ 208 w 223"/>
                    <a:gd name="T27" fmla="*/ 285 h 297"/>
                    <a:gd name="T28" fmla="*/ 192 w 223"/>
                    <a:gd name="T29" fmla="*/ 276 h 297"/>
                    <a:gd name="T30" fmla="*/ 174 w 223"/>
                    <a:gd name="T31" fmla="*/ 266 h 297"/>
                    <a:gd name="T32" fmla="*/ 156 w 223"/>
                    <a:gd name="T33" fmla="*/ 258 h 297"/>
                    <a:gd name="T34" fmla="*/ 138 w 223"/>
                    <a:gd name="T35" fmla="*/ 248 h 297"/>
                    <a:gd name="T36" fmla="*/ 121 w 223"/>
                    <a:gd name="T37" fmla="*/ 236 h 297"/>
                    <a:gd name="T38" fmla="*/ 104 w 223"/>
                    <a:gd name="T39" fmla="*/ 221 h 297"/>
                    <a:gd name="T40" fmla="*/ 91 w 223"/>
                    <a:gd name="T41" fmla="*/ 203 h 297"/>
                    <a:gd name="T42" fmla="*/ 76 w 223"/>
                    <a:gd name="T43" fmla="*/ 174 h 297"/>
                    <a:gd name="T44" fmla="*/ 64 w 223"/>
                    <a:gd name="T45" fmla="*/ 148 h 297"/>
                    <a:gd name="T46" fmla="*/ 55 w 223"/>
                    <a:gd name="T47" fmla="*/ 121 h 297"/>
                    <a:gd name="T48" fmla="*/ 48 w 223"/>
                    <a:gd name="T49" fmla="*/ 97 h 297"/>
                    <a:gd name="T50" fmla="*/ 41 w 223"/>
                    <a:gd name="T51" fmla="*/ 75 h 297"/>
                    <a:gd name="T52" fmla="*/ 35 w 223"/>
                    <a:gd name="T53" fmla="*/ 55 h 297"/>
                    <a:gd name="T54" fmla="*/ 31 w 223"/>
                    <a:gd name="T55" fmla="*/ 39 h 297"/>
                    <a:gd name="T56" fmla="*/ 24 w 223"/>
                    <a:gd name="T57" fmla="*/ 25 h 297"/>
                    <a:gd name="T58" fmla="*/ 12 w 223"/>
                    <a:gd name="T59" fmla="*/ 8 h 297"/>
                    <a:gd name="T60" fmla="*/ 5 w 223"/>
                    <a:gd name="T61" fmla="*/ 1 h 297"/>
                    <a:gd name="T62" fmla="*/ 1 w 223"/>
                    <a:gd name="T63" fmla="*/ 0 h 297"/>
                    <a:gd name="T64" fmla="*/ 0 w 223"/>
                    <a:gd name="T65" fmla="*/ 0 h 297"/>
                    <a:gd name="T66" fmla="*/ 1 w 223"/>
                    <a:gd name="T67" fmla="*/ 9 h 297"/>
                    <a:gd name="T68" fmla="*/ 4 w 223"/>
                    <a:gd name="T69" fmla="*/ 31 h 297"/>
                    <a:gd name="T70" fmla="*/ 8 w 223"/>
                    <a:gd name="T71" fmla="*/ 60 h 297"/>
                    <a:gd name="T72" fmla="*/ 10 w 223"/>
                    <a:gd name="T73" fmla="*/ 87 h 297"/>
                    <a:gd name="T74" fmla="*/ 11 w 223"/>
                    <a:gd name="T75" fmla="*/ 99 h 297"/>
                    <a:gd name="T76" fmla="*/ 15 w 223"/>
                    <a:gd name="T77" fmla="*/ 117 h 297"/>
                    <a:gd name="T78" fmla="*/ 18 w 223"/>
                    <a:gd name="T79" fmla="*/ 140 h 297"/>
                    <a:gd name="T80" fmla="*/ 23 w 223"/>
                    <a:gd name="T81" fmla="*/ 165 h 297"/>
                    <a:gd name="T82" fmla="*/ 21 w 223"/>
                    <a:gd name="T83" fmla="*/ 160 h 297"/>
                    <a:gd name="T84" fmla="*/ 21 w 223"/>
                    <a:gd name="T85" fmla="*/ 157 h 297"/>
                    <a:gd name="T86" fmla="*/ 21 w 223"/>
                    <a:gd name="T87" fmla="*/ 152 h 297"/>
                    <a:gd name="T88" fmla="*/ 20 w 223"/>
                    <a:gd name="T89" fmla="*/ 149 h 297"/>
                    <a:gd name="T90" fmla="*/ 24 w 223"/>
                    <a:gd name="T91" fmla="*/ 158 h 297"/>
                    <a:gd name="T92" fmla="*/ 32 w 223"/>
                    <a:gd name="T93" fmla="*/ 180 h 297"/>
                    <a:gd name="T94" fmla="*/ 42 w 223"/>
                    <a:gd name="T95" fmla="*/ 206 h 297"/>
                    <a:gd name="T96" fmla="*/ 53 w 223"/>
                    <a:gd name="T97" fmla="*/ 22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3" h="297">
                      <a:moveTo>
                        <a:pt x="53" y="226"/>
                      </a:moveTo>
                      <a:lnTo>
                        <a:pt x="74" y="247"/>
                      </a:lnTo>
                      <a:lnTo>
                        <a:pt x="100" y="263"/>
                      </a:lnTo>
                      <a:lnTo>
                        <a:pt x="129" y="274"/>
                      </a:lnTo>
                      <a:lnTo>
                        <a:pt x="156" y="284"/>
                      </a:lnTo>
                      <a:lnTo>
                        <a:pt x="183" y="290"/>
                      </a:lnTo>
                      <a:lnTo>
                        <a:pt x="203" y="295"/>
                      </a:lnTo>
                      <a:lnTo>
                        <a:pt x="217" y="296"/>
                      </a:lnTo>
                      <a:lnTo>
                        <a:pt x="223" y="297"/>
                      </a:lnTo>
                      <a:lnTo>
                        <a:pt x="223" y="297"/>
                      </a:lnTo>
                      <a:lnTo>
                        <a:pt x="223" y="297"/>
                      </a:lnTo>
                      <a:lnTo>
                        <a:pt x="223" y="296"/>
                      </a:lnTo>
                      <a:lnTo>
                        <a:pt x="222" y="295"/>
                      </a:lnTo>
                      <a:lnTo>
                        <a:pt x="208" y="285"/>
                      </a:lnTo>
                      <a:lnTo>
                        <a:pt x="192" y="276"/>
                      </a:lnTo>
                      <a:lnTo>
                        <a:pt x="174" y="266"/>
                      </a:lnTo>
                      <a:lnTo>
                        <a:pt x="156" y="258"/>
                      </a:lnTo>
                      <a:lnTo>
                        <a:pt x="138" y="248"/>
                      </a:lnTo>
                      <a:lnTo>
                        <a:pt x="121" y="236"/>
                      </a:lnTo>
                      <a:lnTo>
                        <a:pt x="104" y="221"/>
                      </a:lnTo>
                      <a:lnTo>
                        <a:pt x="91" y="203"/>
                      </a:lnTo>
                      <a:lnTo>
                        <a:pt x="76" y="174"/>
                      </a:lnTo>
                      <a:lnTo>
                        <a:pt x="64" y="148"/>
                      </a:lnTo>
                      <a:lnTo>
                        <a:pt x="55" y="121"/>
                      </a:lnTo>
                      <a:lnTo>
                        <a:pt x="48" y="97"/>
                      </a:lnTo>
                      <a:lnTo>
                        <a:pt x="41" y="75"/>
                      </a:lnTo>
                      <a:lnTo>
                        <a:pt x="35" y="55"/>
                      </a:lnTo>
                      <a:lnTo>
                        <a:pt x="31" y="39"/>
                      </a:lnTo>
                      <a:lnTo>
                        <a:pt x="24" y="25"/>
                      </a:lnTo>
                      <a:lnTo>
                        <a:pt x="12" y="8"/>
                      </a:lnTo>
                      <a:lnTo>
                        <a:pt x="5" y="1"/>
                      </a:lnTo>
                      <a:lnTo>
                        <a:pt x="1" y="0"/>
                      </a:lnTo>
                      <a:lnTo>
                        <a:pt x="0" y="0"/>
                      </a:lnTo>
                      <a:lnTo>
                        <a:pt x="1" y="9"/>
                      </a:lnTo>
                      <a:lnTo>
                        <a:pt x="4" y="31"/>
                      </a:lnTo>
                      <a:lnTo>
                        <a:pt x="8" y="60"/>
                      </a:lnTo>
                      <a:lnTo>
                        <a:pt x="10" y="87"/>
                      </a:lnTo>
                      <a:lnTo>
                        <a:pt x="11" y="99"/>
                      </a:lnTo>
                      <a:lnTo>
                        <a:pt x="15" y="117"/>
                      </a:lnTo>
                      <a:lnTo>
                        <a:pt x="18" y="140"/>
                      </a:lnTo>
                      <a:lnTo>
                        <a:pt x="23" y="165"/>
                      </a:lnTo>
                      <a:lnTo>
                        <a:pt x="21" y="160"/>
                      </a:lnTo>
                      <a:lnTo>
                        <a:pt x="21" y="157"/>
                      </a:lnTo>
                      <a:lnTo>
                        <a:pt x="21" y="152"/>
                      </a:lnTo>
                      <a:lnTo>
                        <a:pt x="20" y="149"/>
                      </a:lnTo>
                      <a:lnTo>
                        <a:pt x="24" y="158"/>
                      </a:lnTo>
                      <a:lnTo>
                        <a:pt x="32" y="180"/>
                      </a:lnTo>
                      <a:lnTo>
                        <a:pt x="42" y="206"/>
                      </a:lnTo>
                      <a:lnTo>
                        <a:pt x="53" y="226"/>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86" name="Freeform 126">
                  <a:extLst>
                    <a:ext uri="{FF2B5EF4-FFF2-40B4-BE49-F238E27FC236}">
                      <a16:creationId xmlns:a16="http://schemas.microsoft.com/office/drawing/2014/main" id="{9657F3BC-B914-4CDB-9543-E8E6748DA2F2}"/>
                    </a:ext>
                  </a:extLst>
                </p:cNvPr>
                <p:cNvSpPr>
                  <a:spLocks/>
                </p:cNvSpPr>
                <p:nvPr/>
              </p:nvSpPr>
              <p:spPr bwMode="auto">
                <a:xfrm>
                  <a:off x="669" y="4396"/>
                  <a:ext cx="74" cy="190"/>
                </a:xfrm>
                <a:custGeom>
                  <a:avLst/>
                  <a:gdLst>
                    <a:gd name="T0" fmla="*/ 27 w 149"/>
                    <a:gd name="T1" fmla="*/ 0 h 380"/>
                    <a:gd name="T2" fmla="*/ 0 w 149"/>
                    <a:gd name="T3" fmla="*/ 28 h 380"/>
                    <a:gd name="T4" fmla="*/ 45 w 149"/>
                    <a:gd name="T5" fmla="*/ 57 h 380"/>
                    <a:gd name="T6" fmla="*/ 50 w 149"/>
                    <a:gd name="T7" fmla="*/ 65 h 380"/>
                    <a:gd name="T8" fmla="*/ 59 w 149"/>
                    <a:gd name="T9" fmla="*/ 84 h 380"/>
                    <a:gd name="T10" fmla="*/ 68 w 149"/>
                    <a:gd name="T11" fmla="*/ 113 h 380"/>
                    <a:gd name="T12" fmla="*/ 75 w 149"/>
                    <a:gd name="T13" fmla="*/ 144 h 380"/>
                    <a:gd name="T14" fmla="*/ 75 w 149"/>
                    <a:gd name="T15" fmla="*/ 180 h 380"/>
                    <a:gd name="T16" fmla="*/ 71 w 149"/>
                    <a:gd name="T17" fmla="*/ 219 h 380"/>
                    <a:gd name="T18" fmla="*/ 67 w 149"/>
                    <a:gd name="T19" fmla="*/ 258 h 380"/>
                    <a:gd name="T20" fmla="*/ 69 w 149"/>
                    <a:gd name="T21" fmla="*/ 296 h 380"/>
                    <a:gd name="T22" fmla="*/ 76 w 149"/>
                    <a:gd name="T23" fmla="*/ 314 h 380"/>
                    <a:gd name="T24" fmla="*/ 87 w 149"/>
                    <a:gd name="T25" fmla="*/ 331 h 380"/>
                    <a:gd name="T26" fmla="*/ 99 w 149"/>
                    <a:gd name="T27" fmla="*/ 345 h 380"/>
                    <a:gd name="T28" fmla="*/ 113 w 149"/>
                    <a:gd name="T29" fmla="*/ 357 h 380"/>
                    <a:gd name="T30" fmla="*/ 127 w 149"/>
                    <a:gd name="T31" fmla="*/ 367 h 380"/>
                    <a:gd name="T32" fmla="*/ 137 w 149"/>
                    <a:gd name="T33" fmla="*/ 375 h 380"/>
                    <a:gd name="T34" fmla="*/ 145 w 149"/>
                    <a:gd name="T35" fmla="*/ 379 h 380"/>
                    <a:gd name="T36" fmla="*/ 149 w 149"/>
                    <a:gd name="T37" fmla="*/ 380 h 380"/>
                    <a:gd name="T38" fmla="*/ 145 w 149"/>
                    <a:gd name="T39" fmla="*/ 377 h 380"/>
                    <a:gd name="T40" fmla="*/ 136 w 149"/>
                    <a:gd name="T41" fmla="*/ 364 h 380"/>
                    <a:gd name="T42" fmla="*/ 129 w 149"/>
                    <a:gd name="T43" fmla="*/ 343 h 380"/>
                    <a:gd name="T44" fmla="*/ 127 w 149"/>
                    <a:gd name="T45" fmla="*/ 315 h 380"/>
                    <a:gd name="T46" fmla="*/ 129 w 149"/>
                    <a:gd name="T47" fmla="*/ 271 h 380"/>
                    <a:gd name="T48" fmla="*/ 127 w 149"/>
                    <a:gd name="T49" fmla="*/ 226 h 380"/>
                    <a:gd name="T50" fmla="*/ 122 w 149"/>
                    <a:gd name="T51" fmla="*/ 186 h 380"/>
                    <a:gd name="T52" fmla="*/ 117 w 149"/>
                    <a:gd name="T53" fmla="*/ 155 h 380"/>
                    <a:gd name="T54" fmla="*/ 111 w 149"/>
                    <a:gd name="T55" fmla="*/ 137 h 380"/>
                    <a:gd name="T56" fmla="*/ 102 w 149"/>
                    <a:gd name="T57" fmla="*/ 121 h 380"/>
                    <a:gd name="T58" fmla="*/ 91 w 149"/>
                    <a:gd name="T59" fmla="*/ 105 h 380"/>
                    <a:gd name="T60" fmla="*/ 81 w 149"/>
                    <a:gd name="T61" fmla="*/ 90 h 380"/>
                    <a:gd name="T62" fmla="*/ 71 w 149"/>
                    <a:gd name="T63" fmla="*/ 77 h 380"/>
                    <a:gd name="T64" fmla="*/ 61 w 149"/>
                    <a:gd name="T65" fmla="*/ 67 h 380"/>
                    <a:gd name="T66" fmla="*/ 56 w 149"/>
                    <a:gd name="T67" fmla="*/ 61 h 380"/>
                    <a:gd name="T68" fmla="*/ 53 w 149"/>
                    <a:gd name="T69" fmla="*/ 59 h 380"/>
                    <a:gd name="T70" fmla="*/ 65 w 149"/>
                    <a:gd name="T71" fmla="*/ 37 h 380"/>
                    <a:gd name="T72" fmla="*/ 27 w 149"/>
                    <a:gd name="T7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380">
                      <a:moveTo>
                        <a:pt x="27" y="0"/>
                      </a:moveTo>
                      <a:lnTo>
                        <a:pt x="0" y="28"/>
                      </a:lnTo>
                      <a:lnTo>
                        <a:pt x="45" y="57"/>
                      </a:lnTo>
                      <a:lnTo>
                        <a:pt x="50" y="65"/>
                      </a:lnTo>
                      <a:lnTo>
                        <a:pt x="59" y="84"/>
                      </a:lnTo>
                      <a:lnTo>
                        <a:pt x="68" y="113"/>
                      </a:lnTo>
                      <a:lnTo>
                        <a:pt x="75" y="144"/>
                      </a:lnTo>
                      <a:lnTo>
                        <a:pt x="75" y="180"/>
                      </a:lnTo>
                      <a:lnTo>
                        <a:pt x="71" y="219"/>
                      </a:lnTo>
                      <a:lnTo>
                        <a:pt x="67" y="258"/>
                      </a:lnTo>
                      <a:lnTo>
                        <a:pt x="69" y="296"/>
                      </a:lnTo>
                      <a:lnTo>
                        <a:pt x="76" y="314"/>
                      </a:lnTo>
                      <a:lnTo>
                        <a:pt x="87" y="331"/>
                      </a:lnTo>
                      <a:lnTo>
                        <a:pt x="99" y="345"/>
                      </a:lnTo>
                      <a:lnTo>
                        <a:pt x="113" y="357"/>
                      </a:lnTo>
                      <a:lnTo>
                        <a:pt x="127" y="367"/>
                      </a:lnTo>
                      <a:lnTo>
                        <a:pt x="137" y="375"/>
                      </a:lnTo>
                      <a:lnTo>
                        <a:pt x="145" y="379"/>
                      </a:lnTo>
                      <a:lnTo>
                        <a:pt x="149" y="380"/>
                      </a:lnTo>
                      <a:lnTo>
                        <a:pt x="145" y="377"/>
                      </a:lnTo>
                      <a:lnTo>
                        <a:pt x="136" y="364"/>
                      </a:lnTo>
                      <a:lnTo>
                        <a:pt x="129" y="343"/>
                      </a:lnTo>
                      <a:lnTo>
                        <a:pt x="127" y="315"/>
                      </a:lnTo>
                      <a:lnTo>
                        <a:pt x="129" y="271"/>
                      </a:lnTo>
                      <a:lnTo>
                        <a:pt x="127" y="226"/>
                      </a:lnTo>
                      <a:lnTo>
                        <a:pt x="122" y="186"/>
                      </a:lnTo>
                      <a:lnTo>
                        <a:pt x="117" y="155"/>
                      </a:lnTo>
                      <a:lnTo>
                        <a:pt x="111" y="137"/>
                      </a:lnTo>
                      <a:lnTo>
                        <a:pt x="102" y="121"/>
                      </a:lnTo>
                      <a:lnTo>
                        <a:pt x="91" y="105"/>
                      </a:lnTo>
                      <a:lnTo>
                        <a:pt x="81" y="90"/>
                      </a:lnTo>
                      <a:lnTo>
                        <a:pt x="71" y="77"/>
                      </a:lnTo>
                      <a:lnTo>
                        <a:pt x="61" y="67"/>
                      </a:lnTo>
                      <a:lnTo>
                        <a:pt x="56" y="61"/>
                      </a:lnTo>
                      <a:lnTo>
                        <a:pt x="53" y="59"/>
                      </a:lnTo>
                      <a:lnTo>
                        <a:pt x="65" y="37"/>
                      </a:lnTo>
                      <a:lnTo>
                        <a:pt x="27"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87" name="Freeform 127">
                  <a:extLst>
                    <a:ext uri="{FF2B5EF4-FFF2-40B4-BE49-F238E27FC236}">
                      <a16:creationId xmlns:a16="http://schemas.microsoft.com/office/drawing/2014/main" id="{5C58FDD1-6490-4B76-B1D3-ACD21E138E43}"/>
                    </a:ext>
                  </a:extLst>
                </p:cNvPr>
                <p:cNvSpPr>
                  <a:spLocks/>
                </p:cNvSpPr>
                <p:nvPr/>
              </p:nvSpPr>
              <p:spPr bwMode="auto">
                <a:xfrm>
                  <a:off x="1172" y="4423"/>
                  <a:ext cx="11" cy="11"/>
                </a:xfrm>
                <a:custGeom>
                  <a:avLst/>
                  <a:gdLst>
                    <a:gd name="T0" fmla="*/ 11 w 22"/>
                    <a:gd name="T1" fmla="*/ 22 h 22"/>
                    <a:gd name="T2" fmla="*/ 7 w 22"/>
                    <a:gd name="T3" fmla="*/ 21 h 22"/>
                    <a:gd name="T4" fmla="*/ 3 w 22"/>
                    <a:gd name="T5" fmla="*/ 19 h 22"/>
                    <a:gd name="T6" fmla="*/ 1 w 22"/>
                    <a:gd name="T7" fmla="*/ 16 h 22"/>
                    <a:gd name="T8" fmla="*/ 0 w 22"/>
                    <a:gd name="T9" fmla="*/ 12 h 22"/>
                    <a:gd name="T10" fmla="*/ 1 w 22"/>
                    <a:gd name="T11" fmla="*/ 7 h 22"/>
                    <a:gd name="T12" fmla="*/ 3 w 22"/>
                    <a:gd name="T13" fmla="*/ 4 h 22"/>
                    <a:gd name="T14" fmla="*/ 7 w 22"/>
                    <a:gd name="T15" fmla="*/ 1 h 22"/>
                    <a:gd name="T16" fmla="*/ 11 w 22"/>
                    <a:gd name="T17" fmla="*/ 0 h 22"/>
                    <a:gd name="T18" fmla="*/ 16 w 22"/>
                    <a:gd name="T19" fmla="*/ 1 h 22"/>
                    <a:gd name="T20" fmla="*/ 18 w 22"/>
                    <a:gd name="T21" fmla="*/ 4 h 22"/>
                    <a:gd name="T22" fmla="*/ 21 w 22"/>
                    <a:gd name="T23" fmla="*/ 7 h 22"/>
                    <a:gd name="T24" fmla="*/ 22 w 22"/>
                    <a:gd name="T25" fmla="*/ 12 h 22"/>
                    <a:gd name="T26" fmla="*/ 21 w 22"/>
                    <a:gd name="T27" fmla="*/ 16 h 22"/>
                    <a:gd name="T28" fmla="*/ 18 w 22"/>
                    <a:gd name="T29" fmla="*/ 19 h 22"/>
                    <a:gd name="T30" fmla="*/ 16 w 22"/>
                    <a:gd name="T31" fmla="*/ 21 h 22"/>
                    <a:gd name="T32" fmla="*/ 11 w 22"/>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2">
                      <a:moveTo>
                        <a:pt x="11" y="22"/>
                      </a:moveTo>
                      <a:lnTo>
                        <a:pt x="7" y="21"/>
                      </a:lnTo>
                      <a:lnTo>
                        <a:pt x="3" y="19"/>
                      </a:lnTo>
                      <a:lnTo>
                        <a:pt x="1" y="16"/>
                      </a:lnTo>
                      <a:lnTo>
                        <a:pt x="0" y="12"/>
                      </a:lnTo>
                      <a:lnTo>
                        <a:pt x="1" y="7"/>
                      </a:lnTo>
                      <a:lnTo>
                        <a:pt x="3" y="4"/>
                      </a:lnTo>
                      <a:lnTo>
                        <a:pt x="7" y="1"/>
                      </a:lnTo>
                      <a:lnTo>
                        <a:pt x="11" y="0"/>
                      </a:lnTo>
                      <a:lnTo>
                        <a:pt x="16" y="1"/>
                      </a:lnTo>
                      <a:lnTo>
                        <a:pt x="18" y="4"/>
                      </a:lnTo>
                      <a:lnTo>
                        <a:pt x="21" y="7"/>
                      </a:lnTo>
                      <a:lnTo>
                        <a:pt x="22" y="12"/>
                      </a:lnTo>
                      <a:lnTo>
                        <a:pt x="21" y="16"/>
                      </a:lnTo>
                      <a:lnTo>
                        <a:pt x="18" y="19"/>
                      </a:lnTo>
                      <a:lnTo>
                        <a:pt x="16" y="21"/>
                      </a:lnTo>
                      <a:lnTo>
                        <a:pt x="1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88" name="Freeform 128">
                  <a:extLst>
                    <a:ext uri="{FF2B5EF4-FFF2-40B4-BE49-F238E27FC236}">
                      <a16:creationId xmlns:a16="http://schemas.microsoft.com/office/drawing/2014/main" id="{C57295AA-D9C8-413A-8508-855337AF8543}"/>
                    </a:ext>
                  </a:extLst>
                </p:cNvPr>
                <p:cNvSpPr>
                  <a:spLocks/>
                </p:cNvSpPr>
                <p:nvPr/>
              </p:nvSpPr>
              <p:spPr bwMode="auto">
                <a:xfrm>
                  <a:off x="1157" y="4440"/>
                  <a:ext cx="11" cy="10"/>
                </a:xfrm>
                <a:custGeom>
                  <a:avLst/>
                  <a:gdLst>
                    <a:gd name="T0" fmla="*/ 10 w 22"/>
                    <a:gd name="T1" fmla="*/ 19 h 19"/>
                    <a:gd name="T2" fmla="*/ 6 w 22"/>
                    <a:gd name="T3" fmla="*/ 18 h 19"/>
                    <a:gd name="T4" fmla="*/ 3 w 22"/>
                    <a:gd name="T5" fmla="*/ 16 h 19"/>
                    <a:gd name="T6" fmla="*/ 1 w 22"/>
                    <a:gd name="T7" fmla="*/ 14 h 19"/>
                    <a:gd name="T8" fmla="*/ 0 w 22"/>
                    <a:gd name="T9" fmla="*/ 10 h 19"/>
                    <a:gd name="T10" fmla="*/ 1 w 22"/>
                    <a:gd name="T11" fmla="*/ 6 h 19"/>
                    <a:gd name="T12" fmla="*/ 3 w 22"/>
                    <a:gd name="T13" fmla="*/ 3 h 19"/>
                    <a:gd name="T14" fmla="*/ 6 w 22"/>
                    <a:gd name="T15" fmla="*/ 1 h 19"/>
                    <a:gd name="T16" fmla="*/ 10 w 22"/>
                    <a:gd name="T17" fmla="*/ 0 h 19"/>
                    <a:gd name="T18" fmla="*/ 15 w 22"/>
                    <a:gd name="T19" fmla="*/ 1 h 19"/>
                    <a:gd name="T20" fmla="*/ 18 w 22"/>
                    <a:gd name="T21" fmla="*/ 3 h 19"/>
                    <a:gd name="T22" fmla="*/ 21 w 22"/>
                    <a:gd name="T23" fmla="*/ 6 h 19"/>
                    <a:gd name="T24" fmla="*/ 22 w 22"/>
                    <a:gd name="T25" fmla="*/ 10 h 19"/>
                    <a:gd name="T26" fmla="*/ 21 w 22"/>
                    <a:gd name="T27" fmla="*/ 14 h 19"/>
                    <a:gd name="T28" fmla="*/ 18 w 22"/>
                    <a:gd name="T29" fmla="*/ 16 h 19"/>
                    <a:gd name="T30" fmla="*/ 15 w 22"/>
                    <a:gd name="T31" fmla="*/ 18 h 19"/>
                    <a:gd name="T32" fmla="*/ 10 w 22"/>
                    <a:gd name="T3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9">
                      <a:moveTo>
                        <a:pt x="10" y="19"/>
                      </a:moveTo>
                      <a:lnTo>
                        <a:pt x="6" y="18"/>
                      </a:lnTo>
                      <a:lnTo>
                        <a:pt x="3" y="16"/>
                      </a:lnTo>
                      <a:lnTo>
                        <a:pt x="1" y="14"/>
                      </a:lnTo>
                      <a:lnTo>
                        <a:pt x="0" y="10"/>
                      </a:lnTo>
                      <a:lnTo>
                        <a:pt x="1" y="6"/>
                      </a:lnTo>
                      <a:lnTo>
                        <a:pt x="3" y="3"/>
                      </a:lnTo>
                      <a:lnTo>
                        <a:pt x="6" y="1"/>
                      </a:lnTo>
                      <a:lnTo>
                        <a:pt x="10" y="0"/>
                      </a:lnTo>
                      <a:lnTo>
                        <a:pt x="15" y="1"/>
                      </a:lnTo>
                      <a:lnTo>
                        <a:pt x="18" y="3"/>
                      </a:lnTo>
                      <a:lnTo>
                        <a:pt x="21" y="6"/>
                      </a:lnTo>
                      <a:lnTo>
                        <a:pt x="22" y="10"/>
                      </a:lnTo>
                      <a:lnTo>
                        <a:pt x="21" y="14"/>
                      </a:lnTo>
                      <a:lnTo>
                        <a:pt x="18" y="16"/>
                      </a:lnTo>
                      <a:lnTo>
                        <a:pt x="15" y="18"/>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89" name="Freeform 129">
                  <a:extLst>
                    <a:ext uri="{FF2B5EF4-FFF2-40B4-BE49-F238E27FC236}">
                      <a16:creationId xmlns:a16="http://schemas.microsoft.com/office/drawing/2014/main" id="{36561BBB-E8B1-4680-872D-5DB5AE129EA7}"/>
                    </a:ext>
                  </a:extLst>
                </p:cNvPr>
                <p:cNvSpPr>
                  <a:spLocks/>
                </p:cNvSpPr>
                <p:nvPr/>
              </p:nvSpPr>
              <p:spPr bwMode="auto">
                <a:xfrm>
                  <a:off x="1148" y="4464"/>
                  <a:ext cx="11" cy="11"/>
                </a:xfrm>
                <a:custGeom>
                  <a:avLst/>
                  <a:gdLst>
                    <a:gd name="T0" fmla="*/ 11 w 22"/>
                    <a:gd name="T1" fmla="*/ 22 h 22"/>
                    <a:gd name="T2" fmla="*/ 7 w 22"/>
                    <a:gd name="T3" fmla="*/ 21 h 22"/>
                    <a:gd name="T4" fmla="*/ 3 w 22"/>
                    <a:gd name="T5" fmla="*/ 19 h 22"/>
                    <a:gd name="T6" fmla="*/ 1 w 22"/>
                    <a:gd name="T7" fmla="*/ 15 h 22"/>
                    <a:gd name="T8" fmla="*/ 0 w 22"/>
                    <a:gd name="T9" fmla="*/ 11 h 22"/>
                    <a:gd name="T10" fmla="*/ 1 w 22"/>
                    <a:gd name="T11" fmla="*/ 6 h 22"/>
                    <a:gd name="T12" fmla="*/ 3 w 22"/>
                    <a:gd name="T13" fmla="*/ 4 h 22"/>
                    <a:gd name="T14" fmla="*/ 7 w 22"/>
                    <a:gd name="T15" fmla="*/ 1 h 22"/>
                    <a:gd name="T16" fmla="*/ 11 w 22"/>
                    <a:gd name="T17" fmla="*/ 0 h 22"/>
                    <a:gd name="T18" fmla="*/ 16 w 22"/>
                    <a:gd name="T19" fmla="*/ 1 h 22"/>
                    <a:gd name="T20" fmla="*/ 18 w 22"/>
                    <a:gd name="T21" fmla="*/ 4 h 22"/>
                    <a:gd name="T22" fmla="*/ 20 w 22"/>
                    <a:gd name="T23" fmla="*/ 6 h 22"/>
                    <a:gd name="T24" fmla="*/ 22 w 22"/>
                    <a:gd name="T25" fmla="*/ 11 h 22"/>
                    <a:gd name="T26" fmla="*/ 20 w 22"/>
                    <a:gd name="T27" fmla="*/ 15 h 22"/>
                    <a:gd name="T28" fmla="*/ 18 w 22"/>
                    <a:gd name="T29" fmla="*/ 19 h 22"/>
                    <a:gd name="T30" fmla="*/ 16 w 22"/>
                    <a:gd name="T31" fmla="*/ 21 h 22"/>
                    <a:gd name="T32" fmla="*/ 11 w 22"/>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2">
                      <a:moveTo>
                        <a:pt x="11" y="22"/>
                      </a:moveTo>
                      <a:lnTo>
                        <a:pt x="7" y="21"/>
                      </a:lnTo>
                      <a:lnTo>
                        <a:pt x="3" y="19"/>
                      </a:lnTo>
                      <a:lnTo>
                        <a:pt x="1" y="15"/>
                      </a:lnTo>
                      <a:lnTo>
                        <a:pt x="0" y="11"/>
                      </a:lnTo>
                      <a:lnTo>
                        <a:pt x="1" y="6"/>
                      </a:lnTo>
                      <a:lnTo>
                        <a:pt x="3" y="4"/>
                      </a:lnTo>
                      <a:lnTo>
                        <a:pt x="7" y="1"/>
                      </a:lnTo>
                      <a:lnTo>
                        <a:pt x="11" y="0"/>
                      </a:lnTo>
                      <a:lnTo>
                        <a:pt x="16" y="1"/>
                      </a:lnTo>
                      <a:lnTo>
                        <a:pt x="18" y="4"/>
                      </a:lnTo>
                      <a:lnTo>
                        <a:pt x="20" y="6"/>
                      </a:lnTo>
                      <a:lnTo>
                        <a:pt x="22" y="11"/>
                      </a:lnTo>
                      <a:lnTo>
                        <a:pt x="20" y="15"/>
                      </a:lnTo>
                      <a:lnTo>
                        <a:pt x="18" y="19"/>
                      </a:lnTo>
                      <a:lnTo>
                        <a:pt x="16" y="21"/>
                      </a:lnTo>
                      <a:lnTo>
                        <a:pt x="1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90" name="Freeform 130">
                  <a:extLst>
                    <a:ext uri="{FF2B5EF4-FFF2-40B4-BE49-F238E27FC236}">
                      <a16:creationId xmlns:a16="http://schemas.microsoft.com/office/drawing/2014/main" id="{910F36C3-594E-45EA-A402-DBEEA2452DEA}"/>
                    </a:ext>
                  </a:extLst>
                </p:cNvPr>
                <p:cNvSpPr>
                  <a:spLocks/>
                </p:cNvSpPr>
                <p:nvPr/>
              </p:nvSpPr>
              <p:spPr bwMode="auto">
                <a:xfrm>
                  <a:off x="1136" y="4488"/>
                  <a:ext cx="11" cy="11"/>
                </a:xfrm>
                <a:custGeom>
                  <a:avLst/>
                  <a:gdLst>
                    <a:gd name="T0" fmla="*/ 12 w 22"/>
                    <a:gd name="T1" fmla="*/ 20 h 20"/>
                    <a:gd name="T2" fmla="*/ 7 w 22"/>
                    <a:gd name="T3" fmla="*/ 19 h 20"/>
                    <a:gd name="T4" fmla="*/ 4 w 22"/>
                    <a:gd name="T5" fmla="*/ 17 h 20"/>
                    <a:gd name="T6" fmla="*/ 1 w 22"/>
                    <a:gd name="T7" fmla="*/ 15 h 20"/>
                    <a:gd name="T8" fmla="*/ 0 w 22"/>
                    <a:gd name="T9" fmla="*/ 10 h 20"/>
                    <a:gd name="T10" fmla="*/ 1 w 22"/>
                    <a:gd name="T11" fmla="*/ 5 h 20"/>
                    <a:gd name="T12" fmla="*/ 4 w 22"/>
                    <a:gd name="T13" fmla="*/ 3 h 20"/>
                    <a:gd name="T14" fmla="*/ 7 w 22"/>
                    <a:gd name="T15" fmla="*/ 1 h 20"/>
                    <a:gd name="T16" fmla="*/ 12 w 22"/>
                    <a:gd name="T17" fmla="*/ 0 h 20"/>
                    <a:gd name="T18" fmla="*/ 16 w 22"/>
                    <a:gd name="T19" fmla="*/ 1 h 20"/>
                    <a:gd name="T20" fmla="*/ 19 w 22"/>
                    <a:gd name="T21" fmla="*/ 3 h 20"/>
                    <a:gd name="T22" fmla="*/ 21 w 22"/>
                    <a:gd name="T23" fmla="*/ 5 h 20"/>
                    <a:gd name="T24" fmla="*/ 22 w 22"/>
                    <a:gd name="T25" fmla="*/ 10 h 20"/>
                    <a:gd name="T26" fmla="*/ 21 w 22"/>
                    <a:gd name="T27" fmla="*/ 15 h 20"/>
                    <a:gd name="T28" fmla="*/ 19 w 22"/>
                    <a:gd name="T29" fmla="*/ 17 h 20"/>
                    <a:gd name="T30" fmla="*/ 16 w 22"/>
                    <a:gd name="T31" fmla="*/ 19 h 20"/>
                    <a:gd name="T32" fmla="*/ 12 w 22"/>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0">
                      <a:moveTo>
                        <a:pt x="12" y="20"/>
                      </a:moveTo>
                      <a:lnTo>
                        <a:pt x="7" y="19"/>
                      </a:lnTo>
                      <a:lnTo>
                        <a:pt x="4" y="17"/>
                      </a:lnTo>
                      <a:lnTo>
                        <a:pt x="1" y="15"/>
                      </a:lnTo>
                      <a:lnTo>
                        <a:pt x="0" y="10"/>
                      </a:lnTo>
                      <a:lnTo>
                        <a:pt x="1" y="5"/>
                      </a:lnTo>
                      <a:lnTo>
                        <a:pt x="4" y="3"/>
                      </a:lnTo>
                      <a:lnTo>
                        <a:pt x="7" y="1"/>
                      </a:lnTo>
                      <a:lnTo>
                        <a:pt x="12" y="0"/>
                      </a:lnTo>
                      <a:lnTo>
                        <a:pt x="16" y="1"/>
                      </a:lnTo>
                      <a:lnTo>
                        <a:pt x="19" y="3"/>
                      </a:lnTo>
                      <a:lnTo>
                        <a:pt x="21" y="5"/>
                      </a:lnTo>
                      <a:lnTo>
                        <a:pt x="22" y="10"/>
                      </a:lnTo>
                      <a:lnTo>
                        <a:pt x="21" y="15"/>
                      </a:lnTo>
                      <a:lnTo>
                        <a:pt x="19" y="17"/>
                      </a:lnTo>
                      <a:lnTo>
                        <a:pt x="16" y="19"/>
                      </a:lnTo>
                      <a:lnTo>
                        <a:pt x="12"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91" name="Freeform 131">
                  <a:extLst>
                    <a:ext uri="{FF2B5EF4-FFF2-40B4-BE49-F238E27FC236}">
                      <a16:creationId xmlns:a16="http://schemas.microsoft.com/office/drawing/2014/main" id="{43CDC16B-B29B-4A33-8F09-37DAA0EB1858}"/>
                    </a:ext>
                  </a:extLst>
                </p:cNvPr>
                <p:cNvSpPr>
                  <a:spLocks/>
                </p:cNvSpPr>
                <p:nvPr/>
              </p:nvSpPr>
              <p:spPr bwMode="auto">
                <a:xfrm>
                  <a:off x="1115" y="4506"/>
                  <a:ext cx="11" cy="10"/>
                </a:xfrm>
                <a:custGeom>
                  <a:avLst/>
                  <a:gdLst>
                    <a:gd name="T0" fmla="*/ 10 w 21"/>
                    <a:gd name="T1" fmla="*/ 21 h 21"/>
                    <a:gd name="T2" fmla="*/ 6 w 21"/>
                    <a:gd name="T3" fmla="*/ 20 h 21"/>
                    <a:gd name="T4" fmla="*/ 3 w 21"/>
                    <a:gd name="T5" fmla="*/ 17 h 21"/>
                    <a:gd name="T6" fmla="*/ 1 w 21"/>
                    <a:gd name="T7" fmla="*/ 15 h 21"/>
                    <a:gd name="T8" fmla="*/ 0 w 21"/>
                    <a:gd name="T9" fmla="*/ 11 h 21"/>
                    <a:gd name="T10" fmla="*/ 1 w 21"/>
                    <a:gd name="T11" fmla="*/ 6 h 21"/>
                    <a:gd name="T12" fmla="*/ 3 w 21"/>
                    <a:gd name="T13" fmla="*/ 4 h 21"/>
                    <a:gd name="T14" fmla="*/ 6 w 21"/>
                    <a:gd name="T15" fmla="*/ 1 h 21"/>
                    <a:gd name="T16" fmla="*/ 10 w 21"/>
                    <a:gd name="T17" fmla="*/ 0 h 21"/>
                    <a:gd name="T18" fmla="*/ 15 w 21"/>
                    <a:gd name="T19" fmla="*/ 1 h 21"/>
                    <a:gd name="T20" fmla="*/ 17 w 21"/>
                    <a:gd name="T21" fmla="*/ 4 h 21"/>
                    <a:gd name="T22" fmla="*/ 20 w 21"/>
                    <a:gd name="T23" fmla="*/ 6 h 21"/>
                    <a:gd name="T24" fmla="*/ 21 w 21"/>
                    <a:gd name="T25" fmla="*/ 11 h 21"/>
                    <a:gd name="T26" fmla="*/ 20 w 21"/>
                    <a:gd name="T27" fmla="*/ 15 h 21"/>
                    <a:gd name="T28" fmla="*/ 17 w 21"/>
                    <a:gd name="T29" fmla="*/ 17 h 21"/>
                    <a:gd name="T30" fmla="*/ 15 w 21"/>
                    <a:gd name="T31" fmla="*/ 20 h 21"/>
                    <a:gd name="T32" fmla="*/ 10 w 21"/>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0" y="21"/>
                      </a:moveTo>
                      <a:lnTo>
                        <a:pt x="6" y="20"/>
                      </a:lnTo>
                      <a:lnTo>
                        <a:pt x="3" y="17"/>
                      </a:lnTo>
                      <a:lnTo>
                        <a:pt x="1" y="15"/>
                      </a:lnTo>
                      <a:lnTo>
                        <a:pt x="0" y="11"/>
                      </a:lnTo>
                      <a:lnTo>
                        <a:pt x="1" y="6"/>
                      </a:lnTo>
                      <a:lnTo>
                        <a:pt x="3" y="4"/>
                      </a:lnTo>
                      <a:lnTo>
                        <a:pt x="6" y="1"/>
                      </a:lnTo>
                      <a:lnTo>
                        <a:pt x="10" y="0"/>
                      </a:lnTo>
                      <a:lnTo>
                        <a:pt x="15" y="1"/>
                      </a:lnTo>
                      <a:lnTo>
                        <a:pt x="17" y="4"/>
                      </a:lnTo>
                      <a:lnTo>
                        <a:pt x="20" y="6"/>
                      </a:lnTo>
                      <a:lnTo>
                        <a:pt x="21" y="11"/>
                      </a:lnTo>
                      <a:lnTo>
                        <a:pt x="20" y="15"/>
                      </a:lnTo>
                      <a:lnTo>
                        <a:pt x="17" y="17"/>
                      </a:lnTo>
                      <a:lnTo>
                        <a:pt x="15" y="20"/>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92" name="Freeform 132">
                  <a:extLst>
                    <a:ext uri="{FF2B5EF4-FFF2-40B4-BE49-F238E27FC236}">
                      <a16:creationId xmlns:a16="http://schemas.microsoft.com/office/drawing/2014/main" id="{8C45AC98-D5B5-4A71-A132-47D798CAD923}"/>
                    </a:ext>
                  </a:extLst>
                </p:cNvPr>
                <p:cNvSpPr>
                  <a:spLocks/>
                </p:cNvSpPr>
                <p:nvPr/>
              </p:nvSpPr>
              <p:spPr bwMode="auto">
                <a:xfrm>
                  <a:off x="1101" y="4491"/>
                  <a:ext cx="10" cy="10"/>
                </a:xfrm>
                <a:custGeom>
                  <a:avLst/>
                  <a:gdLst>
                    <a:gd name="T0" fmla="*/ 10 w 21"/>
                    <a:gd name="T1" fmla="*/ 21 h 21"/>
                    <a:gd name="T2" fmla="*/ 6 w 21"/>
                    <a:gd name="T3" fmla="*/ 20 h 21"/>
                    <a:gd name="T4" fmla="*/ 3 w 21"/>
                    <a:gd name="T5" fmla="*/ 18 h 21"/>
                    <a:gd name="T6" fmla="*/ 1 w 21"/>
                    <a:gd name="T7" fmla="*/ 15 h 21"/>
                    <a:gd name="T8" fmla="*/ 0 w 21"/>
                    <a:gd name="T9" fmla="*/ 11 h 21"/>
                    <a:gd name="T10" fmla="*/ 1 w 21"/>
                    <a:gd name="T11" fmla="*/ 6 h 21"/>
                    <a:gd name="T12" fmla="*/ 3 w 21"/>
                    <a:gd name="T13" fmla="*/ 4 h 21"/>
                    <a:gd name="T14" fmla="*/ 6 w 21"/>
                    <a:gd name="T15" fmla="*/ 1 h 21"/>
                    <a:gd name="T16" fmla="*/ 10 w 21"/>
                    <a:gd name="T17" fmla="*/ 0 h 21"/>
                    <a:gd name="T18" fmla="*/ 15 w 21"/>
                    <a:gd name="T19" fmla="*/ 1 h 21"/>
                    <a:gd name="T20" fmla="*/ 17 w 21"/>
                    <a:gd name="T21" fmla="*/ 4 h 21"/>
                    <a:gd name="T22" fmla="*/ 20 w 21"/>
                    <a:gd name="T23" fmla="*/ 6 h 21"/>
                    <a:gd name="T24" fmla="*/ 21 w 21"/>
                    <a:gd name="T25" fmla="*/ 11 h 21"/>
                    <a:gd name="T26" fmla="*/ 20 w 21"/>
                    <a:gd name="T27" fmla="*/ 15 h 21"/>
                    <a:gd name="T28" fmla="*/ 17 w 21"/>
                    <a:gd name="T29" fmla="*/ 18 h 21"/>
                    <a:gd name="T30" fmla="*/ 15 w 21"/>
                    <a:gd name="T31" fmla="*/ 20 h 21"/>
                    <a:gd name="T32" fmla="*/ 10 w 21"/>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0" y="21"/>
                      </a:moveTo>
                      <a:lnTo>
                        <a:pt x="6" y="20"/>
                      </a:lnTo>
                      <a:lnTo>
                        <a:pt x="3" y="18"/>
                      </a:lnTo>
                      <a:lnTo>
                        <a:pt x="1" y="15"/>
                      </a:lnTo>
                      <a:lnTo>
                        <a:pt x="0" y="11"/>
                      </a:lnTo>
                      <a:lnTo>
                        <a:pt x="1" y="6"/>
                      </a:lnTo>
                      <a:lnTo>
                        <a:pt x="3" y="4"/>
                      </a:lnTo>
                      <a:lnTo>
                        <a:pt x="6" y="1"/>
                      </a:lnTo>
                      <a:lnTo>
                        <a:pt x="10" y="0"/>
                      </a:lnTo>
                      <a:lnTo>
                        <a:pt x="15" y="1"/>
                      </a:lnTo>
                      <a:lnTo>
                        <a:pt x="17" y="4"/>
                      </a:lnTo>
                      <a:lnTo>
                        <a:pt x="20" y="6"/>
                      </a:lnTo>
                      <a:lnTo>
                        <a:pt x="21" y="11"/>
                      </a:lnTo>
                      <a:lnTo>
                        <a:pt x="20" y="15"/>
                      </a:lnTo>
                      <a:lnTo>
                        <a:pt x="17" y="18"/>
                      </a:lnTo>
                      <a:lnTo>
                        <a:pt x="15" y="20"/>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93" name="Freeform 133">
                  <a:extLst>
                    <a:ext uri="{FF2B5EF4-FFF2-40B4-BE49-F238E27FC236}">
                      <a16:creationId xmlns:a16="http://schemas.microsoft.com/office/drawing/2014/main" id="{E5C67D29-CBDE-4866-828A-B661DE32E78F}"/>
                    </a:ext>
                  </a:extLst>
                </p:cNvPr>
                <p:cNvSpPr>
                  <a:spLocks/>
                </p:cNvSpPr>
                <p:nvPr/>
              </p:nvSpPr>
              <p:spPr bwMode="auto">
                <a:xfrm>
                  <a:off x="1099" y="4462"/>
                  <a:ext cx="11" cy="10"/>
                </a:xfrm>
                <a:custGeom>
                  <a:avLst/>
                  <a:gdLst>
                    <a:gd name="T0" fmla="*/ 11 w 21"/>
                    <a:gd name="T1" fmla="*/ 20 h 20"/>
                    <a:gd name="T2" fmla="*/ 6 w 21"/>
                    <a:gd name="T3" fmla="*/ 19 h 20"/>
                    <a:gd name="T4" fmla="*/ 3 w 21"/>
                    <a:gd name="T5" fmla="*/ 17 h 20"/>
                    <a:gd name="T6" fmla="*/ 1 w 21"/>
                    <a:gd name="T7" fmla="*/ 15 h 20"/>
                    <a:gd name="T8" fmla="*/ 0 w 21"/>
                    <a:gd name="T9" fmla="*/ 10 h 20"/>
                    <a:gd name="T10" fmla="*/ 1 w 21"/>
                    <a:gd name="T11" fmla="*/ 5 h 20"/>
                    <a:gd name="T12" fmla="*/ 3 w 21"/>
                    <a:gd name="T13" fmla="*/ 3 h 20"/>
                    <a:gd name="T14" fmla="*/ 6 w 21"/>
                    <a:gd name="T15" fmla="*/ 1 h 20"/>
                    <a:gd name="T16" fmla="*/ 11 w 21"/>
                    <a:gd name="T17" fmla="*/ 0 h 20"/>
                    <a:gd name="T18" fmla="*/ 16 w 21"/>
                    <a:gd name="T19" fmla="*/ 1 h 20"/>
                    <a:gd name="T20" fmla="*/ 18 w 21"/>
                    <a:gd name="T21" fmla="*/ 3 h 20"/>
                    <a:gd name="T22" fmla="*/ 20 w 21"/>
                    <a:gd name="T23" fmla="*/ 5 h 20"/>
                    <a:gd name="T24" fmla="*/ 21 w 21"/>
                    <a:gd name="T25" fmla="*/ 10 h 20"/>
                    <a:gd name="T26" fmla="*/ 20 w 21"/>
                    <a:gd name="T27" fmla="*/ 15 h 20"/>
                    <a:gd name="T28" fmla="*/ 18 w 21"/>
                    <a:gd name="T29" fmla="*/ 17 h 20"/>
                    <a:gd name="T30" fmla="*/ 16 w 21"/>
                    <a:gd name="T31" fmla="*/ 19 h 20"/>
                    <a:gd name="T32" fmla="*/ 11 w 21"/>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0">
                      <a:moveTo>
                        <a:pt x="11" y="20"/>
                      </a:moveTo>
                      <a:lnTo>
                        <a:pt x="6" y="19"/>
                      </a:lnTo>
                      <a:lnTo>
                        <a:pt x="3" y="17"/>
                      </a:lnTo>
                      <a:lnTo>
                        <a:pt x="1" y="15"/>
                      </a:lnTo>
                      <a:lnTo>
                        <a:pt x="0" y="10"/>
                      </a:lnTo>
                      <a:lnTo>
                        <a:pt x="1" y="5"/>
                      </a:lnTo>
                      <a:lnTo>
                        <a:pt x="3" y="3"/>
                      </a:lnTo>
                      <a:lnTo>
                        <a:pt x="6" y="1"/>
                      </a:lnTo>
                      <a:lnTo>
                        <a:pt x="11" y="0"/>
                      </a:lnTo>
                      <a:lnTo>
                        <a:pt x="16" y="1"/>
                      </a:lnTo>
                      <a:lnTo>
                        <a:pt x="18" y="3"/>
                      </a:lnTo>
                      <a:lnTo>
                        <a:pt x="20" y="5"/>
                      </a:lnTo>
                      <a:lnTo>
                        <a:pt x="21" y="10"/>
                      </a:lnTo>
                      <a:lnTo>
                        <a:pt x="20" y="15"/>
                      </a:lnTo>
                      <a:lnTo>
                        <a:pt x="18" y="17"/>
                      </a:lnTo>
                      <a:lnTo>
                        <a:pt x="16" y="19"/>
                      </a:lnTo>
                      <a:lnTo>
                        <a:pt x="11"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94" name="Freeform 134">
                  <a:extLst>
                    <a:ext uri="{FF2B5EF4-FFF2-40B4-BE49-F238E27FC236}">
                      <a16:creationId xmlns:a16="http://schemas.microsoft.com/office/drawing/2014/main" id="{991CE8B7-8595-49B8-9313-47B7556EDC5F}"/>
                    </a:ext>
                  </a:extLst>
                </p:cNvPr>
                <p:cNvSpPr>
                  <a:spLocks/>
                </p:cNvSpPr>
                <p:nvPr/>
              </p:nvSpPr>
              <p:spPr bwMode="auto">
                <a:xfrm>
                  <a:off x="1111" y="4440"/>
                  <a:ext cx="11" cy="11"/>
                </a:xfrm>
                <a:custGeom>
                  <a:avLst/>
                  <a:gdLst>
                    <a:gd name="T0" fmla="*/ 11 w 22"/>
                    <a:gd name="T1" fmla="*/ 21 h 21"/>
                    <a:gd name="T2" fmla="*/ 7 w 22"/>
                    <a:gd name="T3" fmla="*/ 20 h 21"/>
                    <a:gd name="T4" fmla="*/ 3 w 22"/>
                    <a:gd name="T5" fmla="*/ 17 h 21"/>
                    <a:gd name="T6" fmla="*/ 1 w 22"/>
                    <a:gd name="T7" fmla="*/ 14 h 21"/>
                    <a:gd name="T8" fmla="*/ 0 w 22"/>
                    <a:gd name="T9" fmla="*/ 10 h 21"/>
                    <a:gd name="T10" fmla="*/ 1 w 22"/>
                    <a:gd name="T11" fmla="*/ 6 h 21"/>
                    <a:gd name="T12" fmla="*/ 3 w 22"/>
                    <a:gd name="T13" fmla="*/ 3 h 21"/>
                    <a:gd name="T14" fmla="*/ 7 w 22"/>
                    <a:gd name="T15" fmla="*/ 1 h 21"/>
                    <a:gd name="T16" fmla="*/ 11 w 22"/>
                    <a:gd name="T17" fmla="*/ 0 h 21"/>
                    <a:gd name="T18" fmla="*/ 16 w 22"/>
                    <a:gd name="T19" fmla="*/ 1 h 21"/>
                    <a:gd name="T20" fmla="*/ 18 w 22"/>
                    <a:gd name="T21" fmla="*/ 3 h 21"/>
                    <a:gd name="T22" fmla="*/ 21 w 22"/>
                    <a:gd name="T23" fmla="*/ 6 h 21"/>
                    <a:gd name="T24" fmla="*/ 22 w 22"/>
                    <a:gd name="T25" fmla="*/ 10 h 21"/>
                    <a:gd name="T26" fmla="*/ 21 w 22"/>
                    <a:gd name="T27" fmla="*/ 14 h 21"/>
                    <a:gd name="T28" fmla="*/ 18 w 22"/>
                    <a:gd name="T29" fmla="*/ 17 h 21"/>
                    <a:gd name="T30" fmla="*/ 16 w 22"/>
                    <a:gd name="T31" fmla="*/ 20 h 21"/>
                    <a:gd name="T32" fmla="*/ 11 w 22"/>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1">
                      <a:moveTo>
                        <a:pt x="11" y="21"/>
                      </a:moveTo>
                      <a:lnTo>
                        <a:pt x="7" y="20"/>
                      </a:lnTo>
                      <a:lnTo>
                        <a:pt x="3" y="17"/>
                      </a:lnTo>
                      <a:lnTo>
                        <a:pt x="1" y="14"/>
                      </a:lnTo>
                      <a:lnTo>
                        <a:pt x="0" y="10"/>
                      </a:lnTo>
                      <a:lnTo>
                        <a:pt x="1" y="6"/>
                      </a:lnTo>
                      <a:lnTo>
                        <a:pt x="3" y="3"/>
                      </a:lnTo>
                      <a:lnTo>
                        <a:pt x="7" y="1"/>
                      </a:lnTo>
                      <a:lnTo>
                        <a:pt x="11" y="0"/>
                      </a:lnTo>
                      <a:lnTo>
                        <a:pt x="16" y="1"/>
                      </a:lnTo>
                      <a:lnTo>
                        <a:pt x="18" y="3"/>
                      </a:lnTo>
                      <a:lnTo>
                        <a:pt x="21" y="6"/>
                      </a:lnTo>
                      <a:lnTo>
                        <a:pt x="22" y="10"/>
                      </a:lnTo>
                      <a:lnTo>
                        <a:pt x="21" y="14"/>
                      </a:lnTo>
                      <a:lnTo>
                        <a:pt x="18" y="17"/>
                      </a:lnTo>
                      <a:lnTo>
                        <a:pt x="16" y="20"/>
                      </a:lnTo>
                      <a:lnTo>
                        <a:pt x="1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grpSp>
          <p:sp>
            <p:nvSpPr>
              <p:cNvPr id="57" name="Text Box 29">
                <a:extLst>
                  <a:ext uri="{FF2B5EF4-FFF2-40B4-BE49-F238E27FC236}">
                    <a16:creationId xmlns:a16="http://schemas.microsoft.com/office/drawing/2014/main" id="{BD304059-1653-4B69-B8C1-72D30051CF36}"/>
                  </a:ext>
                </a:extLst>
              </p:cNvPr>
              <p:cNvSpPr txBox="1">
                <a:spLocks noChangeArrowheads="1"/>
              </p:cNvSpPr>
              <p:nvPr/>
            </p:nvSpPr>
            <p:spPr bwMode="auto">
              <a:xfrm>
                <a:off x="354013" y="4956004"/>
                <a:ext cx="2801938"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srgbClr val="FF0000"/>
                    </a:solidFill>
                    <a:effectLst/>
                    <a:uLnTx/>
                    <a:uFillTx/>
                    <a:latin typeface="Arial" charset="0"/>
                    <a:ea typeface="ＭＳ Ｐゴシック" charset="-128"/>
                    <a:cs typeface="+mn-cs"/>
                  </a:rPr>
                  <a:t>顔の見える関係による</a:t>
                </a:r>
                <a:endParaRPr kumimoji="1" lang="en-US" altLang="ja-JP" sz="2000" b="1" i="0" u="sng" strike="noStrike" kern="1200" cap="none" spc="0" normalizeH="0" baseline="0" noProof="0" dirty="0">
                  <a:ln>
                    <a:noFill/>
                  </a:ln>
                  <a:solidFill>
                    <a:srgbClr val="FF0000"/>
                  </a:solidFill>
                  <a:effectLst/>
                  <a:uLnTx/>
                  <a:uFillTx/>
                  <a:latin typeface="Arial" charset="0"/>
                  <a:ea typeface="ＭＳ Ｐゴシック"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srgbClr val="FF0000"/>
                    </a:solidFill>
                    <a:effectLst/>
                    <a:uLnTx/>
                    <a:uFillTx/>
                    <a:latin typeface="Arial" charset="0"/>
                    <a:ea typeface="ＭＳ Ｐゴシック" charset="-128"/>
                    <a:cs typeface="+mn-cs"/>
                  </a:rPr>
                  <a:t>日常的コミュニケーションとケース会議</a:t>
                </a:r>
              </a:p>
            </p:txBody>
          </p:sp>
          <p:sp>
            <p:nvSpPr>
              <p:cNvPr id="58" name="Rectangle 136">
                <a:extLst>
                  <a:ext uri="{FF2B5EF4-FFF2-40B4-BE49-F238E27FC236}">
                    <a16:creationId xmlns:a16="http://schemas.microsoft.com/office/drawing/2014/main" id="{343BC457-E0D1-431D-A788-1993BCFF9B89}"/>
                  </a:ext>
                </a:extLst>
              </p:cNvPr>
              <p:cNvSpPr>
                <a:spLocks noChangeArrowheads="1"/>
              </p:cNvSpPr>
              <p:nvPr/>
            </p:nvSpPr>
            <p:spPr bwMode="auto">
              <a:xfrm>
                <a:off x="354013" y="4835354"/>
                <a:ext cx="4948238" cy="164782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cxnSp>
            <p:nvCxnSpPr>
              <p:cNvPr id="59" name="AutoShape 145">
                <a:extLst>
                  <a:ext uri="{FF2B5EF4-FFF2-40B4-BE49-F238E27FC236}">
                    <a16:creationId xmlns:a16="http://schemas.microsoft.com/office/drawing/2014/main" id="{BB5A2E51-A0E8-4BF3-9F4F-84DF6F358E94}"/>
                  </a:ext>
                </a:extLst>
              </p:cNvPr>
              <p:cNvCxnSpPr>
                <a:cxnSpLocks noChangeShapeType="1"/>
                <a:stCxn id="58" idx="0"/>
                <a:endCxn id="45" idx="2"/>
              </p:cNvCxnSpPr>
              <p:nvPr/>
            </p:nvCxnSpPr>
            <p:spPr bwMode="auto">
              <a:xfrm rot="16200000" flipV="1">
                <a:off x="1634728" y="3641950"/>
                <a:ext cx="420688" cy="196612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146">
                <a:extLst>
                  <a:ext uri="{FF2B5EF4-FFF2-40B4-BE49-F238E27FC236}">
                    <a16:creationId xmlns:a16="http://schemas.microsoft.com/office/drawing/2014/main" id="{AEF41609-5B1F-4677-90A4-CB15F10E2E67}"/>
                  </a:ext>
                </a:extLst>
              </p:cNvPr>
              <p:cNvCxnSpPr>
                <a:cxnSpLocks noChangeShapeType="1"/>
                <a:stCxn id="58" idx="0"/>
                <a:endCxn id="46" idx="2"/>
              </p:cNvCxnSpPr>
              <p:nvPr/>
            </p:nvCxnSpPr>
            <p:spPr bwMode="auto">
              <a:xfrm rot="16200000" flipV="1">
                <a:off x="2288778" y="4296000"/>
                <a:ext cx="420688" cy="658020"/>
              </a:xfrm>
              <a:prstGeom prst="bentConnector3">
                <a:avLst>
                  <a:gd name="adj1" fmla="val 50000"/>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47">
                <a:extLst>
                  <a:ext uri="{FF2B5EF4-FFF2-40B4-BE49-F238E27FC236}">
                    <a16:creationId xmlns:a16="http://schemas.microsoft.com/office/drawing/2014/main" id="{7751A8A8-C6FD-476D-921B-417DDEBD0786}"/>
                  </a:ext>
                </a:extLst>
              </p:cNvPr>
              <p:cNvCxnSpPr>
                <a:cxnSpLocks noChangeShapeType="1"/>
                <a:stCxn id="58" idx="0"/>
                <a:endCxn id="47" idx="2"/>
              </p:cNvCxnSpPr>
              <p:nvPr/>
            </p:nvCxnSpPr>
            <p:spPr bwMode="auto">
              <a:xfrm rot="5400000" flipH="1" flipV="1">
                <a:off x="2942828" y="4299970"/>
                <a:ext cx="420688" cy="650080"/>
              </a:xfrm>
              <a:prstGeom prst="bentConnector3">
                <a:avLst>
                  <a:gd name="adj1" fmla="val 50000"/>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AutoShape 148">
                <a:extLst>
                  <a:ext uri="{FF2B5EF4-FFF2-40B4-BE49-F238E27FC236}">
                    <a16:creationId xmlns:a16="http://schemas.microsoft.com/office/drawing/2014/main" id="{B8382E95-14DD-4BBE-B971-C91E8FD21993}"/>
                  </a:ext>
                </a:extLst>
              </p:cNvPr>
              <p:cNvCxnSpPr>
                <a:cxnSpLocks noChangeShapeType="1"/>
                <a:stCxn id="58" idx="0"/>
                <a:endCxn id="48" idx="2"/>
              </p:cNvCxnSpPr>
              <p:nvPr/>
            </p:nvCxnSpPr>
            <p:spPr bwMode="auto">
              <a:xfrm rot="5400000" flipH="1" flipV="1">
                <a:off x="3600847" y="3641951"/>
                <a:ext cx="420688" cy="1966118"/>
              </a:xfrm>
              <a:prstGeom prst="bentConnector3">
                <a:avLst>
                  <a:gd name="adj1" fmla="val 50000"/>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95" name="Picture 20" descr="C:\Users\Yuichiro HARUNA\AppData\Local\Microsoft\Windows\Temporary Internet Files\Content.IE5\G1NZHAA4\MCj03325780000[1].wmf">
              <a:extLst>
                <a:ext uri="{FF2B5EF4-FFF2-40B4-BE49-F238E27FC236}">
                  <a16:creationId xmlns:a16="http://schemas.microsoft.com/office/drawing/2014/main" id="{C08D86B4-DF62-40C9-A1DE-2371EE6AFF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7982" y="2591286"/>
              <a:ext cx="744045" cy="84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テキスト ボックス 95">
              <a:extLst>
                <a:ext uri="{FF2B5EF4-FFF2-40B4-BE49-F238E27FC236}">
                  <a16:creationId xmlns:a16="http://schemas.microsoft.com/office/drawing/2014/main" id="{F37DD0F7-F828-4545-B999-B31B75F6D3AB}"/>
                </a:ext>
              </a:extLst>
            </p:cNvPr>
            <p:cNvSpPr txBox="1"/>
            <p:nvPr/>
          </p:nvSpPr>
          <p:spPr>
            <a:xfrm>
              <a:off x="5373476" y="1892878"/>
              <a:ext cx="5276202" cy="4438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ahoma"/>
                  <a:ea typeface="ＭＳ Ｐゴシック"/>
                  <a:cs typeface="+mn-cs"/>
                </a:rPr>
                <a:t>多分野チームでの継続的な個別就労支援</a:t>
              </a:r>
            </a:p>
          </p:txBody>
        </p:sp>
      </p:grpSp>
      <p:grpSp>
        <p:nvGrpSpPr>
          <p:cNvPr id="12" name="グループ化 11">
            <a:extLst>
              <a:ext uri="{FF2B5EF4-FFF2-40B4-BE49-F238E27FC236}">
                <a16:creationId xmlns:a16="http://schemas.microsoft.com/office/drawing/2014/main" id="{6038B0BE-239A-9B03-627D-FF97CAD46698}"/>
              </a:ext>
            </a:extLst>
          </p:cNvPr>
          <p:cNvGrpSpPr/>
          <p:nvPr/>
        </p:nvGrpSpPr>
        <p:grpSpPr>
          <a:xfrm>
            <a:off x="212202" y="3192217"/>
            <a:ext cx="2760730" cy="3214309"/>
            <a:chOff x="2389909" y="3237906"/>
            <a:chExt cx="3306836" cy="3214309"/>
          </a:xfrm>
        </p:grpSpPr>
        <p:sp>
          <p:nvSpPr>
            <p:cNvPr id="3" name="円柱 2">
              <a:extLst>
                <a:ext uri="{FF2B5EF4-FFF2-40B4-BE49-F238E27FC236}">
                  <a16:creationId xmlns:a16="http://schemas.microsoft.com/office/drawing/2014/main" id="{E89303D7-03A2-369C-BAAD-3E32ADD8DC19}"/>
                </a:ext>
              </a:extLst>
            </p:cNvPr>
            <p:cNvSpPr/>
            <p:nvPr/>
          </p:nvSpPr>
          <p:spPr>
            <a:xfrm>
              <a:off x="2389909" y="5163184"/>
              <a:ext cx="3306836" cy="1289031"/>
            </a:xfrm>
            <a:prstGeom prst="can">
              <a:avLst>
                <a:gd name="adj" fmla="val 50000"/>
              </a:avLst>
            </a:prstGeom>
            <a:solidFill>
              <a:srgbClr val="9ACD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4" name="円柱 3">
              <a:extLst>
                <a:ext uri="{FF2B5EF4-FFF2-40B4-BE49-F238E27FC236}">
                  <a16:creationId xmlns:a16="http://schemas.microsoft.com/office/drawing/2014/main" id="{C9F765F1-9A79-CD5F-5E9A-EAFBDB384A58}"/>
                </a:ext>
              </a:extLst>
            </p:cNvPr>
            <p:cNvSpPr/>
            <p:nvPr/>
          </p:nvSpPr>
          <p:spPr>
            <a:xfrm>
              <a:off x="2585678" y="4522753"/>
              <a:ext cx="2915299" cy="1169311"/>
            </a:xfrm>
            <a:prstGeom prst="can">
              <a:avLst>
                <a:gd name="adj" fmla="val 50000"/>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5" name="円柱 4">
              <a:extLst>
                <a:ext uri="{FF2B5EF4-FFF2-40B4-BE49-F238E27FC236}">
                  <a16:creationId xmlns:a16="http://schemas.microsoft.com/office/drawing/2014/main" id="{92D0A2F0-2B0F-5AE4-5BF4-554006127D3C}"/>
                </a:ext>
              </a:extLst>
            </p:cNvPr>
            <p:cNvSpPr/>
            <p:nvPr/>
          </p:nvSpPr>
          <p:spPr>
            <a:xfrm>
              <a:off x="2787565" y="3859373"/>
              <a:ext cx="2511525" cy="1059568"/>
            </a:xfrm>
            <a:prstGeom prst="can">
              <a:avLst>
                <a:gd name="adj" fmla="val 50000"/>
              </a:avLst>
            </a:prstGeom>
            <a:solidFill>
              <a:srgbClr val="FFFF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6" name="円柱 5">
              <a:extLst>
                <a:ext uri="{FF2B5EF4-FFF2-40B4-BE49-F238E27FC236}">
                  <a16:creationId xmlns:a16="http://schemas.microsoft.com/office/drawing/2014/main" id="{68533F43-C486-D566-75B5-0882D1A18F90}"/>
                </a:ext>
              </a:extLst>
            </p:cNvPr>
            <p:cNvSpPr/>
            <p:nvPr/>
          </p:nvSpPr>
          <p:spPr>
            <a:xfrm>
              <a:off x="3022215" y="3237906"/>
              <a:ext cx="2042225" cy="1007508"/>
            </a:xfrm>
            <a:prstGeom prst="can">
              <a:avLst>
                <a:gd name="adj" fmla="val 41749"/>
              </a:avLst>
            </a:prstGeom>
            <a:solidFill>
              <a:srgbClr val="FFD0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8" name="Text Box 2">
              <a:extLst>
                <a:ext uri="{FF2B5EF4-FFF2-40B4-BE49-F238E27FC236}">
                  <a16:creationId xmlns:a16="http://schemas.microsoft.com/office/drawing/2014/main" id="{5D79BDA7-BA5E-7B6B-B2F5-FAC60656EE97}"/>
                </a:ext>
              </a:extLst>
            </p:cNvPr>
            <p:cNvSpPr txBox="1">
              <a:spLocks noChangeArrowheads="1"/>
            </p:cNvSpPr>
            <p:nvPr/>
          </p:nvSpPr>
          <p:spPr bwMode="auto">
            <a:xfrm>
              <a:off x="3006474" y="5878550"/>
              <a:ext cx="20737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疾病・障害の管理</a:t>
              </a:r>
            </a:p>
          </p:txBody>
        </p:sp>
        <p:sp>
          <p:nvSpPr>
            <p:cNvPr id="9" name="Text Box 5">
              <a:extLst>
                <a:ext uri="{FF2B5EF4-FFF2-40B4-BE49-F238E27FC236}">
                  <a16:creationId xmlns:a16="http://schemas.microsoft.com/office/drawing/2014/main" id="{F36B3B9D-9AFD-B717-9A88-F84936529533}"/>
                </a:ext>
              </a:extLst>
            </p:cNvPr>
            <p:cNvSpPr txBox="1">
              <a:spLocks noChangeArrowheads="1"/>
            </p:cNvSpPr>
            <p:nvPr/>
          </p:nvSpPr>
          <p:spPr bwMode="auto">
            <a:xfrm>
              <a:off x="3075598" y="5169834"/>
              <a:ext cx="1935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日常生活の遂行</a:t>
              </a:r>
            </a:p>
          </p:txBody>
        </p:sp>
        <p:sp>
          <p:nvSpPr>
            <p:cNvPr id="10" name="Text Box 8">
              <a:extLst>
                <a:ext uri="{FF2B5EF4-FFF2-40B4-BE49-F238E27FC236}">
                  <a16:creationId xmlns:a16="http://schemas.microsoft.com/office/drawing/2014/main" id="{C27B4D7F-E888-BEBE-5B19-ECFC4E36AC57}"/>
                </a:ext>
              </a:extLst>
            </p:cNvPr>
            <p:cNvSpPr txBox="1">
              <a:spLocks noChangeArrowheads="1"/>
            </p:cNvSpPr>
            <p:nvPr/>
          </p:nvSpPr>
          <p:spPr bwMode="auto">
            <a:xfrm>
              <a:off x="3075598" y="4457840"/>
              <a:ext cx="1935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職業生活の遂行</a:t>
              </a:r>
            </a:p>
          </p:txBody>
        </p:sp>
        <p:sp>
          <p:nvSpPr>
            <p:cNvPr id="11" name="Text Box 11">
              <a:extLst>
                <a:ext uri="{FF2B5EF4-FFF2-40B4-BE49-F238E27FC236}">
                  <a16:creationId xmlns:a16="http://schemas.microsoft.com/office/drawing/2014/main" id="{8483DC45-E896-6975-3E9F-D4287565ECF1}"/>
                </a:ext>
              </a:extLst>
            </p:cNvPr>
            <p:cNvSpPr txBox="1">
              <a:spLocks noChangeArrowheads="1"/>
            </p:cNvSpPr>
            <p:nvPr/>
          </p:nvSpPr>
          <p:spPr bwMode="auto">
            <a:xfrm>
              <a:off x="3352092" y="3731608"/>
              <a:ext cx="13824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職務の遂行</a:t>
              </a:r>
            </a:p>
          </p:txBody>
        </p:sp>
      </p:grpSp>
      <p:sp>
        <p:nvSpPr>
          <p:cNvPr id="2898951" name="Text Box 2"/>
          <p:cNvSpPr txBox="1">
            <a:spLocks noChangeArrowheads="1"/>
          </p:cNvSpPr>
          <p:nvPr/>
        </p:nvSpPr>
        <p:spPr bwMode="auto">
          <a:xfrm>
            <a:off x="3089973" y="5559522"/>
            <a:ext cx="761862" cy="50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健康</a:t>
            </a:r>
            <a:r>
              <a:rPr kumimoji="1" lang="en-US" altLang="ja-JP" sz="16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障害</a:t>
            </a:r>
            <a:r>
              <a:rPr kumimoji="1" lang="en-US" altLang="ja-JP" sz="16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a:t>
            </a: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管理</a:t>
            </a:r>
          </a:p>
        </p:txBody>
      </p:sp>
      <p:sp>
        <p:nvSpPr>
          <p:cNvPr id="2898954" name="Text Box 5"/>
          <p:cNvSpPr txBox="1">
            <a:spLocks noChangeArrowheads="1"/>
          </p:cNvSpPr>
          <p:nvPr/>
        </p:nvSpPr>
        <p:spPr bwMode="auto">
          <a:xfrm>
            <a:off x="2949922" y="5068603"/>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生活訓練</a:t>
            </a:r>
            <a:endParaRPr kumimoji="1" lang="en-US" altLang="ja-JP" sz="16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2898957" name="Text Box 8"/>
          <p:cNvSpPr txBox="1">
            <a:spLocks noChangeArrowheads="1"/>
          </p:cNvSpPr>
          <p:nvPr/>
        </p:nvSpPr>
        <p:spPr bwMode="auto">
          <a:xfrm>
            <a:off x="2803721" y="4072146"/>
            <a:ext cx="12311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職業準備訓練</a:t>
            </a:r>
            <a:endParaRPr kumimoji="1" lang="en-US" altLang="ja-JP" sz="16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職業訓練</a:t>
            </a:r>
            <a:endParaRPr kumimoji="1" lang="en-US" altLang="ja-JP" sz="16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キャリア教育</a:t>
            </a:r>
            <a:endParaRPr kumimoji="1" lang="en-US" altLang="ja-JP" sz="16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2898960" name="Text Box 11"/>
          <p:cNvSpPr txBox="1">
            <a:spLocks noChangeArrowheads="1"/>
          </p:cNvSpPr>
          <p:nvPr/>
        </p:nvSpPr>
        <p:spPr bwMode="auto">
          <a:xfrm>
            <a:off x="2729406" y="3455237"/>
            <a:ext cx="94525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技能訓練</a:t>
            </a:r>
            <a:endParaRPr kumimoji="1" lang="en-US" altLang="ja-JP" sz="16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OJT/</a:t>
            </a:r>
            <a:r>
              <a:rPr kumimoji="1" lang="en-US" altLang="ja-JP" sz="1600" b="0" i="0" u="none" strike="noStrike" kern="1200" cap="none" spc="0" normalizeH="0" baseline="0" noProof="0" dirty="0" err="1">
                <a:ln>
                  <a:noFill/>
                </a:ln>
                <a:solidFill>
                  <a:srgbClr val="000000"/>
                </a:solidFill>
                <a:effectLst/>
                <a:uLnTx/>
                <a:uFillTx/>
                <a:latin typeface="Arial" charset="0"/>
                <a:ea typeface="ＭＳ Ｐゴシック" pitchFamily="50" charset="-128"/>
                <a:cs typeface="+mn-cs"/>
              </a:rPr>
              <a:t>OffJT</a:t>
            </a:r>
            <a:endParaRPr kumimoji="1" lang="ja-JP" altLang="en-US" sz="16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cxnSp>
        <p:nvCxnSpPr>
          <p:cNvPr id="32" name="曲線コネクタ 31">
            <a:extLst>
              <a:ext uri="{FF2B5EF4-FFF2-40B4-BE49-F238E27FC236}">
                <a16:creationId xmlns:a16="http://schemas.microsoft.com/office/drawing/2014/main" id="{27B63129-7141-C397-1B8D-D2A8A67460BF}"/>
              </a:ext>
            </a:extLst>
          </p:cNvPr>
          <p:cNvCxnSpPr>
            <a:cxnSpLocks/>
            <a:stCxn id="2898950" idx="0"/>
            <a:endCxn id="2898947" idx="3"/>
          </p:cNvCxnSpPr>
          <p:nvPr/>
        </p:nvCxnSpPr>
        <p:spPr>
          <a:xfrm rot="16200000" flipH="1">
            <a:off x="3620247" y="4447838"/>
            <a:ext cx="2525191" cy="625288"/>
          </a:xfrm>
          <a:prstGeom prst="curvedConnector4">
            <a:avLst>
              <a:gd name="adj1" fmla="val -9053"/>
              <a:gd name="adj2" fmla="val 169056"/>
            </a:avLst>
          </a:prstGeom>
          <a:ln w="19050">
            <a:solidFill>
              <a:srgbClr val="FF0000"/>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98" name="曲線コネクタ 97">
            <a:extLst>
              <a:ext uri="{FF2B5EF4-FFF2-40B4-BE49-F238E27FC236}">
                <a16:creationId xmlns:a16="http://schemas.microsoft.com/office/drawing/2014/main" id="{FB800A35-EB7E-4853-EC8B-B15FA8162687}"/>
              </a:ext>
            </a:extLst>
          </p:cNvPr>
          <p:cNvCxnSpPr>
            <a:cxnSpLocks/>
            <a:stCxn id="2898950" idx="0"/>
            <a:endCxn id="2898948" idx="3"/>
          </p:cNvCxnSpPr>
          <p:nvPr/>
        </p:nvCxnSpPr>
        <p:spPr>
          <a:xfrm rot="16200000" flipH="1">
            <a:off x="4020917" y="4047169"/>
            <a:ext cx="1723852" cy="625288"/>
          </a:xfrm>
          <a:prstGeom prst="curvedConnector4">
            <a:avLst>
              <a:gd name="adj1" fmla="val -13261"/>
              <a:gd name="adj2" fmla="val 156869"/>
            </a:avLst>
          </a:prstGeom>
          <a:ln w="19050">
            <a:solidFill>
              <a:srgbClr val="FF0000"/>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05" name="曲線コネクタ 104">
            <a:extLst>
              <a:ext uri="{FF2B5EF4-FFF2-40B4-BE49-F238E27FC236}">
                <a16:creationId xmlns:a16="http://schemas.microsoft.com/office/drawing/2014/main" id="{F2B25B68-DCD4-17A9-7236-23C6A847CDD7}"/>
              </a:ext>
            </a:extLst>
          </p:cNvPr>
          <p:cNvCxnSpPr>
            <a:cxnSpLocks/>
            <a:stCxn id="2898950" idx="0"/>
            <a:endCxn id="2898949" idx="3"/>
          </p:cNvCxnSpPr>
          <p:nvPr/>
        </p:nvCxnSpPr>
        <p:spPr>
          <a:xfrm rot="16200000" flipH="1">
            <a:off x="4396363" y="3671722"/>
            <a:ext cx="972959" cy="625288"/>
          </a:xfrm>
          <a:prstGeom prst="curvedConnector4">
            <a:avLst>
              <a:gd name="adj1" fmla="val -23495"/>
              <a:gd name="adj2" fmla="val 136559"/>
            </a:avLst>
          </a:prstGeom>
          <a:ln w="19050">
            <a:solidFill>
              <a:srgbClr val="FF0000"/>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sp>
        <p:nvSpPr>
          <p:cNvPr id="107" name="正方形/長方形 106">
            <a:extLst>
              <a:ext uri="{FF2B5EF4-FFF2-40B4-BE49-F238E27FC236}">
                <a16:creationId xmlns:a16="http://schemas.microsoft.com/office/drawing/2014/main" id="{73D4EC66-4A8B-2A1F-D853-40AA5A2547AD}"/>
              </a:ext>
            </a:extLst>
          </p:cNvPr>
          <p:cNvSpPr/>
          <p:nvPr/>
        </p:nvSpPr>
        <p:spPr>
          <a:xfrm>
            <a:off x="102637" y="1576874"/>
            <a:ext cx="5674296" cy="5206482"/>
          </a:xfrm>
          <a:prstGeom prst="rect">
            <a:avLst/>
          </a:prstGeom>
          <a:noFill/>
          <a:ln w="76200" cap="flat" cmpd="sng" algn="ctr">
            <a:solidFill>
              <a:srgbClr val="ED7D3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8" name="正方形/長方形 107">
            <a:extLst>
              <a:ext uri="{FF2B5EF4-FFF2-40B4-BE49-F238E27FC236}">
                <a16:creationId xmlns:a16="http://schemas.microsoft.com/office/drawing/2014/main" id="{73D4EC66-4A8B-2A1F-D853-40AA5A2547AD}"/>
              </a:ext>
            </a:extLst>
          </p:cNvPr>
          <p:cNvSpPr/>
          <p:nvPr/>
        </p:nvSpPr>
        <p:spPr>
          <a:xfrm>
            <a:off x="6185945" y="1576874"/>
            <a:ext cx="5847008" cy="5206482"/>
          </a:xfrm>
          <a:prstGeom prst="rect">
            <a:avLst/>
          </a:prstGeom>
          <a:noFill/>
          <a:ln w="76200" cap="flat" cmpd="sng" algn="ctr">
            <a:solidFill>
              <a:srgbClr val="ED7D3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1" name="AutoShape 33">
            <a:extLst>
              <a:ext uri="{FF2B5EF4-FFF2-40B4-BE49-F238E27FC236}">
                <a16:creationId xmlns:a16="http://schemas.microsoft.com/office/drawing/2014/main" id="{67E61561-DB80-483C-8336-D881AB21E26F}"/>
              </a:ext>
            </a:extLst>
          </p:cNvPr>
          <p:cNvSpPr>
            <a:spLocks noChangeArrowheads="1"/>
          </p:cNvSpPr>
          <p:nvPr/>
        </p:nvSpPr>
        <p:spPr bwMode="auto">
          <a:xfrm>
            <a:off x="5674785" y="3097713"/>
            <a:ext cx="732986" cy="1514672"/>
          </a:xfrm>
          <a:prstGeom prst="rightArrow">
            <a:avLst>
              <a:gd name="adj1" fmla="val 50000"/>
              <a:gd name="adj2" fmla="val 51560"/>
            </a:avLst>
          </a:prstGeom>
          <a:solidFill>
            <a:srgbClr val="FF0000"/>
          </a:solidFill>
          <a:ln w="9525">
            <a:solidFill>
              <a:schemeClr val="tx1"/>
            </a:solidFill>
            <a:miter lim="800000"/>
            <a:headEnd/>
            <a:tailEnd/>
          </a:ln>
          <a:effectLst/>
        </p:spPr>
        <p:txBody>
          <a:bodyPr wrap="none" lIns="91055" tIns="45545" rIns="91055" bIns="4554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06" name="テキスト ボックス 105">
            <a:extLst>
              <a:ext uri="{FF2B5EF4-FFF2-40B4-BE49-F238E27FC236}">
                <a16:creationId xmlns:a16="http://schemas.microsoft.com/office/drawing/2014/main" id="{5364CAA4-53D3-C3E9-0CBD-6807911DFE77}"/>
              </a:ext>
            </a:extLst>
          </p:cNvPr>
          <p:cNvSpPr txBox="1"/>
          <p:nvPr/>
        </p:nvSpPr>
        <p:spPr>
          <a:xfrm>
            <a:off x="102637" y="1079332"/>
            <a:ext cx="11967749" cy="400110"/>
          </a:xfrm>
          <a:prstGeom prst="rect">
            <a:avLst/>
          </a:prstGeom>
          <a:solidFill>
            <a:srgbClr val="CCFFFF"/>
          </a:solidFill>
          <a:ln>
            <a:solidFill>
              <a:srgbClr val="00B0F0"/>
            </a:solidFill>
          </a:ln>
        </p:spPr>
        <p:txBody>
          <a:bodyPr wrap="square" rtlCol="0">
            <a:spAutoFit/>
          </a:bodyPr>
          <a:lstStyle/>
          <a:p>
            <a:pPr algn="ctr">
              <a:defRPr/>
            </a:pPr>
            <a:r>
              <a:rPr lang="ja-JP" altLang="en-US" sz="2000" dirty="0" smtClean="0">
                <a:solidFill>
                  <a:srgbClr val="000000"/>
                </a:solidFill>
                <a:latin typeface="Tahoma"/>
                <a:ea typeface="ＭＳ Ｐゴシック"/>
              </a:rPr>
              <a:t>「</a:t>
            </a:r>
            <a:r>
              <a:rPr lang="ja-JP" altLang="en-US" sz="2000" dirty="0" smtClean="0">
                <a:solidFill>
                  <a:srgbClr val="000000"/>
                </a:solidFill>
              </a:rPr>
              <a:t>就職後の本人</a:t>
            </a:r>
            <a:r>
              <a:rPr lang="ja-JP" altLang="en-US" sz="2000" dirty="0">
                <a:solidFill>
                  <a:srgbClr val="000000"/>
                </a:solidFill>
              </a:rPr>
              <a:t>と</a:t>
            </a:r>
            <a:r>
              <a:rPr lang="ja-JP" altLang="en-US" sz="2000" dirty="0" smtClean="0">
                <a:solidFill>
                  <a:srgbClr val="000000"/>
                </a:solidFill>
              </a:rPr>
              <a:t>企業による職業</a:t>
            </a:r>
            <a:r>
              <a:rPr lang="ja-JP" altLang="en-US" sz="2000" dirty="0">
                <a:solidFill>
                  <a:srgbClr val="000000"/>
                </a:solidFill>
              </a:rPr>
              <a:t>自立が可能と</a:t>
            </a:r>
            <a:r>
              <a:rPr lang="ja-JP" altLang="en-US" sz="2000" dirty="0" smtClean="0">
                <a:solidFill>
                  <a:srgbClr val="000000"/>
                </a:solidFill>
              </a:rPr>
              <a:t>なるよう、</a:t>
            </a:r>
            <a:r>
              <a:rPr lang="ja-JP" altLang="en-US" sz="2000" dirty="0" smtClean="0">
                <a:solidFill>
                  <a:srgbClr val="000000"/>
                </a:solidFill>
                <a:latin typeface="Tahoma"/>
                <a:ea typeface="ＭＳ Ｐゴシック"/>
              </a:rPr>
              <a:t>各分野の専門支援はそれぞれ就職前の支援を行う。」</a:t>
            </a:r>
            <a:endParaRPr lang="ja-JP" altLang="en-US" sz="2000" dirty="0">
              <a:solidFill>
                <a:srgbClr val="000000"/>
              </a:solidFill>
              <a:latin typeface="Tahoma"/>
              <a:ea typeface="ＭＳ Ｐゴシック"/>
            </a:endParaRPr>
          </a:p>
        </p:txBody>
      </p:sp>
      <p:sp>
        <p:nvSpPr>
          <p:cNvPr id="109" name="テキスト ボックス 108">
            <a:extLst>
              <a:ext uri="{FF2B5EF4-FFF2-40B4-BE49-F238E27FC236}">
                <a16:creationId xmlns:a16="http://schemas.microsoft.com/office/drawing/2014/main" id="{DED6622A-4165-FBF3-BD0F-87C910C435B1}"/>
              </a:ext>
            </a:extLst>
          </p:cNvPr>
          <p:cNvSpPr txBox="1"/>
          <p:nvPr/>
        </p:nvSpPr>
        <p:spPr>
          <a:xfrm>
            <a:off x="167955" y="634585"/>
            <a:ext cx="11802038" cy="400110"/>
          </a:xfrm>
          <a:prstGeom prst="rect">
            <a:avLst/>
          </a:prstGeom>
          <a:solidFill>
            <a:srgbClr val="FFE1F0"/>
          </a:solidFill>
          <a:ln>
            <a:solidFill>
              <a:srgbClr val="FF2592"/>
            </a:solidFill>
          </a:ln>
        </p:spPr>
        <p:txBody>
          <a:bodyPr wrap="square" rtlCol="0">
            <a:spAutoFit/>
          </a:bodyPr>
          <a:lstStyle/>
          <a:p>
            <a:pPr algn="ctr">
              <a:defRPr/>
            </a:pPr>
            <a:r>
              <a:rPr lang="ja-JP" altLang="en-US" sz="2000" dirty="0" smtClean="0">
                <a:solidFill>
                  <a:srgbClr val="000000"/>
                </a:solidFill>
                <a:latin typeface="Tahoma"/>
                <a:ea typeface="ＭＳ Ｐゴシック"/>
              </a:rPr>
              <a:t>「就職前から就職後の“職業生活”を支えるため、障害者と企業・職場の双方を多様な専門支援が連携する。</a:t>
            </a:r>
            <a:r>
              <a:rPr lang="ja-JP" altLang="en-US" sz="2000" dirty="0">
                <a:solidFill>
                  <a:srgbClr val="000000"/>
                </a:solidFill>
                <a:latin typeface="Tahoma"/>
                <a:ea typeface="ＭＳ Ｐゴシック"/>
              </a:rPr>
              <a:t>」</a:t>
            </a:r>
          </a:p>
        </p:txBody>
      </p:sp>
      <p:cxnSp>
        <p:nvCxnSpPr>
          <p:cNvPr id="110" name="直線コネクタ 109">
            <a:extLst>
              <a:ext uri="{FF2B5EF4-FFF2-40B4-BE49-F238E27FC236}">
                <a16:creationId xmlns:a16="http://schemas.microsoft.com/office/drawing/2014/main" id="{9AE0130C-11EA-D9E6-BC5C-130A4728F303}"/>
              </a:ext>
            </a:extLst>
          </p:cNvPr>
          <p:cNvCxnSpPr>
            <a:cxnSpLocks/>
          </p:cNvCxnSpPr>
          <p:nvPr/>
        </p:nvCxnSpPr>
        <p:spPr>
          <a:xfrm>
            <a:off x="0" y="1307379"/>
            <a:ext cx="12070386" cy="0"/>
          </a:xfrm>
          <a:prstGeom prst="line">
            <a:avLst/>
          </a:prstGeom>
          <a:noFill/>
          <a:ln w="38100" cap="flat" cmpd="sng" algn="ctr">
            <a:solidFill>
              <a:srgbClr val="FF0000"/>
            </a:solidFill>
            <a:prstDash val="solid"/>
          </a:ln>
          <a:effectLst/>
        </p:spPr>
      </p:cxnSp>
    </p:spTree>
    <p:extLst>
      <p:ext uri="{BB962C8B-B14F-4D97-AF65-F5344CB8AC3E}">
        <p14:creationId xmlns:p14="http://schemas.microsoft.com/office/powerpoint/2010/main" val="98440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wipe(left)">
                                      <p:cBhvr>
                                        <p:cTn id="11"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001986"/>
            <a:ext cx="12194265" cy="770830"/>
          </a:xfrm>
          <a:prstGeom prst="rect">
            <a:avLst/>
          </a:prstGeom>
          <a:solidFill>
            <a:srgbClr val="FF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 name="正方形/長方形 1"/>
          <p:cNvSpPr/>
          <p:nvPr/>
        </p:nvSpPr>
        <p:spPr>
          <a:xfrm>
            <a:off x="-2266" y="-7768"/>
            <a:ext cx="12194265" cy="98461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 name="タイトル 2">
            <a:extLst>
              <a:ext uri="{FF2B5EF4-FFF2-40B4-BE49-F238E27FC236}">
                <a16:creationId xmlns:a16="http://schemas.microsoft.com/office/drawing/2014/main" id="{AA64F5CB-47F8-7892-E052-57A27EDE9E65}"/>
              </a:ext>
            </a:extLst>
          </p:cNvPr>
          <p:cNvSpPr>
            <a:spLocks noGrp="1"/>
          </p:cNvSpPr>
          <p:nvPr>
            <p:ph type="title"/>
          </p:nvPr>
        </p:nvSpPr>
        <p:spPr>
          <a:xfrm>
            <a:off x="263351" y="380542"/>
            <a:ext cx="11928647" cy="778098"/>
          </a:xfrm>
        </p:spPr>
        <p:txBody>
          <a:bodyPr>
            <a:normAutofit fontScale="90000"/>
          </a:bodyPr>
          <a:lstStyle/>
          <a:p>
            <a:r>
              <a:rPr lang="ja-JP" altLang="en-US" sz="4000" dirty="0">
                <a:solidFill>
                  <a:schemeClr val="tx1">
                    <a:lumMod val="65000"/>
                    <a:lumOff val="35000"/>
                  </a:schemeClr>
                </a:solidFill>
              </a:rPr>
              <a:t>支援相談機関を利用する難病患者の就労支援ニーズ（</a:t>
            </a:r>
            <a:r>
              <a:rPr lang="ja-JP" altLang="en-US" sz="4000" dirty="0" smtClean="0">
                <a:solidFill>
                  <a:schemeClr val="tx1">
                    <a:lumMod val="65000"/>
                    <a:lumOff val="35000"/>
                  </a:schemeClr>
                </a:solidFill>
              </a:rPr>
              <a:t>３）</a:t>
            </a:r>
            <a:endParaRPr lang="ja-JP" altLang="en-US" sz="4000" dirty="0">
              <a:solidFill>
                <a:schemeClr val="tx1">
                  <a:lumMod val="65000"/>
                  <a:lumOff val="35000"/>
                </a:schemeClr>
              </a:solidFill>
            </a:endParaRPr>
          </a:p>
        </p:txBody>
      </p:sp>
      <p:sp>
        <p:nvSpPr>
          <p:cNvPr id="6" name="正方形/長方形 5"/>
          <p:cNvSpPr/>
          <p:nvPr/>
        </p:nvSpPr>
        <p:spPr bwMode="auto">
          <a:xfrm>
            <a:off x="2927648" y="2780928"/>
            <a:ext cx="7128792" cy="47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itchFamily="50" charset="-128"/>
              <a:cs typeface="メイリオ" pitchFamily="50" charset="-128"/>
            </a:endParaRPr>
          </a:p>
        </p:txBody>
      </p:sp>
      <p:sp>
        <p:nvSpPr>
          <p:cNvPr id="9" name="コンテンツ プレースホルダー 3">
            <a:extLst>
              <a:ext uri="{FF2B5EF4-FFF2-40B4-BE49-F238E27FC236}">
                <a16:creationId xmlns:a16="http://schemas.microsoft.com/office/drawing/2014/main" id="{439D4045-771A-E24A-B2C8-B71FA5ED1E44}"/>
              </a:ext>
            </a:extLst>
          </p:cNvPr>
          <p:cNvSpPr>
            <a:spLocks noGrp="1"/>
          </p:cNvSpPr>
          <p:nvPr>
            <p:ph idx="1"/>
          </p:nvPr>
        </p:nvSpPr>
        <p:spPr>
          <a:xfrm>
            <a:off x="478242" y="1216369"/>
            <a:ext cx="11294658" cy="4473232"/>
          </a:xfrm>
        </p:spPr>
        <p:txBody>
          <a:bodyPr>
            <a:noAutofit/>
          </a:bodyPr>
          <a:lstStyle/>
          <a:p>
            <a:pPr marL="0" indent="0">
              <a:spcBef>
                <a:spcPts val="1200"/>
              </a:spcBef>
              <a:buNone/>
            </a:pPr>
            <a:r>
              <a:rPr lang="ja-JP" altLang="en-US" u="sng" dirty="0">
                <a:effectLst>
                  <a:outerShdw blurRad="38100" dist="38100" dir="2700000" algn="tl">
                    <a:srgbClr val="000000">
                      <a:alpha val="43137"/>
                    </a:srgbClr>
                  </a:outerShdw>
                </a:effectLst>
              </a:rPr>
              <a:t>医療・生活・経済・教育・就労等の総合的相談</a:t>
            </a:r>
            <a:r>
              <a:rPr lang="ja-JP" altLang="en-US" u="sng" dirty="0" smtClean="0">
                <a:effectLst>
                  <a:outerShdw blurRad="38100" dist="38100" dir="2700000" algn="tl">
                    <a:srgbClr val="000000">
                      <a:alpha val="43137"/>
                    </a:srgbClr>
                  </a:outerShdw>
                </a:effectLst>
              </a:rPr>
              <a:t>支援</a:t>
            </a:r>
            <a:endParaRPr lang="en-US" altLang="ja-JP" sz="2000" u="sng" dirty="0">
              <a:effectLst>
                <a:outerShdw blurRad="38100" dist="38100" dir="2700000" algn="tl">
                  <a:srgbClr val="000000">
                    <a:alpha val="43137"/>
                  </a:srgbClr>
                </a:outerShdw>
              </a:effectLst>
            </a:endParaRPr>
          </a:p>
          <a:p>
            <a:pPr lvl="1">
              <a:spcBef>
                <a:spcPts val="1200"/>
              </a:spcBef>
              <a:buFont typeface="Wingdings" panose="05000000000000000000" pitchFamily="2" charset="2"/>
              <a:buChar char="l"/>
            </a:pPr>
            <a:r>
              <a:rPr lang="ja-JP" altLang="en-US" dirty="0">
                <a:effectLst>
                  <a:outerShdw blurRad="38100" dist="38100" dir="2700000" algn="tl">
                    <a:srgbClr val="000000">
                      <a:alpha val="43137"/>
                    </a:srgbClr>
                  </a:outerShdw>
                </a:effectLst>
              </a:rPr>
              <a:t>難病とともに歩む人生設計や仕事の</a:t>
            </a:r>
            <a:r>
              <a:rPr lang="ja-JP" altLang="en-US" dirty="0" smtClean="0">
                <a:effectLst>
                  <a:outerShdw blurRad="38100" dist="38100" dir="2700000" algn="tl">
                    <a:srgbClr val="000000">
                      <a:alpha val="43137"/>
                    </a:srgbClr>
                  </a:outerShdw>
                </a:effectLst>
              </a:rPr>
              <a:t>方向性、治療と仕事の両立の自信のなさ、社会的疎外感・孤立感等の相談の支援ニーズ</a:t>
            </a:r>
            <a:endParaRPr lang="en-US" altLang="ja-JP" dirty="0">
              <a:effectLst>
                <a:outerShdw blurRad="38100" dist="38100" dir="2700000" algn="tl">
                  <a:srgbClr val="000000">
                    <a:alpha val="43137"/>
                  </a:srgbClr>
                </a:outerShdw>
              </a:effectLst>
            </a:endParaRPr>
          </a:p>
          <a:p>
            <a:pPr lvl="2">
              <a:spcBef>
                <a:spcPts val="1200"/>
              </a:spcBef>
            </a:pPr>
            <a:r>
              <a:rPr lang="ja-JP" altLang="en-US" u="sng" dirty="0">
                <a:solidFill>
                  <a:srgbClr val="FF0000"/>
                </a:solidFill>
              </a:rPr>
              <a:t>成果を上げている支援</a:t>
            </a:r>
            <a:r>
              <a:rPr lang="ja-JP" altLang="en-US" dirty="0"/>
              <a:t>：「興味や強みを踏まえて活躍できる仕事を考える職業相談（特に、障害者手帳を申請したが認定されなかった難病患者に対して）</a:t>
            </a:r>
            <a:endParaRPr lang="en-US" altLang="ja-JP" dirty="0"/>
          </a:p>
          <a:p>
            <a:pPr lvl="2">
              <a:spcBef>
                <a:spcPts val="1200"/>
              </a:spcBef>
            </a:pPr>
            <a:r>
              <a:rPr lang="ja-JP" altLang="en-US" u="sng" dirty="0">
                <a:solidFill>
                  <a:srgbClr val="FF0000"/>
                </a:solidFill>
              </a:rPr>
              <a:t>希望する就職先の条件</a:t>
            </a:r>
            <a:r>
              <a:rPr lang="ja-JP" altLang="en-US" dirty="0"/>
              <a:t>：「病気の進行等を考慮した長期的な仕事内容・配慮の検討」「通院、健康管理、疲労回復ができる勤務時間や休日」</a:t>
            </a:r>
            <a:endParaRPr lang="en-US" altLang="ja-JP" sz="3200" dirty="0"/>
          </a:p>
          <a:p>
            <a:pPr lvl="2">
              <a:spcBef>
                <a:spcPts val="1200"/>
              </a:spcBef>
            </a:pPr>
            <a:r>
              <a:rPr lang="ja-JP" altLang="en-US" u="sng" dirty="0">
                <a:solidFill>
                  <a:srgbClr val="FF0000"/>
                </a:solidFill>
              </a:rPr>
              <a:t>難病患者が求めている支援</a:t>
            </a:r>
            <a:r>
              <a:rPr lang="ja-JP" altLang="en-US" dirty="0"/>
              <a:t>：「勤務内容や治療状況を踏まえた就労の可否や留意事項の確認」「興味や強みを踏まえて活躍できる仕事を考える職業相談」「障害者求人や</a:t>
            </a:r>
            <a:r>
              <a:rPr lang="en-US" altLang="ja-JP" dirty="0"/>
              <a:t>A</a:t>
            </a:r>
            <a:r>
              <a:rPr lang="ja-JP" altLang="en-US" dirty="0"/>
              <a:t>型事業所への職業紹介等」「企業や職場への難病の啓発や情報提供（偏見解消等）</a:t>
            </a:r>
            <a:r>
              <a:rPr lang="ja-JP" altLang="en-US" dirty="0" smtClean="0"/>
              <a:t>」</a:t>
            </a:r>
            <a:endParaRPr lang="en-US" altLang="ja-JP" sz="3200" dirty="0"/>
          </a:p>
        </p:txBody>
      </p:sp>
    </p:spTree>
    <p:extLst>
      <p:ext uri="{BB962C8B-B14F-4D97-AF65-F5344CB8AC3E}">
        <p14:creationId xmlns:p14="http://schemas.microsoft.com/office/powerpoint/2010/main" val="3806339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FC27B462-1DC4-423D-BEC1-42C15CE35AE2}"/>
              </a:ext>
            </a:extLst>
          </p:cNvPr>
          <p:cNvSpPr/>
          <p:nvPr/>
        </p:nvSpPr>
        <p:spPr>
          <a:xfrm>
            <a:off x="495090" y="3411572"/>
            <a:ext cx="8292070" cy="4740006"/>
          </a:xfrm>
          <a:prstGeom prst="ellipse">
            <a:avLst/>
          </a:prstGeom>
          <a:noFill/>
          <a:ln w="546100">
            <a:solidFill>
              <a:srgbClr val="FDE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0" name="楕円 29">
            <a:extLst>
              <a:ext uri="{FF2B5EF4-FFF2-40B4-BE49-F238E27FC236}">
                <a16:creationId xmlns:a16="http://schemas.microsoft.com/office/drawing/2014/main" id="{E0D7EA03-E003-4B2A-90BD-3255288D875D}"/>
              </a:ext>
            </a:extLst>
          </p:cNvPr>
          <p:cNvSpPr/>
          <p:nvPr/>
        </p:nvSpPr>
        <p:spPr>
          <a:xfrm>
            <a:off x="635973" y="-387424"/>
            <a:ext cx="8292070" cy="4740006"/>
          </a:xfrm>
          <a:prstGeom prst="ellipse">
            <a:avLst/>
          </a:prstGeom>
          <a:noFill/>
          <a:ln w="546100">
            <a:solidFill>
              <a:srgbClr val="8EB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1" name="楕円 30">
            <a:extLst>
              <a:ext uri="{FF2B5EF4-FFF2-40B4-BE49-F238E27FC236}">
                <a16:creationId xmlns:a16="http://schemas.microsoft.com/office/drawing/2014/main" id="{5BA925EE-D4AF-49BE-9025-1CE56D39D5C7}"/>
              </a:ext>
            </a:extLst>
          </p:cNvPr>
          <p:cNvSpPr/>
          <p:nvPr/>
        </p:nvSpPr>
        <p:spPr>
          <a:xfrm>
            <a:off x="6368949" y="603237"/>
            <a:ext cx="8292070" cy="4527601"/>
          </a:xfrm>
          <a:prstGeom prst="ellipse">
            <a:avLst/>
          </a:prstGeom>
          <a:noFill/>
          <a:ln w="5461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26" name="図 25">
            <a:extLst>
              <a:ext uri="{FF2B5EF4-FFF2-40B4-BE49-F238E27FC236}">
                <a16:creationId xmlns:a16="http://schemas.microsoft.com/office/drawing/2014/main" id="{96FBD7E2-C133-4916-A397-761F6C47EB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58247" y="5130838"/>
            <a:ext cx="1442057" cy="1266245"/>
          </a:xfrm>
          <a:prstGeom prst="rect">
            <a:avLst/>
          </a:prstGeom>
        </p:spPr>
      </p:pic>
      <p:sp>
        <p:nvSpPr>
          <p:cNvPr id="27" name="テキスト ボックス 26">
            <a:extLst>
              <a:ext uri="{FF2B5EF4-FFF2-40B4-BE49-F238E27FC236}">
                <a16:creationId xmlns:a16="http://schemas.microsoft.com/office/drawing/2014/main" id="{F2B35A8A-5E36-4C08-AC4D-F69ACE968C05}"/>
              </a:ext>
            </a:extLst>
          </p:cNvPr>
          <p:cNvSpPr txBox="1"/>
          <p:nvPr/>
        </p:nvSpPr>
        <p:spPr>
          <a:xfrm>
            <a:off x="5368226" y="6317372"/>
            <a:ext cx="1519862" cy="338554"/>
          </a:xfrm>
          <a:prstGeom prst="rect">
            <a:avLst/>
          </a:prstGeom>
          <a:solidFill>
            <a:schemeClr val="bg1"/>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70C0"/>
                </a:solidFill>
                <a:effectLst/>
                <a:uLnTx/>
                <a:uFillTx/>
                <a:latin typeface="Arial"/>
                <a:ea typeface="ＭＳ Ｐゴシック"/>
                <a:cs typeface="+mn-cs"/>
              </a:rPr>
              <a:t>ハローワーク</a:t>
            </a:r>
          </a:p>
        </p:txBody>
      </p:sp>
      <p:pic>
        <p:nvPicPr>
          <p:cNvPr id="32" name="図 31">
            <a:extLst>
              <a:ext uri="{FF2B5EF4-FFF2-40B4-BE49-F238E27FC236}">
                <a16:creationId xmlns:a16="http://schemas.microsoft.com/office/drawing/2014/main" id="{F989CF08-D36F-4E1C-AEFD-2D0BCAE84E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88125" y="4987122"/>
            <a:ext cx="986187" cy="851351"/>
          </a:xfrm>
          <a:prstGeom prst="rect">
            <a:avLst/>
          </a:prstGeom>
        </p:spPr>
      </p:pic>
      <p:sp>
        <p:nvSpPr>
          <p:cNvPr id="118" name="テキスト ボックス 117">
            <a:extLst>
              <a:ext uri="{FF2B5EF4-FFF2-40B4-BE49-F238E27FC236}">
                <a16:creationId xmlns:a16="http://schemas.microsoft.com/office/drawing/2014/main" id="{0889FEB3-D7CE-4F41-940F-6F4C4B5EBE39}"/>
              </a:ext>
            </a:extLst>
          </p:cNvPr>
          <p:cNvSpPr txBox="1"/>
          <p:nvPr/>
        </p:nvSpPr>
        <p:spPr>
          <a:xfrm>
            <a:off x="7255016" y="5798206"/>
            <a:ext cx="1680562" cy="584775"/>
          </a:xfrm>
          <a:prstGeom prst="rect">
            <a:avLst/>
          </a:prstGeom>
          <a:solidFill>
            <a:schemeClr val="bg1"/>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70C0"/>
                </a:solidFill>
                <a:effectLst/>
                <a:uLnTx/>
                <a:uFillTx/>
                <a:latin typeface="Arial"/>
                <a:ea typeface="ＭＳ Ｐゴシック"/>
                <a:cs typeface="+mn-cs"/>
              </a:rPr>
              <a:t>障害者就業・生活支援センター</a:t>
            </a:r>
          </a:p>
        </p:txBody>
      </p:sp>
      <p:pic>
        <p:nvPicPr>
          <p:cNvPr id="120" name="図 119">
            <a:extLst>
              <a:ext uri="{FF2B5EF4-FFF2-40B4-BE49-F238E27FC236}">
                <a16:creationId xmlns:a16="http://schemas.microsoft.com/office/drawing/2014/main" id="{BB249AB7-3D92-4650-B410-D7D001BCEA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80728" y="3932830"/>
            <a:ext cx="1024153" cy="831448"/>
          </a:xfrm>
          <a:prstGeom prst="rect">
            <a:avLst/>
          </a:prstGeom>
        </p:spPr>
      </p:pic>
      <p:sp>
        <p:nvSpPr>
          <p:cNvPr id="124" name="テキスト ボックス 123">
            <a:extLst>
              <a:ext uri="{FF2B5EF4-FFF2-40B4-BE49-F238E27FC236}">
                <a16:creationId xmlns:a16="http://schemas.microsoft.com/office/drawing/2014/main" id="{4D61D433-C5FD-4844-ADB9-6A53BA77B2EE}"/>
              </a:ext>
            </a:extLst>
          </p:cNvPr>
          <p:cNvSpPr txBox="1"/>
          <p:nvPr/>
        </p:nvSpPr>
        <p:spPr>
          <a:xfrm>
            <a:off x="1669059" y="4810847"/>
            <a:ext cx="1964804" cy="338554"/>
          </a:xfrm>
          <a:prstGeom prst="rect">
            <a:avLst/>
          </a:prstGeom>
          <a:solidFill>
            <a:schemeClr val="bg1"/>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70C0"/>
                </a:solidFill>
                <a:effectLst/>
                <a:uLnTx/>
                <a:uFillTx/>
                <a:latin typeface="Arial"/>
                <a:ea typeface="ＭＳ Ｐゴシック"/>
                <a:cs typeface="+mn-cs"/>
              </a:rPr>
              <a:t>障害者職業センター</a:t>
            </a:r>
          </a:p>
        </p:txBody>
      </p:sp>
      <p:pic>
        <p:nvPicPr>
          <p:cNvPr id="126" name="図 125">
            <a:extLst>
              <a:ext uri="{FF2B5EF4-FFF2-40B4-BE49-F238E27FC236}">
                <a16:creationId xmlns:a16="http://schemas.microsoft.com/office/drawing/2014/main" id="{271D9C6A-D44C-47FC-99CF-6590AF7282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5164" y="1141070"/>
            <a:ext cx="1147304" cy="1008599"/>
          </a:xfrm>
          <a:prstGeom prst="rect">
            <a:avLst/>
          </a:prstGeom>
        </p:spPr>
      </p:pic>
      <p:sp>
        <p:nvSpPr>
          <p:cNvPr id="128" name="テキスト ボックス 127">
            <a:extLst>
              <a:ext uri="{FF2B5EF4-FFF2-40B4-BE49-F238E27FC236}">
                <a16:creationId xmlns:a16="http://schemas.microsoft.com/office/drawing/2014/main" id="{EA7C6007-1CB2-42A9-9188-5DBD9338FB18}"/>
              </a:ext>
            </a:extLst>
          </p:cNvPr>
          <p:cNvSpPr txBox="1"/>
          <p:nvPr/>
        </p:nvSpPr>
        <p:spPr>
          <a:xfrm>
            <a:off x="2342100" y="1996325"/>
            <a:ext cx="2441354" cy="338554"/>
          </a:xfrm>
          <a:prstGeom prst="rect">
            <a:avLst/>
          </a:prstGeom>
          <a:solidFill>
            <a:schemeClr val="bg1"/>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70C0"/>
                </a:solidFill>
                <a:effectLst/>
                <a:uLnTx/>
                <a:uFillTx/>
                <a:latin typeface="Arial"/>
                <a:ea typeface="ＭＳ Ｐゴシック"/>
                <a:cs typeface="+mn-cs"/>
              </a:rPr>
              <a:t>難病相談支援センター</a:t>
            </a:r>
          </a:p>
        </p:txBody>
      </p:sp>
      <p:pic>
        <p:nvPicPr>
          <p:cNvPr id="132" name="図 131">
            <a:extLst>
              <a:ext uri="{FF2B5EF4-FFF2-40B4-BE49-F238E27FC236}">
                <a16:creationId xmlns:a16="http://schemas.microsoft.com/office/drawing/2014/main" id="{04164344-DFE9-40E9-8DBF-8EE08BBD1F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18719" y="2228240"/>
            <a:ext cx="1054937" cy="1054937"/>
          </a:xfrm>
          <a:prstGeom prst="rect">
            <a:avLst/>
          </a:prstGeom>
        </p:spPr>
      </p:pic>
      <p:sp>
        <p:nvSpPr>
          <p:cNvPr id="134" name="テキスト ボックス 133">
            <a:extLst>
              <a:ext uri="{FF2B5EF4-FFF2-40B4-BE49-F238E27FC236}">
                <a16:creationId xmlns:a16="http://schemas.microsoft.com/office/drawing/2014/main" id="{C2A53345-1303-4015-9651-FB8F3EC926A5}"/>
              </a:ext>
            </a:extLst>
          </p:cNvPr>
          <p:cNvSpPr txBox="1"/>
          <p:nvPr/>
        </p:nvSpPr>
        <p:spPr>
          <a:xfrm>
            <a:off x="1691570" y="3269449"/>
            <a:ext cx="944398" cy="338554"/>
          </a:xfrm>
          <a:prstGeom prst="rect">
            <a:avLst/>
          </a:prstGeom>
          <a:solidFill>
            <a:schemeClr val="bg1"/>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70C0"/>
                </a:solidFill>
                <a:effectLst/>
                <a:uLnTx/>
                <a:uFillTx/>
                <a:latin typeface="Arial"/>
                <a:ea typeface="ＭＳ Ｐゴシック"/>
                <a:cs typeface="+mn-cs"/>
              </a:rPr>
              <a:t>保健所</a:t>
            </a:r>
          </a:p>
        </p:txBody>
      </p:sp>
      <p:pic>
        <p:nvPicPr>
          <p:cNvPr id="136" name="図 135">
            <a:extLst>
              <a:ext uri="{FF2B5EF4-FFF2-40B4-BE49-F238E27FC236}">
                <a16:creationId xmlns:a16="http://schemas.microsoft.com/office/drawing/2014/main" id="{35C75F42-3F95-415C-8081-35CD1023A9A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74643" y="201931"/>
            <a:ext cx="1276709" cy="1008599"/>
          </a:xfrm>
          <a:prstGeom prst="rect">
            <a:avLst/>
          </a:prstGeom>
        </p:spPr>
      </p:pic>
      <p:sp>
        <p:nvSpPr>
          <p:cNvPr id="138" name="テキスト ボックス 137">
            <a:extLst>
              <a:ext uri="{FF2B5EF4-FFF2-40B4-BE49-F238E27FC236}">
                <a16:creationId xmlns:a16="http://schemas.microsoft.com/office/drawing/2014/main" id="{2A0F94B0-3525-40FB-A604-819F524B157C}"/>
              </a:ext>
            </a:extLst>
          </p:cNvPr>
          <p:cNvSpPr txBox="1"/>
          <p:nvPr/>
        </p:nvSpPr>
        <p:spPr>
          <a:xfrm>
            <a:off x="6681230" y="1181561"/>
            <a:ext cx="2538996" cy="338554"/>
          </a:xfrm>
          <a:prstGeom prst="rect">
            <a:avLst/>
          </a:prstGeom>
          <a:solidFill>
            <a:schemeClr val="bg1"/>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70C0"/>
                </a:solidFill>
                <a:effectLst/>
                <a:uLnTx/>
                <a:uFillTx/>
                <a:latin typeface="Arial"/>
                <a:ea typeface="ＭＳ Ｐゴシック"/>
                <a:cs typeface="+mn-cs"/>
              </a:rPr>
              <a:t>難病診療連携拠点病院</a:t>
            </a:r>
          </a:p>
        </p:txBody>
      </p:sp>
      <p:pic>
        <p:nvPicPr>
          <p:cNvPr id="140" name="図 139">
            <a:extLst>
              <a:ext uri="{FF2B5EF4-FFF2-40B4-BE49-F238E27FC236}">
                <a16:creationId xmlns:a16="http://schemas.microsoft.com/office/drawing/2014/main" id="{7E25243C-EA87-4A5B-8720-C6DE91C4418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23659" y="1359948"/>
            <a:ext cx="610282" cy="713828"/>
          </a:xfrm>
          <a:prstGeom prst="rect">
            <a:avLst/>
          </a:prstGeom>
        </p:spPr>
      </p:pic>
      <p:sp>
        <p:nvSpPr>
          <p:cNvPr id="142" name="テキスト ボックス 141">
            <a:extLst>
              <a:ext uri="{FF2B5EF4-FFF2-40B4-BE49-F238E27FC236}">
                <a16:creationId xmlns:a16="http://schemas.microsoft.com/office/drawing/2014/main" id="{788507BB-D5D7-4B14-A769-602BAFB52739}"/>
              </a:ext>
            </a:extLst>
          </p:cNvPr>
          <p:cNvSpPr txBox="1"/>
          <p:nvPr/>
        </p:nvSpPr>
        <p:spPr>
          <a:xfrm>
            <a:off x="8780085" y="2134970"/>
            <a:ext cx="1745026" cy="338554"/>
          </a:xfrm>
          <a:prstGeom prst="rect">
            <a:avLst/>
          </a:prstGeom>
          <a:solidFill>
            <a:schemeClr val="bg1"/>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0070C0"/>
                </a:solidFill>
                <a:effectLst/>
                <a:uLnTx/>
                <a:uFillTx/>
                <a:latin typeface="Arial"/>
                <a:ea typeface="ＭＳ Ｐゴシック"/>
                <a:cs typeface="+mn-cs"/>
              </a:rPr>
              <a:t>地域の医療</a:t>
            </a:r>
            <a:r>
              <a:rPr kumimoji="1" lang="ja-JP" altLang="en-US" sz="1600" b="0" i="0" u="none" strike="noStrike" kern="1200" cap="none" spc="0" normalizeH="0" baseline="0" noProof="0" dirty="0">
                <a:ln>
                  <a:noFill/>
                </a:ln>
                <a:solidFill>
                  <a:srgbClr val="0070C0"/>
                </a:solidFill>
                <a:effectLst/>
                <a:uLnTx/>
                <a:uFillTx/>
                <a:latin typeface="Arial"/>
                <a:ea typeface="ＭＳ Ｐゴシック"/>
                <a:cs typeface="+mn-cs"/>
              </a:rPr>
              <a:t>機関</a:t>
            </a:r>
          </a:p>
        </p:txBody>
      </p:sp>
      <p:pic>
        <p:nvPicPr>
          <p:cNvPr id="146" name="図 145">
            <a:extLst>
              <a:ext uri="{FF2B5EF4-FFF2-40B4-BE49-F238E27FC236}">
                <a16:creationId xmlns:a16="http://schemas.microsoft.com/office/drawing/2014/main" id="{1A27F9BC-59BC-4C87-AD3C-CC70E77C462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220227" y="3798029"/>
            <a:ext cx="821429" cy="1061400"/>
          </a:xfrm>
          <a:prstGeom prst="rect">
            <a:avLst/>
          </a:prstGeom>
        </p:spPr>
      </p:pic>
      <p:sp>
        <p:nvSpPr>
          <p:cNvPr id="148" name="テキスト ボックス 147">
            <a:extLst>
              <a:ext uri="{FF2B5EF4-FFF2-40B4-BE49-F238E27FC236}">
                <a16:creationId xmlns:a16="http://schemas.microsoft.com/office/drawing/2014/main" id="{34096DB1-A932-49E4-A954-5689D688DA43}"/>
              </a:ext>
            </a:extLst>
          </p:cNvPr>
          <p:cNvSpPr txBox="1"/>
          <p:nvPr/>
        </p:nvSpPr>
        <p:spPr>
          <a:xfrm>
            <a:off x="7991107" y="4743892"/>
            <a:ext cx="2523141" cy="338554"/>
          </a:xfrm>
          <a:prstGeom prst="rect">
            <a:avLst/>
          </a:prstGeom>
          <a:solidFill>
            <a:schemeClr val="bg1"/>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70C0"/>
                </a:solidFill>
                <a:effectLst/>
                <a:uLnTx/>
                <a:uFillTx/>
                <a:latin typeface="Arial"/>
                <a:ea typeface="ＭＳ Ｐゴシック"/>
                <a:cs typeface="+mn-cs"/>
              </a:rPr>
              <a:t>産業保健総合支援センター</a:t>
            </a:r>
          </a:p>
        </p:txBody>
      </p:sp>
      <p:sp>
        <p:nvSpPr>
          <p:cNvPr id="153" name="四角形: 角を丸くする 152">
            <a:extLst>
              <a:ext uri="{FF2B5EF4-FFF2-40B4-BE49-F238E27FC236}">
                <a16:creationId xmlns:a16="http://schemas.microsoft.com/office/drawing/2014/main" id="{1F99316D-C708-4F97-A619-B3F0A3B8E03B}"/>
              </a:ext>
            </a:extLst>
          </p:cNvPr>
          <p:cNvSpPr/>
          <p:nvPr/>
        </p:nvSpPr>
        <p:spPr>
          <a:xfrm>
            <a:off x="3611668" y="5138346"/>
            <a:ext cx="1675533" cy="1011300"/>
          </a:xfrm>
          <a:prstGeom prst="roundRect">
            <a:avLst/>
          </a:prstGeom>
          <a:solidFill>
            <a:srgbClr val="ED7D31"/>
          </a:solidFill>
          <a:ln w="12700" cap="flat" cmpd="sng" algn="ctr">
            <a:noFill/>
            <a:prstDash val="solid"/>
            <a:miter lim="800000"/>
          </a:ln>
          <a:effectLst/>
          <a:scene3d>
            <a:camera prst="orthographicFront"/>
            <a:lightRig rig="threePt" dir="t"/>
          </a:scene3d>
          <a:sp3d>
            <a:bevelT/>
          </a:sp3d>
        </p:spPr>
        <p:txBody>
          <a:bodyPr rot="0" spcFirstLastPara="0"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00" cap="none" spc="0" normalizeH="0" baseline="0" noProof="0" dirty="0">
                <a:ln>
                  <a:noFill/>
                </a:ln>
                <a:solidFill>
                  <a:sysClr val="window" lastClr="FFFFFF"/>
                </a:solidFill>
                <a:effectLst/>
                <a:uLnTx/>
                <a:uFillTx/>
                <a:latin typeface="Century" panose="020F0502020204030204"/>
                <a:ea typeface="HG丸ｺﾞｼｯｸM-PRO" panose="020F0600000000000000" pitchFamily="50" charset="-128"/>
                <a:cs typeface="Times New Roman" panose="02020603050405020304" pitchFamily="18" charset="0"/>
              </a:rPr>
              <a:t>障害者雇用</a:t>
            </a:r>
            <a:endParaRPr kumimoji="0" lang="en-US" altLang="ja-JP" sz="1800" b="1" i="0" u="none" strike="noStrike" kern="100" cap="none" spc="0" normalizeH="0" baseline="0" noProof="0" dirty="0">
              <a:ln>
                <a:noFill/>
              </a:ln>
              <a:solidFill>
                <a:sysClr val="window" lastClr="FFFFFF"/>
              </a:solidFill>
              <a:effectLst/>
              <a:uLnTx/>
              <a:uFillTx/>
              <a:latin typeface="Century" panose="020F0502020204030204"/>
              <a:ea typeface="HG丸ｺﾞｼｯｸM-PRO" panose="020F06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00" cap="none" spc="0" normalizeH="0" baseline="0" noProof="0" dirty="0">
                <a:ln>
                  <a:noFill/>
                </a:ln>
                <a:solidFill>
                  <a:sysClr val="window" lastClr="FFFFFF"/>
                </a:solidFill>
                <a:effectLst/>
                <a:uLnTx/>
                <a:uFillTx/>
                <a:latin typeface="Century" panose="020F0502020204030204"/>
                <a:ea typeface="HG丸ｺﾞｼｯｸM-PRO" panose="020F0600000000000000" pitchFamily="50" charset="-128"/>
                <a:cs typeface="Times New Roman" panose="02020603050405020304" pitchFamily="18" charset="0"/>
              </a:rPr>
              <a:t>支援</a:t>
            </a:r>
            <a:endParaRPr kumimoji="0" lang="ja-JP" altLang="en-US" sz="1050" b="0" i="0" u="none" strike="noStrike" kern="100" cap="none" spc="0" normalizeH="0" baseline="0" noProof="0" dirty="0">
              <a:ln>
                <a:noFill/>
              </a:ln>
              <a:solidFill>
                <a:sysClr val="window" lastClr="FFFFFF"/>
              </a:solidFill>
              <a:effectLst/>
              <a:uLnTx/>
              <a:uFillTx/>
              <a:latin typeface="Century" panose="020F0502020204030204"/>
              <a:ea typeface="ＭＳ 明朝" panose="02020609040205080304" pitchFamily="17" charset="-128"/>
              <a:cs typeface="Times New Roman" panose="02020603050405020304" pitchFamily="18" charset="0"/>
            </a:endParaRPr>
          </a:p>
        </p:txBody>
      </p:sp>
      <p:sp>
        <p:nvSpPr>
          <p:cNvPr id="155" name="四角形: 角を丸くする 154">
            <a:extLst>
              <a:ext uri="{FF2B5EF4-FFF2-40B4-BE49-F238E27FC236}">
                <a16:creationId xmlns:a16="http://schemas.microsoft.com/office/drawing/2014/main" id="{B4718D2A-A50C-4FBA-AE93-DB30E6CAE3D0}"/>
              </a:ext>
            </a:extLst>
          </p:cNvPr>
          <p:cNvSpPr/>
          <p:nvPr/>
        </p:nvSpPr>
        <p:spPr>
          <a:xfrm>
            <a:off x="8835491" y="2589980"/>
            <a:ext cx="1825590" cy="1064505"/>
          </a:xfrm>
          <a:prstGeom prst="roundRect">
            <a:avLst/>
          </a:prstGeom>
          <a:solidFill>
            <a:srgbClr val="FD77C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srgbClr val="FFFFFF"/>
                </a:solidFill>
                <a:effectLst/>
                <a:uLnTx/>
                <a:uFillTx/>
                <a:latin typeface="Arial"/>
                <a:ea typeface="HG丸ｺﾞｼｯｸM-PRO" panose="020F0600000000000000" pitchFamily="50" charset="-128"/>
                <a:cs typeface="Times New Roman" panose="02020603050405020304" pitchFamily="18" charset="0"/>
              </a:rPr>
              <a:t>治療と</a:t>
            </a:r>
            <a:endParaRPr kumimoji="1" lang="ja-JP" altLang="en-US" sz="1050" b="0" i="0" u="none" strike="noStrike" kern="100" cap="none" spc="0" normalizeH="0" baseline="0" noProof="0" dirty="0">
              <a:ln>
                <a:noFill/>
              </a:ln>
              <a:solidFill>
                <a:srgbClr val="FFFFFF"/>
              </a:solidFill>
              <a:effectLst/>
              <a:uLnTx/>
              <a:uFillTx/>
              <a:latin typeface="Arial"/>
              <a:ea typeface="ＭＳ 明朝" panose="02020609040205080304" pitchFamily="17"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srgbClr val="FFFFFF"/>
                </a:solidFill>
                <a:effectLst/>
                <a:uLnTx/>
                <a:uFillTx/>
                <a:latin typeface="Arial"/>
                <a:ea typeface="HG丸ｺﾞｼｯｸM-PRO" panose="020F0600000000000000" pitchFamily="50" charset="-128"/>
                <a:cs typeface="Times New Roman" panose="02020603050405020304" pitchFamily="18" charset="0"/>
              </a:rPr>
              <a:t>仕事の両立支援</a:t>
            </a:r>
            <a:endParaRPr kumimoji="1" lang="ja-JP" altLang="en-US" sz="1050" b="0" i="0" u="none" strike="noStrike" kern="100" cap="none" spc="0" normalizeH="0" baseline="0" noProof="0" dirty="0">
              <a:ln>
                <a:noFill/>
              </a:ln>
              <a:solidFill>
                <a:srgbClr val="FFFFFF"/>
              </a:solidFill>
              <a:effectLst/>
              <a:uLnTx/>
              <a:uFillTx/>
              <a:latin typeface="Arial"/>
              <a:ea typeface="ＭＳ 明朝" panose="02020609040205080304" pitchFamily="17" charset="-128"/>
              <a:cs typeface="Times New Roman" panose="02020603050405020304" pitchFamily="18" charset="0"/>
            </a:endParaRPr>
          </a:p>
        </p:txBody>
      </p:sp>
      <p:sp>
        <p:nvSpPr>
          <p:cNvPr id="157" name="四角形: 角を丸くする 156">
            <a:extLst>
              <a:ext uri="{FF2B5EF4-FFF2-40B4-BE49-F238E27FC236}">
                <a16:creationId xmlns:a16="http://schemas.microsoft.com/office/drawing/2014/main" id="{76049D14-06AD-4B26-8E1E-B41BA2E01F71}"/>
              </a:ext>
            </a:extLst>
          </p:cNvPr>
          <p:cNvSpPr/>
          <p:nvPr/>
        </p:nvSpPr>
        <p:spPr>
          <a:xfrm>
            <a:off x="4550230" y="546069"/>
            <a:ext cx="1794777" cy="855319"/>
          </a:xfrm>
          <a:prstGeom prst="roundRect">
            <a:avLst/>
          </a:prstGeom>
          <a:solidFill>
            <a:srgbClr val="5B9BD5"/>
          </a:solidFill>
          <a:ln w="12700" cap="flat" cmpd="sng" algn="ctr">
            <a:noFill/>
            <a:prstDash val="solid"/>
            <a:miter lim="800000"/>
          </a:ln>
          <a:effectLst/>
          <a:scene3d>
            <a:camera prst="orthographicFront"/>
            <a:lightRig rig="threePt" dir="t"/>
          </a:scene3d>
          <a:sp3d>
            <a:bevelT/>
          </a:sp3d>
        </p:spPr>
        <p:txBody>
          <a:bodyPr rot="0" spcFirstLastPara="0"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00" cap="none" spc="0" normalizeH="0" baseline="0" noProof="0" dirty="0">
                <a:ln>
                  <a:noFill/>
                </a:ln>
                <a:solidFill>
                  <a:sysClr val="window" lastClr="FFFFFF"/>
                </a:solidFill>
                <a:effectLst/>
                <a:uLnTx/>
                <a:uFillTx/>
                <a:latin typeface="Century" panose="020F0502020204030204"/>
                <a:ea typeface="HG丸ｺﾞｼｯｸM-PRO" panose="020F0600000000000000" pitchFamily="50" charset="-128"/>
                <a:cs typeface="Times New Roman" panose="02020603050405020304" pitchFamily="18" charset="0"/>
              </a:rPr>
              <a:t>難病医療・生活</a:t>
            </a:r>
            <a:endParaRPr kumimoji="0" lang="ja-JP" altLang="en-US" sz="1050" b="0" i="0" u="none" strike="noStrike" kern="100" cap="none" spc="0" normalizeH="0" baseline="0" noProof="0" dirty="0">
              <a:ln>
                <a:noFill/>
              </a:ln>
              <a:solidFill>
                <a:sysClr val="window" lastClr="FFFFFF"/>
              </a:solidFill>
              <a:effectLst/>
              <a:uLnTx/>
              <a:uFillTx/>
              <a:latin typeface="Century" panose="020F0502020204030204"/>
              <a:ea typeface="ＭＳ 明朝" panose="02020609040205080304" pitchFamily="17"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00" cap="none" spc="0" normalizeH="0" baseline="0" noProof="0" dirty="0">
                <a:ln>
                  <a:noFill/>
                </a:ln>
                <a:solidFill>
                  <a:sysClr val="window" lastClr="FFFFFF"/>
                </a:solidFill>
                <a:effectLst/>
                <a:uLnTx/>
                <a:uFillTx/>
                <a:latin typeface="Century" panose="020F0502020204030204"/>
                <a:ea typeface="HG丸ｺﾞｼｯｸM-PRO" panose="020F0600000000000000" pitchFamily="50" charset="-128"/>
                <a:cs typeface="Times New Roman" panose="02020603050405020304" pitchFamily="18" charset="0"/>
              </a:rPr>
              <a:t>相談支援</a:t>
            </a:r>
            <a:endParaRPr kumimoji="0" lang="ja-JP" altLang="en-US" sz="1050" b="0" i="0" u="none" strike="noStrike" kern="100" cap="none" spc="0" normalizeH="0" baseline="0" noProof="0" dirty="0">
              <a:ln>
                <a:noFill/>
              </a:ln>
              <a:solidFill>
                <a:sysClr val="window" lastClr="FFFFFF"/>
              </a:solidFill>
              <a:effectLst/>
              <a:uLnTx/>
              <a:uFillTx/>
              <a:latin typeface="Century" panose="020F0502020204030204"/>
              <a:ea typeface="ＭＳ 明朝" panose="02020609040205080304" pitchFamily="17" charset="-128"/>
              <a:cs typeface="Times New Roman" panose="02020603050405020304" pitchFamily="18" charset="0"/>
            </a:endParaRPr>
          </a:p>
        </p:txBody>
      </p:sp>
      <p:pic>
        <p:nvPicPr>
          <p:cNvPr id="11" name="図 10" descr="ケーキ, 座る, テーブル, クマ が含まれている画像&#10;&#10;自動的に生成された説明">
            <a:extLst>
              <a:ext uri="{FF2B5EF4-FFF2-40B4-BE49-F238E27FC236}">
                <a16:creationId xmlns:a16="http://schemas.microsoft.com/office/drawing/2014/main" id="{22B90860-ADD2-4542-BAFE-4C29EE733E1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610547" y="3557016"/>
            <a:ext cx="1672864" cy="1605950"/>
          </a:xfrm>
          <a:prstGeom prst="rect">
            <a:avLst/>
          </a:prstGeom>
        </p:spPr>
      </p:pic>
      <p:pic>
        <p:nvPicPr>
          <p:cNvPr id="28" name="図 27" descr="ケーキ, 座る, テーブル, クマ が含まれている画像&#10;&#10;自動的に生成された説明">
            <a:extLst>
              <a:ext uri="{FF2B5EF4-FFF2-40B4-BE49-F238E27FC236}">
                <a16:creationId xmlns:a16="http://schemas.microsoft.com/office/drawing/2014/main" id="{E1734E4D-3C7B-4B47-9D86-58B8AC90788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17547" y="1356452"/>
            <a:ext cx="1672864" cy="1605950"/>
          </a:xfrm>
          <a:prstGeom prst="rect">
            <a:avLst/>
          </a:prstGeom>
        </p:spPr>
      </p:pic>
      <p:pic>
        <p:nvPicPr>
          <p:cNvPr id="29" name="図 28" descr="ケーキ, 座る, テーブル, クマ が含まれている画像&#10;&#10;自動的に生成された説明">
            <a:extLst>
              <a:ext uri="{FF2B5EF4-FFF2-40B4-BE49-F238E27FC236}">
                <a16:creationId xmlns:a16="http://schemas.microsoft.com/office/drawing/2014/main" id="{7DDF9355-1B2A-4F49-9C26-3E6581D489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28559" y="2240673"/>
            <a:ext cx="1672864" cy="1605950"/>
          </a:xfrm>
          <a:prstGeom prst="rect">
            <a:avLst/>
          </a:prstGeom>
        </p:spPr>
      </p:pic>
      <p:sp>
        <p:nvSpPr>
          <p:cNvPr id="33" name="雲形吹き出し 11">
            <a:extLst>
              <a:ext uri="{FF2B5EF4-FFF2-40B4-BE49-F238E27FC236}">
                <a16:creationId xmlns:a16="http://schemas.microsoft.com/office/drawing/2014/main" id="{7CEECB34-0273-4690-80E6-575A4CBB611B}"/>
              </a:ext>
            </a:extLst>
          </p:cNvPr>
          <p:cNvSpPr/>
          <p:nvPr/>
        </p:nvSpPr>
        <p:spPr>
          <a:xfrm>
            <a:off x="1816692" y="-17709"/>
            <a:ext cx="2441354" cy="1320731"/>
          </a:xfrm>
          <a:prstGeom prst="cloudCallout">
            <a:avLst>
              <a:gd name="adj1" fmla="val 69131"/>
              <a:gd name="adj2" fmla="val 660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ysClr val="windowText" lastClr="000000"/>
                </a:solidFill>
                <a:effectLst/>
                <a:uLnTx/>
                <a:uFillTx/>
                <a:latin typeface="HGMaruGothicMPRO" panose="020F0600000000000000" pitchFamily="34" charset="-128"/>
                <a:ea typeface="HGMaruGothicMPRO" panose="020F0600000000000000" pitchFamily="34" charset="-128"/>
                <a:cs typeface="+mn-cs"/>
              </a:rPr>
              <a:t>治療、</a:t>
            </a:r>
            <a:r>
              <a:rPr kumimoji="1" lang="ja-JP" altLang="ja-JP" sz="1800" b="1" i="0" u="none" strike="noStrike" kern="1200" cap="none" spc="0" normalizeH="0" baseline="0" noProof="0" dirty="0">
                <a:ln>
                  <a:noFill/>
                </a:ln>
                <a:solidFill>
                  <a:sysClr val="windowText" lastClr="000000"/>
                </a:solidFill>
                <a:effectLst/>
                <a:uLnTx/>
                <a:uFillTx/>
                <a:latin typeface="HGMaruGothicMPRO" panose="020F0600000000000000" pitchFamily="34" charset="-128"/>
                <a:ea typeface="HGMaruGothicMPRO" panose="020F0600000000000000" pitchFamily="34" charset="-128"/>
                <a:cs typeface="+mn-cs"/>
              </a:rPr>
              <a:t>生活・経済面、心理面での悩み</a:t>
            </a:r>
            <a:r>
              <a:rPr kumimoji="1" lang="ja-JP" altLang="ja-JP" sz="1800" b="0" i="0" u="none" strike="noStrike" kern="1200" cap="none" spc="0" normalizeH="0" baseline="0" noProof="0" dirty="0">
                <a:ln>
                  <a:noFill/>
                </a:ln>
                <a:solidFill>
                  <a:sysClr val="windowText" lastClr="000000"/>
                </a:solidFill>
                <a:effectLst/>
                <a:uLnTx/>
                <a:uFillTx/>
                <a:latin typeface="HGMaruGothicMPRO" panose="020F0600000000000000" pitchFamily="34" charset="-128"/>
                <a:ea typeface="HGMaruGothicMPRO" panose="020F0600000000000000" pitchFamily="34" charset="-128"/>
                <a:cs typeface="+mn-cs"/>
              </a:rPr>
              <a:t> </a:t>
            </a:r>
            <a:endParaRPr kumimoji="1" lang="ja-JP" altLang="en-US" sz="1800" b="0" i="0" u="none" strike="noStrike" kern="1200" cap="none" spc="0" normalizeH="0" baseline="0" noProof="0" dirty="0">
              <a:ln>
                <a:noFill/>
              </a:ln>
              <a:solidFill>
                <a:sysClr val="windowText" lastClr="000000"/>
              </a:solidFill>
              <a:effectLst/>
              <a:uLnTx/>
              <a:uFillTx/>
              <a:latin typeface="HGMaruGothicMPRO" panose="020F0600000000000000" pitchFamily="34" charset="-128"/>
              <a:ea typeface="HGMaruGothicMPRO" panose="020F0600000000000000" pitchFamily="34" charset="-128"/>
              <a:cs typeface="+mn-cs"/>
            </a:endParaRPr>
          </a:p>
        </p:txBody>
      </p:sp>
      <p:sp>
        <p:nvSpPr>
          <p:cNvPr id="34" name="雲形吹き出し 37">
            <a:extLst>
              <a:ext uri="{FF2B5EF4-FFF2-40B4-BE49-F238E27FC236}">
                <a16:creationId xmlns:a16="http://schemas.microsoft.com/office/drawing/2014/main" id="{D5CE2539-89B5-4E1F-A197-4196E59524E8}"/>
              </a:ext>
            </a:extLst>
          </p:cNvPr>
          <p:cNvSpPr/>
          <p:nvPr/>
        </p:nvSpPr>
        <p:spPr>
          <a:xfrm>
            <a:off x="1507107" y="5500357"/>
            <a:ext cx="2333097" cy="1300020"/>
          </a:xfrm>
          <a:prstGeom prst="cloudCallout">
            <a:avLst>
              <a:gd name="adj1" fmla="val 55032"/>
              <a:gd name="adj2" fmla="val -1521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ysClr val="windowText" lastClr="000000"/>
                </a:solidFill>
                <a:effectLst/>
                <a:uLnTx/>
                <a:uFillTx/>
                <a:latin typeface="HGMaruGothicMPRO" panose="020F0600000000000000" pitchFamily="34" charset="-128"/>
                <a:ea typeface="HGMaruGothicMPRO" panose="020F0600000000000000" pitchFamily="34" charset="-128"/>
                <a:cs typeface="+mn-cs"/>
              </a:rPr>
              <a:t>就職や就職活動の進め方の悩み</a:t>
            </a:r>
            <a:endParaRPr kumimoji="1" lang="ja-JP" altLang="en-US" sz="1800" b="0" i="0" u="none" strike="noStrike" kern="1200" cap="none" spc="0" normalizeH="0" baseline="0" noProof="0" dirty="0">
              <a:ln>
                <a:noFill/>
              </a:ln>
              <a:solidFill>
                <a:sysClr val="windowText" lastClr="000000"/>
              </a:solidFill>
              <a:effectLst/>
              <a:uLnTx/>
              <a:uFillTx/>
              <a:latin typeface="HGMaruGothicMPRO" panose="020F0600000000000000" pitchFamily="34" charset="-128"/>
              <a:ea typeface="HGMaruGothicMPRO" panose="020F0600000000000000" pitchFamily="34" charset="-128"/>
              <a:cs typeface="+mn-cs"/>
            </a:endParaRPr>
          </a:p>
        </p:txBody>
      </p:sp>
      <p:sp>
        <p:nvSpPr>
          <p:cNvPr id="35" name="雲形吹き出し 38">
            <a:extLst>
              <a:ext uri="{FF2B5EF4-FFF2-40B4-BE49-F238E27FC236}">
                <a16:creationId xmlns:a16="http://schemas.microsoft.com/office/drawing/2014/main" id="{4FD56E2B-A6F8-42BD-9D45-D9423E923F7F}"/>
              </a:ext>
            </a:extLst>
          </p:cNvPr>
          <p:cNvSpPr/>
          <p:nvPr/>
        </p:nvSpPr>
        <p:spPr>
          <a:xfrm>
            <a:off x="8780086" y="5236541"/>
            <a:ext cx="1745026" cy="1426031"/>
          </a:xfrm>
          <a:prstGeom prst="cloudCallout">
            <a:avLst>
              <a:gd name="adj1" fmla="val -62849"/>
              <a:gd name="adj2" fmla="val -2052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ysClr val="windowText" lastClr="000000"/>
                </a:solidFill>
                <a:effectLst/>
                <a:uLnTx/>
                <a:uFillTx/>
                <a:latin typeface="HGMaruGothicMPRO" panose="020F0600000000000000" pitchFamily="34" charset="-128"/>
                <a:ea typeface="HGMaruGothicMPRO" panose="020F0600000000000000" pitchFamily="34" charset="-128"/>
                <a:cs typeface="+mn-cs"/>
              </a:rPr>
              <a:t>治療と仕事、生活のやりくりの悩み</a:t>
            </a:r>
            <a:endParaRPr kumimoji="1" lang="ja-JP" altLang="en-US" sz="1800" b="0" i="0" u="none" strike="noStrike" kern="1200" cap="none" spc="0" normalizeH="0" baseline="0" noProof="0">
              <a:ln>
                <a:noFill/>
              </a:ln>
              <a:solidFill>
                <a:sysClr val="windowText" lastClr="000000"/>
              </a:solidFill>
              <a:effectLst/>
              <a:uLnTx/>
              <a:uFillTx/>
              <a:latin typeface="HGMaruGothicMPRO" panose="020F0600000000000000" pitchFamily="34" charset="-128"/>
              <a:ea typeface="HGMaruGothicMPRO" panose="020F0600000000000000" pitchFamily="34" charset="-128"/>
              <a:cs typeface="+mn-cs"/>
            </a:endParaRPr>
          </a:p>
        </p:txBody>
      </p:sp>
    </p:spTree>
    <p:extLst>
      <p:ext uri="{BB962C8B-B14F-4D97-AF65-F5344CB8AC3E}">
        <p14:creationId xmlns:p14="http://schemas.microsoft.com/office/powerpoint/2010/main" val="3600241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8687564" y="5114904"/>
            <a:ext cx="3284981" cy="1441344"/>
          </a:xfrm>
          <a:prstGeom prst="roundRect">
            <a:avLst/>
          </a:prstGeom>
          <a:solidFill>
            <a:srgbClr val="FFE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19" name="正方形/長方形 18"/>
          <p:cNvSpPr/>
          <p:nvPr/>
        </p:nvSpPr>
        <p:spPr>
          <a:xfrm>
            <a:off x="8741665" y="1284333"/>
            <a:ext cx="3230880" cy="3641928"/>
          </a:xfrm>
          <a:prstGeom prst="rect">
            <a:avLst/>
          </a:prstGeom>
          <a:solidFill>
            <a:srgbClr val="CCFFFF"/>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pic>
        <p:nvPicPr>
          <p:cNvPr id="32" name="図 31">
            <a:extLst>
              <a:ext uri="{FF2B5EF4-FFF2-40B4-BE49-F238E27FC236}">
                <a16:creationId xmlns:a16="http://schemas.microsoft.com/office/drawing/2014/main" id="{08C634DF-05E7-4362-BF02-9207E2AAFF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8917" y="2512738"/>
            <a:ext cx="862923" cy="862923"/>
          </a:xfrm>
          <a:prstGeom prst="rect">
            <a:avLst/>
          </a:prstGeom>
        </p:spPr>
      </p:pic>
      <p:grpSp>
        <p:nvGrpSpPr>
          <p:cNvPr id="3" name="グループ化 2"/>
          <p:cNvGrpSpPr/>
          <p:nvPr/>
        </p:nvGrpSpPr>
        <p:grpSpPr>
          <a:xfrm>
            <a:off x="280594" y="1448055"/>
            <a:ext cx="8303034" cy="4997063"/>
            <a:chOff x="254239" y="957946"/>
            <a:chExt cx="9136300" cy="5498553"/>
          </a:xfrm>
        </p:grpSpPr>
        <p:sp>
          <p:nvSpPr>
            <p:cNvPr id="8" name="二等辺三角形 7"/>
            <p:cNvSpPr/>
            <p:nvPr/>
          </p:nvSpPr>
          <p:spPr>
            <a:xfrm>
              <a:off x="1259632" y="1039858"/>
              <a:ext cx="5000418" cy="332196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円/楕円 6"/>
            <p:cNvSpPr/>
            <p:nvPr/>
          </p:nvSpPr>
          <p:spPr>
            <a:xfrm>
              <a:off x="5240271" y="2778858"/>
              <a:ext cx="3458166" cy="3458166"/>
            </a:xfrm>
            <a:prstGeom prst="ellipse">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8" name="角丸四角形 27"/>
            <p:cNvSpPr/>
            <p:nvPr/>
          </p:nvSpPr>
          <p:spPr>
            <a:xfrm>
              <a:off x="254239" y="4185790"/>
              <a:ext cx="3968477" cy="2270708"/>
            </a:xfrm>
            <a:prstGeom prst="roundRect">
              <a:avLst>
                <a:gd name="adj" fmla="val 7681"/>
              </a:avLst>
            </a:prstGeom>
            <a:solidFill>
              <a:srgbClr val="FFFFCC"/>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364" rtl="0" eaLnBrk="1" fontAlgn="base" latinLnBrk="0" hangingPunct="1">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〇各種相談支援</a:t>
              </a:r>
              <a:endParaRPr kumimoji="1" lang="en-US" altLang="ja-JP"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364" rtl="0" eaLnBrk="1" fontAlgn="base" latinLnBrk="0" hangingPunct="1">
                <a:lnSpc>
                  <a:spcPct val="11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生活情報提供、各種公的手続支援、日常生活支援</a:t>
              </a:r>
              <a:r>
                <a:rPr kumimoji="1" lang="en-US" altLang="ja-JP" sz="1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364" rtl="0" eaLnBrk="1" fontAlgn="base" latinLnBrk="0" hangingPunct="1">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〇就労支援</a:t>
              </a:r>
              <a:endParaRPr kumimoji="1" lang="en-US" altLang="ja-JP"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364" rtl="0" eaLnBrk="1" fontAlgn="base" latinLnBrk="0" hangingPunct="1">
                <a:lnSpc>
                  <a:spcPct val="11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12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①在職中に難病を発症した方、②就労を希望する方向け</a:t>
              </a:r>
              <a:r>
                <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364" rtl="0" eaLnBrk="1" fontAlgn="base" latinLnBrk="0" hangingPunct="1">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〇地域交流会等の推進</a:t>
              </a:r>
              <a:endParaRPr kumimoji="1" lang="en-US" altLang="ja-JP"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364" rtl="0" eaLnBrk="1" fontAlgn="base" latinLnBrk="0" hangingPunct="1">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〇難病のある人に対する出張相談</a:t>
              </a:r>
              <a:endParaRPr kumimoji="1" lang="en-US" altLang="ja-JP"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364" rtl="0" eaLnBrk="1" fontAlgn="base" latinLnBrk="0" hangingPunct="1">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〇難病相談支援員等への研修、情報提供</a:t>
              </a:r>
              <a:endParaRPr kumimoji="1" lang="en-US" altLang="ja-JP"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364" rtl="0" eaLnBrk="1" fontAlgn="base" latinLnBrk="0" hangingPunct="1">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〇</a:t>
              </a:r>
              <a:r>
                <a:rPr kumimoji="1" lang="ja-JP" altLang="en-US" sz="1200" b="1" i="0" u="none" strike="noStrike" kern="1200" cap="none" spc="-15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ピア・サポートの実施、ピア・サポーターの養成</a:t>
              </a:r>
              <a:endParaRPr kumimoji="1" lang="en-US" altLang="ja-JP" sz="1200" b="1" i="0" u="none" strike="noStrike" kern="1200" cap="none" spc="-15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364" rtl="0" eaLnBrk="1" fontAlgn="base" latinLnBrk="0" hangingPunct="1">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〇地域の様々な支援機関への紹介　　　等</a:t>
              </a:r>
            </a:p>
          </p:txBody>
        </p:sp>
        <p:sp>
          <p:nvSpPr>
            <p:cNvPr id="6" name="角丸四角形 5"/>
            <p:cNvSpPr/>
            <p:nvPr/>
          </p:nvSpPr>
          <p:spPr>
            <a:xfrm>
              <a:off x="442914" y="3538185"/>
              <a:ext cx="3443814" cy="580243"/>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難病相談支援センター</a:t>
              </a:r>
              <a:endParaRPr kumimoji="1" lang="en-US" altLang="ja-JP"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364"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（難病相談支援員／ピア・サポーター）</a:t>
              </a:r>
            </a:p>
          </p:txBody>
        </p:sp>
        <p:pic>
          <p:nvPicPr>
            <p:cNvPr id="5" name="Picture 4" descr="j0433954[1]"/>
            <p:cNvPicPr preferRelativeResize="0">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0117" y="2935911"/>
              <a:ext cx="792088" cy="826487"/>
            </a:xfrm>
            <a:prstGeom prst="rect">
              <a:avLst/>
            </a:prstGeom>
            <a:noFill/>
            <a:ln w="9525">
              <a:noFill/>
              <a:miter lim="800000"/>
              <a:headEnd/>
              <a:tailEnd/>
            </a:ln>
          </p:spPr>
        </p:pic>
        <p:sp>
          <p:nvSpPr>
            <p:cNvPr id="24" name="角丸四角形 23"/>
            <p:cNvSpPr/>
            <p:nvPr/>
          </p:nvSpPr>
          <p:spPr>
            <a:xfrm>
              <a:off x="5273997" y="6079652"/>
              <a:ext cx="1326098" cy="340641"/>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患者・家族会</a:t>
              </a:r>
            </a:p>
          </p:txBody>
        </p:sp>
        <p:sp>
          <p:nvSpPr>
            <p:cNvPr id="26" name="角丸四角形 25"/>
            <p:cNvSpPr/>
            <p:nvPr/>
          </p:nvSpPr>
          <p:spPr>
            <a:xfrm>
              <a:off x="7587519" y="3079000"/>
              <a:ext cx="1326098" cy="340641"/>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福祉サービス</a:t>
              </a:r>
            </a:p>
          </p:txBody>
        </p:sp>
        <p:sp>
          <p:nvSpPr>
            <p:cNvPr id="9" name="円/楕円 8"/>
            <p:cNvSpPr/>
            <p:nvPr/>
          </p:nvSpPr>
          <p:spPr>
            <a:xfrm>
              <a:off x="1998805" y="1147691"/>
              <a:ext cx="3563246" cy="1919308"/>
            </a:xfrm>
            <a:prstGeom prst="ellipse">
              <a:avLst/>
            </a:prstGeom>
            <a:solidFill>
              <a:srgbClr val="95F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4" name="Picture 20" descr="C:\Users\Yuichiro HARUNA\AppData\Local\Microsoft\Windows\Temporary Internet Files\Content.IE5\G1NZHAA4\MCj03325780000[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89085" y="1623110"/>
              <a:ext cx="1182686"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2777498" y="1039858"/>
              <a:ext cx="1921021" cy="478432"/>
            </a:xfrm>
            <a:prstGeom prst="roundRect">
              <a:avLst/>
            </a:prstGeom>
            <a:solidFill>
              <a:schemeClr val="bg1">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難病のある人</a:t>
              </a:r>
            </a:p>
          </p:txBody>
        </p:sp>
        <p:sp>
          <p:nvSpPr>
            <p:cNvPr id="10" name="下矢印 9"/>
            <p:cNvSpPr/>
            <p:nvPr/>
          </p:nvSpPr>
          <p:spPr>
            <a:xfrm>
              <a:off x="2411760" y="3081442"/>
              <a:ext cx="1224136" cy="413243"/>
            </a:xfrm>
            <a:prstGeom prst="down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5" name="下矢印 34"/>
            <p:cNvSpPr/>
            <p:nvPr/>
          </p:nvSpPr>
          <p:spPr>
            <a:xfrm flipV="1">
              <a:off x="3886728" y="3066999"/>
              <a:ext cx="1224136" cy="413243"/>
            </a:xfrm>
            <a:prstGeom prst="down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左右矢印 11"/>
            <p:cNvSpPr/>
            <p:nvPr/>
          </p:nvSpPr>
          <p:spPr>
            <a:xfrm>
              <a:off x="4184125" y="4583946"/>
              <a:ext cx="1247641" cy="989558"/>
            </a:xfrm>
            <a:prstGeom prst="leftRightArrow">
              <a:avLst>
                <a:gd name="adj1" fmla="val 50000"/>
                <a:gd name="adj2" fmla="val 33637"/>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連携</a:t>
              </a:r>
            </a:p>
          </p:txBody>
        </p:sp>
        <p:sp>
          <p:nvSpPr>
            <p:cNvPr id="13" name="テキスト ボックス 12"/>
            <p:cNvSpPr txBox="1"/>
            <p:nvPr/>
          </p:nvSpPr>
          <p:spPr>
            <a:xfrm>
              <a:off x="2767347" y="3115048"/>
              <a:ext cx="507996" cy="304798"/>
            </a:xfrm>
            <a:prstGeom prst="rect">
              <a:avLst/>
            </a:prstGeom>
            <a:noFill/>
          </p:spPr>
          <p:txBody>
            <a:bodyPr wrap="none" lIns="0" tIns="0" rIns="0" bIns="0" rtlCol="0">
              <a:spAutoFit/>
            </a:bodyPr>
            <a:lstStyle/>
            <a:p>
              <a:pPr marL="0" marR="0" lvl="0" indent="0" algn="l" defTabSz="914364"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相談</a:t>
              </a:r>
            </a:p>
          </p:txBody>
        </p:sp>
        <p:sp>
          <p:nvSpPr>
            <p:cNvPr id="38" name="テキスト ボックス 37"/>
            <p:cNvSpPr txBox="1"/>
            <p:nvPr/>
          </p:nvSpPr>
          <p:spPr>
            <a:xfrm>
              <a:off x="4242315" y="3115048"/>
              <a:ext cx="507996" cy="304798"/>
            </a:xfrm>
            <a:prstGeom prst="rect">
              <a:avLst/>
            </a:prstGeom>
            <a:noFill/>
          </p:spPr>
          <p:txBody>
            <a:bodyPr wrap="none" lIns="0" tIns="0" rIns="0" bIns="0" rtlCol="0">
              <a:spAutoFit/>
            </a:bodyPr>
            <a:lstStyle/>
            <a:p>
              <a:pPr marL="0" marR="0" lvl="0" indent="0" algn="l" defTabSz="914364"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支援</a:t>
              </a:r>
            </a:p>
          </p:txBody>
        </p:sp>
        <p:sp>
          <p:nvSpPr>
            <p:cNvPr id="14" name="正方形/長方形 13"/>
            <p:cNvSpPr/>
            <p:nvPr/>
          </p:nvSpPr>
          <p:spPr>
            <a:xfrm>
              <a:off x="5250001" y="2575772"/>
              <a:ext cx="2122337" cy="880710"/>
            </a:xfrm>
            <a:prstGeom prst="rect">
              <a:avLst/>
            </a:prstGeom>
            <a:solidFill>
              <a:schemeClr val="accent5"/>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364" rtl="0" eaLnBrk="1" fontAlgn="base" latinLnBrk="0" hangingPunct="1">
                <a:lnSpc>
                  <a:spcPct val="1000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「難病患者就職サポーター」</a:t>
              </a:r>
              <a:endParaRPr kumimoji="1" lang="en-US" altLang="ja-JP" sz="11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364"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企業に対して、難病のある人の雇用管理等に関する情報を提供（ハローワークに配置）</a:t>
              </a:r>
            </a:p>
          </p:txBody>
        </p:sp>
        <p:sp>
          <p:nvSpPr>
            <p:cNvPr id="40" name="正方形/長方形 39"/>
            <p:cNvSpPr/>
            <p:nvPr/>
          </p:nvSpPr>
          <p:spPr>
            <a:xfrm>
              <a:off x="6812684" y="5696631"/>
              <a:ext cx="2419671" cy="759868"/>
            </a:xfrm>
            <a:prstGeom prst="rect">
              <a:avLst/>
            </a:prstGeom>
            <a:solidFill>
              <a:schemeClr val="accent5"/>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364"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保健所を中心に</a:t>
              </a:r>
              <a:r>
                <a:rPr kumimoji="1" lang="ja-JP" altLang="en-US" sz="11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「難病対策地域協議会」</a:t>
              </a:r>
              <a:r>
                <a:rPr kumimoji="1" lang="ja-JP" altLang="en-US" sz="11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を設置するなど、地域の医療・介護・福祉従事者、患者会等が連携して難病のある人を支援</a:t>
              </a:r>
            </a:p>
          </p:txBody>
        </p:sp>
        <p:sp>
          <p:nvSpPr>
            <p:cNvPr id="25" name="角丸四角形 24"/>
            <p:cNvSpPr/>
            <p:nvPr/>
          </p:nvSpPr>
          <p:spPr>
            <a:xfrm>
              <a:off x="6978879" y="5287449"/>
              <a:ext cx="1326098" cy="340641"/>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保健所</a:t>
              </a:r>
            </a:p>
          </p:txBody>
        </p:sp>
        <p:sp>
          <p:nvSpPr>
            <p:cNvPr id="15" name="円形吹き出し 14"/>
            <p:cNvSpPr/>
            <p:nvPr/>
          </p:nvSpPr>
          <p:spPr>
            <a:xfrm>
              <a:off x="5110864" y="957946"/>
              <a:ext cx="2773504" cy="924334"/>
            </a:xfrm>
            <a:prstGeom prst="wedgeEllipseCallout">
              <a:avLst>
                <a:gd name="adj1" fmla="val -82113"/>
                <a:gd name="adj2" fmla="val 508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2" name="円形吹き出し 41"/>
            <p:cNvSpPr/>
            <p:nvPr/>
          </p:nvSpPr>
          <p:spPr>
            <a:xfrm>
              <a:off x="5026476" y="1943813"/>
              <a:ext cx="1580836" cy="550131"/>
            </a:xfrm>
            <a:prstGeom prst="wedgeEllipseCallout">
              <a:avLst>
                <a:gd name="adj1" fmla="val -94272"/>
                <a:gd name="adj2" fmla="val -2261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3" name="円形吹き出し 42"/>
            <p:cNvSpPr/>
            <p:nvPr/>
          </p:nvSpPr>
          <p:spPr>
            <a:xfrm>
              <a:off x="1043607" y="1101385"/>
              <a:ext cx="1605049" cy="839188"/>
            </a:xfrm>
            <a:prstGeom prst="wedgeEllipseCallout">
              <a:avLst>
                <a:gd name="adj1" fmla="val 80693"/>
                <a:gd name="adj2" fmla="val 364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4" name="円形吹き出し 43"/>
            <p:cNvSpPr/>
            <p:nvPr/>
          </p:nvSpPr>
          <p:spPr>
            <a:xfrm>
              <a:off x="1117263" y="2151869"/>
              <a:ext cx="1121214" cy="550131"/>
            </a:xfrm>
            <a:prstGeom prst="wedgeEllipseCallout">
              <a:avLst>
                <a:gd name="adj1" fmla="val 123741"/>
                <a:gd name="adj2" fmla="val -716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 name="テキスト ボックス 15"/>
            <p:cNvSpPr txBox="1"/>
            <p:nvPr/>
          </p:nvSpPr>
          <p:spPr>
            <a:xfrm>
              <a:off x="1183842" y="1148150"/>
              <a:ext cx="1332079" cy="643461"/>
            </a:xfrm>
            <a:prstGeom prst="rect">
              <a:avLst/>
            </a:prstGeom>
            <a:noFill/>
          </p:spPr>
          <p:txBody>
            <a:bodyPr wrap="none" rtlCol="0">
              <a:spAutoFit/>
            </a:bodyPr>
            <a:lstStyle/>
            <a:p>
              <a:pPr marL="0" marR="0" lvl="0" indent="0" algn="ctr" defTabSz="914364"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快適に</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364"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生活したい</a:t>
              </a:r>
            </a:p>
          </p:txBody>
        </p:sp>
        <p:sp>
          <p:nvSpPr>
            <p:cNvPr id="46" name="テキスト ボックス 45"/>
            <p:cNvSpPr txBox="1"/>
            <p:nvPr/>
          </p:nvSpPr>
          <p:spPr>
            <a:xfrm>
              <a:off x="1348263" y="2223269"/>
              <a:ext cx="654751" cy="372530"/>
            </a:xfrm>
            <a:prstGeom prst="rect">
              <a:avLst/>
            </a:prstGeom>
            <a:noFill/>
          </p:spPr>
          <p:txBody>
            <a:bodyPr wrap="none" rtlCol="0">
              <a:spAutoFit/>
            </a:bodyPr>
            <a:lstStyle/>
            <a:p>
              <a:pPr marL="0" marR="0" lvl="0" indent="0" algn="ctr" defTabSz="914364"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不安</a:t>
              </a:r>
            </a:p>
          </p:txBody>
        </p:sp>
        <p:sp>
          <p:nvSpPr>
            <p:cNvPr id="47" name="テキスト ボックス 46"/>
            <p:cNvSpPr txBox="1"/>
            <p:nvPr/>
          </p:nvSpPr>
          <p:spPr>
            <a:xfrm>
              <a:off x="5290815" y="1079362"/>
              <a:ext cx="2460959" cy="643461"/>
            </a:xfrm>
            <a:prstGeom prst="rect">
              <a:avLst/>
            </a:prstGeom>
            <a:noFill/>
          </p:spPr>
          <p:txBody>
            <a:bodyPr wrap="none" rtlCol="0">
              <a:spAutoFit/>
            </a:bodyPr>
            <a:lstStyle/>
            <a:p>
              <a:pPr marL="0" marR="0" lvl="0" indent="0" algn="ctr" defTabSz="914364"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適切な治療を受けたい</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364"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在宅療養を受けたい</a:t>
              </a:r>
            </a:p>
          </p:txBody>
        </p:sp>
        <p:sp>
          <p:nvSpPr>
            <p:cNvPr id="48" name="テキスト ボックス 47"/>
            <p:cNvSpPr txBox="1"/>
            <p:nvPr/>
          </p:nvSpPr>
          <p:spPr>
            <a:xfrm>
              <a:off x="5288496" y="1999327"/>
              <a:ext cx="1106302" cy="372530"/>
            </a:xfrm>
            <a:prstGeom prst="rect">
              <a:avLst/>
            </a:prstGeom>
            <a:noFill/>
          </p:spPr>
          <p:txBody>
            <a:bodyPr wrap="none" rtlCol="0">
              <a:spAutoFit/>
            </a:bodyPr>
            <a:lstStyle/>
            <a:p>
              <a:pPr marL="0" marR="0" lvl="0" indent="0" algn="ctr" defTabSz="914364"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働きたい</a:t>
              </a:r>
            </a:p>
          </p:txBody>
        </p:sp>
        <p:sp>
          <p:nvSpPr>
            <p:cNvPr id="27" name="角丸四角形 26"/>
            <p:cNvSpPr/>
            <p:nvPr/>
          </p:nvSpPr>
          <p:spPr>
            <a:xfrm>
              <a:off x="7955921" y="4428605"/>
              <a:ext cx="1434618" cy="484524"/>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医療機関等</a:t>
              </a:r>
              <a:endParaRPr kumimoji="1" lang="en-US" altLang="ja-JP"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364"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難病指定医等</a:t>
              </a:r>
              <a:r>
                <a:rPr kumimoji="1" lang="en-US" altLang="ja-JP"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角丸四角形 22"/>
            <p:cNvSpPr/>
            <p:nvPr/>
          </p:nvSpPr>
          <p:spPr>
            <a:xfrm>
              <a:off x="5234250" y="4327302"/>
              <a:ext cx="1326098" cy="340641"/>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ハローワーク</a:t>
              </a:r>
            </a:p>
          </p:txBody>
        </p:sp>
      </p:grpSp>
      <p:sp>
        <p:nvSpPr>
          <p:cNvPr id="11" name="タイトル 10"/>
          <p:cNvSpPr>
            <a:spLocks noGrp="1"/>
          </p:cNvSpPr>
          <p:nvPr>
            <p:ph type="title"/>
          </p:nvPr>
        </p:nvSpPr>
        <p:spPr>
          <a:xfrm>
            <a:off x="2700521" y="620688"/>
            <a:ext cx="6838721" cy="561976"/>
          </a:xfrm>
        </p:spPr>
        <p:txBody>
          <a:bodyPr/>
          <a:lstStyle/>
          <a:p>
            <a:r>
              <a:rPr lang="ja-JP" altLang="en-US" dirty="0">
                <a:latin typeface="HG丸ｺﾞｼｯｸM-PRO" panose="020F0600000000000000" pitchFamily="50" charset="-128"/>
                <a:ea typeface="HG丸ｺﾞｼｯｸM-PRO" panose="020F0600000000000000" pitchFamily="50" charset="-128"/>
              </a:rPr>
              <a:t>難病相談支援センター</a:t>
            </a:r>
            <a:endParaRPr lang="ja-JP" altLang="en-US" sz="4000" dirty="0">
              <a:latin typeface="HG丸ｺﾞｼｯｸM-PRO" panose="020F0600000000000000" pitchFamily="50" charset="-128"/>
              <a:ea typeface="HG丸ｺﾞｼｯｸM-PRO" panose="020F0600000000000000" pitchFamily="50" charset="-128"/>
            </a:endParaRPr>
          </a:p>
        </p:txBody>
      </p:sp>
      <p:pic>
        <p:nvPicPr>
          <p:cNvPr id="18" name="図 17">
            <a:extLst>
              <a:ext uri="{FF2B5EF4-FFF2-40B4-BE49-F238E27FC236}">
                <a16:creationId xmlns:a16="http://schemas.microsoft.com/office/drawing/2014/main" id="{140A4379-97A2-468C-A602-BC7C1CBC6F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1478" y="3600213"/>
            <a:ext cx="1045296" cy="956045"/>
          </a:xfrm>
          <a:prstGeom prst="rect">
            <a:avLst/>
          </a:prstGeom>
        </p:spPr>
      </p:pic>
      <p:pic>
        <p:nvPicPr>
          <p:cNvPr id="20" name="図 19">
            <a:extLst>
              <a:ext uri="{FF2B5EF4-FFF2-40B4-BE49-F238E27FC236}">
                <a16:creationId xmlns:a16="http://schemas.microsoft.com/office/drawing/2014/main" id="{A3AD46F0-27D0-4599-A634-17A6C0EB6F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15090" y="5286044"/>
            <a:ext cx="1329138" cy="812436"/>
          </a:xfrm>
          <a:prstGeom prst="rect">
            <a:avLst/>
          </a:prstGeom>
        </p:spPr>
      </p:pic>
      <p:pic>
        <p:nvPicPr>
          <p:cNvPr id="22" name="図 21">
            <a:extLst>
              <a:ext uri="{FF2B5EF4-FFF2-40B4-BE49-F238E27FC236}">
                <a16:creationId xmlns:a16="http://schemas.microsoft.com/office/drawing/2014/main" id="{34BBC0B8-25C4-4692-8374-264A55B6E9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79064" y="4860097"/>
            <a:ext cx="612291" cy="509614"/>
          </a:xfrm>
          <a:prstGeom prst="rect">
            <a:avLst/>
          </a:prstGeom>
        </p:spPr>
      </p:pic>
      <p:pic>
        <p:nvPicPr>
          <p:cNvPr id="30" name="図 29">
            <a:extLst>
              <a:ext uri="{FF2B5EF4-FFF2-40B4-BE49-F238E27FC236}">
                <a16:creationId xmlns:a16="http://schemas.microsoft.com/office/drawing/2014/main" id="{C119610C-41AE-4427-B85A-B5EE14C2C9B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375136" y="3765009"/>
            <a:ext cx="1089805" cy="800386"/>
          </a:xfrm>
          <a:prstGeom prst="rect">
            <a:avLst/>
          </a:prstGeom>
        </p:spPr>
      </p:pic>
      <p:sp>
        <p:nvSpPr>
          <p:cNvPr id="17" name="テキスト ボックス 16"/>
          <p:cNvSpPr txBox="1"/>
          <p:nvPr/>
        </p:nvSpPr>
        <p:spPr>
          <a:xfrm>
            <a:off x="8741665" y="1286598"/>
            <a:ext cx="3230880" cy="699404"/>
          </a:xfrm>
          <a:prstGeom prst="rect">
            <a:avLst/>
          </a:prstGeom>
          <a:solidFill>
            <a:schemeClr val="tx2"/>
          </a:solidFill>
        </p:spPr>
        <p:txBody>
          <a:bodyPr wrap="square" lIns="0" tIns="72000" rIns="0" bIns="72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FFFFFF"/>
                </a:solidFill>
                <a:effectLst/>
                <a:uLnTx/>
                <a:uFillTx/>
                <a:latin typeface="Tahoma"/>
                <a:ea typeface="ＭＳ Ｐゴシック"/>
                <a:cs typeface="+mn-cs"/>
              </a:rPr>
              <a:t>令和５年</a:t>
            </a:r>
            <a:r>
              <a:rPr kumimoji="1" lang="en-US" altLang="ja-JP" sz="1800" b="0" i="0" u="none" strike="noStrike" kern="1200" cap="none" spc="0" normalizeH="0" baseline="0" noProof="0" dirty="0" smtClean="0">
                <a:ln>
                  <a:noFill/>
                </a:ln>
                <a:solidFill>
                  <a:srgbClr val="FFFFFF"/>
                </a:solidFill>
                <a:effectLst/>
                <a:uLnTx/>
                <a:uFillTx/>
                <a:latin typeface="Tahoma"/>
                <a:ea typeface="ＭＳ Ｐゴシック"/>
                <a:cs typeface="+mn-cs"/>
              </a:rPr>
              <a:t>10</a:t>
            </a:r>
            <a:r>
              <a:rPr kumimoji="1" lang="ja-JP" altLang="en-US" sz="1800" b="0" i="0" u="none" strike="noStrike" kern="1200" cap="none" spc="0" normalizeH="0" baseline="0" noProof="0" dirty="0" smtClean="0">
                <a:ln>
                  <a:noFill/>
                </a:ln>
                <a:solidFill>
                  <a:srgbClr val="FFFFFF"/>
                </a:solidFill>
                <a:effectLst/>
                <a:uLnTx/>
                <a:uFillTx/>
                <a:latin typeface="Tahoma"/>
                <a:ea typeface="ＭＳ Ｐゴシック"/>
                <a:cs typeface="+mn-cs"/>
              </a:rPr>
              <a:t>月１日施行の</a:t>
            </a:r>
            <a:endParaRPr kumimoji="1" lang="en-US" altLang="ja-JP" sz="1800" b="0" i="0" u="none" strike="noStrike" kern="1200" cap="none" spc="0" normalizeH="0" baseline="0" noProof="0" dirty="0" smtClean="0">
              <a:ln>
                <a:noFill/>
              </a:ln>
              <a:solidFill>
                <a:srgbClr val="FFFFFF"/>
              </a:solidFill>
              <a:effectLst/>
              <a:uLnTx/>
              <a:uFillTx/>
              <a:latin typeface="Tahoma"/>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FFFFFF"/>
                </a:solidFill>
                <a:effectLst/>
                <a:uLnTx/>
                <a:uFillTx/>
                <a:latin typeface="Tahoma"/>
                <a:ea typeface="ＭＳ Ｐゴシック"/>
                <a:cs typeface="+mn-cs"/>
              </a:rPr>
              <a:t>難病法の改正</a:t>
            </a:r>
          </a:p>
        </p:txBody>
      </p:sp>
      <p:sp>
        <p:nvSpPr>
          <p:cNvPr id="39" name="テキスト ボックス 38"/>
          <p:cNvSpPr txBox="1"/>
          <p:nvPr/>
        </p:nvSpPr>
        <p:spPr>
          <a:xfrm>
            <a:off x="8913624" y="2078921"/>
            <a:ext cx="2916679" cy="276998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Tahoma"/>
                <a:ea typeface="ＭＳ Ｐゴシック"/>
                <a:cs typeface="+mn-cs"/>
              </a:rPr>
              <a:t>難病・小慢患者のニーズは多岐にわたり、こうしたニーズに適切に対応するためには、福祉や就労支援など地域における関係者の一層の関係強化を図っていくことが重要であることから、</a:t>
            </a:r>
            <a:r>
              <a:rPr kumimoji="1" lang="ja-JP" altLang="en-US" sz="18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ahoma"/>
                <a:ea typeface="ＭＳ Ｐゴシック"/>
                <a:cs typeface="+mn-cs"/>
              </a:rPr>
              <a:t>難病相談支援センター</a:t>
            </a:r>
            <a:r>
              <a:rPr kumimoji="1" lang="ja-JP" altLang="en-US" sz="1800" b="0" i="0" u="none" strike="noStrike" kern="1200" cap="none" spc="0" normalizeH="0" baseline="0" noProof="0" dirty="0" smtClean="0">
                <a:ln>
                  <a:noFill/>
                </a:ln>
                <a:solidFill>
                  <a:srgbClr val="000000"/>
                </a:solidFill>
                <a:effectLst/>
                <a:uLnTx/>
                <a:uFillTx/>
                <a:latin typeface="Tahoma"/>
                <a:ea typeface="ＭＳ Ｐゴシック"/>
                <a:cs typeface="+mn-cs"/>
              </a:rPr>
              <a:t>の連携すべき主体として、福祉関係者や就労支援関係者が明記された。</a:t>
            </a:r>
          </a:p>
        </p:txBody>
      </p:sp>
      <p:sp>
        <p:nvSpPr>
          <p:cNvPr id="41" name="テキスト ボックス 40"/>
          <p:cNvSpPr txBox="1"/>
          <p:nvPr/>
        </p:nvSpPr>
        <p:spPr>
          <a:xfrm>
            <a:off x="8862681" y="5279250"/>
            <a:ext cx="3018563" cy="1107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Tahoma"/>
                <a:ea typeface="ＭＳ Ｐゴシック"/>
                <a:cs typeface="+mn-cs"/>
              </a:rPr>
              <a:t>難病患者の疾病・状態に応じて多様なニーズに対して、</a:t>
            </a:r>
            <a:r>
              <a:rPr kumimoji="1" lang="ja-JP" altLang="en-US" sz="18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ahoma"/>
                <a:ea typeface="ＭＳ Ｐゴシック"/>
                <a:cs typeface="+mn-cs"/>
              </a:rPr>
              <a:t>難病相談支援センター</a:t>
            </a:r>
            <a:r>
              <a:rPr kumimoji="1" lang="ja-JP" altLang="en-US" sz="1800" b="0" i="0" u="none" strike="noStrike" kern="1200" cap="none" spc="0" normalizeH="0" baseline="0" noProof="0" dirty="0" smtClean="0">
                <a:ln>
                  <a:noFill/>
                </a:ln>
                <a:solidFill>
                  <a:srgbClr val="000000"/>
                </a:solidFill>
                <a:effectLst/>
                <a:uLnTx/>
                <a:uFillTx/>
                <a:latin typeface="Tahoma"/>
                <a:ea typeface="ＭＳ Ｐゴシック"/>
                <a:cs typeface="+mn-cs"/>
              </a:rPr>
              <a:t>が中心となり、関係機関が連携して支援</a:t>
            </a:r>
          </a:p>
        </p:txBody>
      </p:sp>
    </p:spTree>
    <p:extLst>
      <p:ext uri="{BB962C8B-B14F-4D97-AF65-F5344CB8AC3E}">
        <p14:creationId xmlns:p14="http://schemas.microsoft.com/office/powerpoint/2010/main" val="292547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659567" y="1988841"/>
            <a:ext cx="10957810" cy="4650084"/>
          </a:xfrm>
          <a:prstGeom prst="roundRect">
            <a:avLst>
              <a:gd name="adj" fmla="val 5290"/>
            </a:avLst>
          </a:prstGeom>
          <a:solidFill>
            <a:srgbClr val="E5FF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3" name="タイトル 2"/>
          <p:cNvSpPr>
            <a:spLocks noGrp="1"/>
          </p:cNvSpPr>
          <p:nvPr>
            <p:ph type="title"/>
          </p:nvPr>
        </p:nvSpPr>
        <p:spPr/>
        <p:txBody>
          <a:bodyPr/>
          <a:lstStyle/>
          <a:p>
            <a:r>
              <a:rPr lang="ja-JP" altLang="en-US" sz="2400" dirty="0"/>
              <a:t>難病の患者に対する医療等に関する法律（</a:t>
            </a:r>
            <a:r>
              <a:rPr lang="en-US" altLang="ja-JP" sz="2400" dirty="0"/>
              <a:t>32</a:t>
            </a:r>
            <a:r>
              <a:rPr lang="ja-JP" altLang="en-US" sz="2400" dirty="0"/>
              <a:t>～</a:t>
            </a:r>
            <a:r>
              <a:rPr lang="en-US" altLang="ja-JP" sz="2400" dirty="0"/>
              <a:t>33</a:t>
            </a:r>
            <a:r>
              <a:rPr lang="ja-JP" altLang="en-US" sz="2400" dirty="0"/>
              <a:t>条）</a:t>
            </a:r>
            <a:r>
              <a:rPr lang="en-US" altLang="ja-JP" dirty="0"/>
              <a:t/>
            </a:r>
            <a:br>
              <a:rPr lang="en-US" altLang="ja-JP" dirty="0"/>
            </a:br>
            <a:r>
              <a:rPr lang="ja-JP" altLang="en-US" dirty="0"/>
              <a:t>難病対策地域協議会</a:t>
            </a:r>
            <a:endParaRPr kumimoji="1" lang="ja-JP" altLang="en-US" dirty="0"/>
          </a:p>
        </p:txBody>
      </p:sp>
      <p:sp>
        <p:nvSpPr>
          <p:cNvPr id="4" name="コンテンツ プレースホルダー 3"/>
          <p:cNvSpPr>
            <a:spLocks noGrp="1"/>
          </p:cNvSpPr>
          <p:nvPr>
            <p:ph idx="1"/>
          </p:nvPr>
        </p:nvSpPr>
        <p:spPr>
          <a:xfrm>
            <a:off x="831954" y="2102422"/>
            <a:ext cx="10613036" cy="4536503"/>
          </a:xfrm>
        </p:spPr>
        <p:txBody>
          <a:bodyPr>
            <a:noAutofit/>
          </a:bodyPr>
          <a:lstStyle/>
          <a:p>
            <a:pPr marL="271463" indent="-271463">
              <a:spcBef>
                <a:spcPts val="2400"/>
              </a:spcBef>
              <a:buNone/>
            </a:pPr>
            <a:r>
              <a:rPr lang="ja-JP" altLang="en-US" sz="2800" dirty="0"/>
              <a:t>（１）都道府県、保健所を設置する市又は特別区は、関係機関、関係団体並びに</a:t>
            </a:r>
            <a:r>
              <a:rPr lang="ja-JP" altLang="en-US" sz="2800" b="1" u="sng" dirty="0">
                <a:solidFill>
                  <a:srgbClr val="FF0000"/>
                </a:solidFill>
              </a:rPr>
              <a:t>難病の患者及びその家族</a:t>
            </a:r>
            <a:r>
              <a:rPr lang="ja-JP" altLang="en-US" sz="2800" dirty="0"/>
              <a:t>並びに難病の患者に対する医療又は難病の患者の福祉、教育若しくは</a:t>
            </a:r>
            <a:r>
              <a:rPr lang="ja-JP" altLang="en-US" sz="2800" b="1" u="sng" dirty="0">
                <a:solidFill>
                  <a:srgbClr val="FF0000"/>
                </a:solidFill>
              </a:rPr>
              <a:t>雇用</a:t>
            </a:r>
            <a:r>
              <a:rPr lang="ja-JP" altLang="en-US" sz="2800" dirty="0"/>
              <a:t>に関連する職務に従事する者その他の関係者（以下「関係機関等」という。）により構成される難病対策地域協議会を置くように努めるものとする。</a:t>
            </a:r>
          </a:p>
          <a:p>
            <a:pPr marL="271463" indent="-271463">
              <a:spcBef>
                <a:spcPts val="2400"/>
              </a:spcBef>
              <a:buNone/>
            </a:pPr>
            <a:r>
              <a:rPr lang="ja-JP" altLang="en-US" sz="2800" dirty="0"/>
              <a:t>（２）協議会は、関係機関等が</a:t>
            </a:r>
            <a:r>
              <a:rPr lang="ja-JP" altLang="en-US" sz="2800" b="1" u="sng" dirty="0">
                <a:solidFill>
                  <a:srgbClr val="FF0000"/>
                </a:solidFill>
              </a:rPr>
              <a:t>相互の連絡を図る</a:t>
            </a:r>
            <a:r>
              <a:rPr lang="ja-JP" altLang="en-US" sz="2800" dirty="0"/>
              <a:t>ことにより、地域における難病の患者への支援体制に関する</a:t>
            </a:r>
            <a:r>
              <a:rPr lang="ja-JP" altLang="en-US" sz="2800" b="1" u="sng" dirty="0">
                <a:solidFill>
                  <a:srgbClr val="FF0000"/>
                </a:solidFill>
              </a:rPr>
              <a:t>課題について情報を共有</a:t>
            </a:r>
            <a:r>
              <a:rPr lang="ja-JP" altLang="en-US" sz="2800" dirty="0"/>
              <a:t>し、関係機関等の連携の緊密化を図るとともに、地域の実情に応じた体制の整備について協議を行うものとする。</a:t>
            </a:r>
          </a:p>
        </p:txBody>
      </p:sp>
    </p:spTree>
    <p:extLst>
      <p:ext uri="{BB962C8B-B14F-4D97-AF65-F5344CB8AC3E}">
        <p14:creationId xmlns:p14="http://schemas.microsoft.com/office/powerpoint/2010/main" val="7708255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 name="正方形/長方形 84"/>
          <p:cNvSpPr/>
          <p:nvPr/>
        </p:nvSpPr>
        <p:spPr>
          <a:xfrm>
            <a:off x="6533721" y="4662611"/>
            <a:ext cx="5408658" cy="211956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43" name="タイトル 1">
            <a:extLst>
              <a:ext uri="{FF2B5EF4-FFF2-40B4-BE49-F238E27FC236}">
                <a16:creationId xmlns:a16="http://schemas.microsoft.com/office/drawing/2014/main" id="{21E4A715-6408-9EEC-D0D1-430A72238F07}"/>
              </a:ext>
            </a:extLst>
          </p:cNvPr>
          <p:cNvSpPr txBox="1">
            <a:spLocks/>
          </p:cNvSpPr>
          <p:nvPr/>
        </p:nvSpPr>
        <p:spPr>
          <a:xfrm>
            <a:off x="1596260" y="88596"/>
            <a:ext cx="8747910" cy="614594"/>
          </a:xfrm>
          <a:prstGeom prst="rect">
            <a:avLst/>
          </a:prstGeom>
          <a:solidFill>
            <a:schemeClr val="accent6">
              <a:lumMod val="20000"/>
              <a:lumOff val="80000"/>
            </a:schemeClr>
          </a:solidFill>
          <a:ln w="25400">
            <a:solidFill>
              <a:srgbClr val="E97132"/>
            </a:solidFill>
          </a:ln>
        </p:spPr>
        <p:txBody>
          <a:bodyPr vert="horz" lIns="72000" tIns="72000" rIns="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2200"/>
              </a:spcBef>
              <a:spcAft>
                <a:spcPts val="0"/>
              </a:spcAft>
              <a:buClrTx/>
              <a:buSzTx/>
              <a:buFontTx/>
              <a:buNone/>
              <a:tabLst/>
              <a:defRPr/>
            </a:pPr>
            <a:r>
              <a:rPr kumimoji="1" lang="ja-JP" altLang="en-US" sz="2900" b="1" i="0" u="none" strike="noStrike" kern="1200" cap="none" spc="-30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j-cs"/>
              </a:rPr>
              <a:t>障害者雇用支援</a:t>
            </a:r>
            <a:r>
              <a:rPr kumimoji="1" lang="ja-JP" altLang="en-US" sz="2000" b="1" i="0" u="none" strike="noStrike" kern="1200" cap="none" spc="-30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j-cs"/>
              </a:rPr>
              <a:t>、</a:t>
            </a:r>
            <a:r>
              <a:rPr kumimoji="1" lang="ja-JP" altLang="en-US" sz="2900" b="1" i="0" u="none" strike="noStrike" kern="1200" cap="none" spc="-30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j-cs"/>
              </a:rPr>
              <a:t>産業保健</a:t>
            </a:r>
            <a:r>
              <a:rPr kumimoji="1" lang="ja-JP" altLang="en-US" sz="2000" b="1" i="0" u="none" strike="noStrike" kern="1200" cap="none" spc="-3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rPr>
              <a:t>、</a:t>
            </a:r>
            <a:r>
              <a:rPr kumimoji="1" lang="ja-JP" altLang="en-US" sz="2900" b="1" i="0" u="none" strike="noStrike" kern="1200" cap="none" spc="-30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j-cs"/>
              </a:rPr>
              <a:t>保健医療の総合的支援の課題</a:t>
            </a:r>
          </a:p>
        </p:txBody>
      </p:sp>
      <p:sp>
        <p:nvSpPr>
          <p:cNvPr id="45" name="楕円 1">
            <a:extLst>
              <a:ext uri="{FF2B5EF4-FFF2-40B4-BE49-F238E27FC236}">
                <a16:creationId xmlns:a16="http://schemas.microsoft.com/office/drawing/2014/main" id="{37024AA7-2865-64C0-2A44-246DCF18537A}"/>
              </a:ext>
            </a:extLst>
          </p:cNvPr>
          <p:cNvSpPr/>
          <p:nvPr/>
        </p:nvSpPr>
        <p:spPr>
          <a:xfrm>
            <a:off x="2232087" y="1290027"/>
            <a:ext cx="7453408" cy="2881449"/>
          </a:xfrm>
          <a:prstGeom prst="ellipse">
            <a:avLst/>
          </a:prstGeom>
          <a:noFill/>
          <a:ln w="361950" cap="flat" cmpd="sng" algn="ctr">
            <a:solidFill>
              <a:srgbClr val="E97132">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游ゴシック" panose="020B0400000000000000" pitchFamily="50" charset="-128"/>
              <a:cs typeface="+mn-cs"/>
            </a:endParaRPr>
          </a:p>
        </p:txBody>
      </p:sp>
      <p:pic>
        <p:nvPicPr>
          <p:cNvPr id="46" name="図 45">
            <a:extLst>
              <a:ext uri="{FF2B5EF4-FFF2-40B4-BE49-F238E27FC236}">
                <a16:creationId xmlns:a16="http://schemas.microsoft.com/office/drawing/2014/main" id="{A4CA1022-72F8-7488-080C-B849C25B95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9604" y="3415374"/>
            <a:ext cx="955257" cy="727713"/>
          </a:xfrm>
          <a:prstGeom prst="rect">
            <a:avLst/>
          </a:prstGeom>
        </p:spPr>
      </p:pic>
      <p:sp>
        <p:nvSpPr>
          <p:cNvPr id="47" name="テキスト ボックス 46">
            <a:extLst>
              <a:ext uri="{FF2B5EF4-FFF2-40B4-BE49-F238E27FC236}">
                <a16:creationId xmlns:a16="http://schemas.microsoft.com/office/drawing/2014/main" id="{C85A83B8-0549-D014-6E7D-06C6C61BB773}"/>
              </a:ext>
            </a:extLst>
          </p:cNvPr>
          <p:cNvSpPr txBox="1"/>
          <p:nvPr/>
        </p:nvSpPr>
        <p:spPr>
          <a:xfrm>
            <a:off x="5303719" y="4089990"/>
            <a:ext cx="1225150" cy="307777"/>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Arial"/>
                <a:ea typeface="ＭＳ Ｐゴシック"/>
                <a:cs typeface="+mn-cs"/>
              </a:rPr>
              <a:t>ハローワーク</a:t>
            </a:r>
          </a:p>
        </p:txBody>
      </p:sp>
      <p:sp>
        <p:nvSpPr>
          <p:cNvPr id="48" name="テキスト ボックス 47">
            <a:extLst>
              <a:ext uri="{FF2B5EF4-FFF2-40B4-BE49-F238E27FC236}">
                <a16:creationId xmlns:a16="http://schemas.microsoft.com/office/drawing/2014/main" id="{CB7B97D3-3E39-3D4E-23DF-0915E28033C9}"/>
              </a:ext>
            </a:extLst>
          </p:cNvPr>
          <p:cNvSpPr txBox="1"/>
          <p:nvPr/>
        </p:nvSpPr>
        <p:spPr>
          <a:xfrm>
            <a:off x="5188133" y="4409510"/>
            <a:ext cx="1503617"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難病患者就職サポーター</a:t>
            </a:r>
          </a:p>
        </p:txBody>
      </p:sp>
      <p:pic>
        <p:nvPicPr>
          <p:cNvPr id="49" name="図 48">
            <a:extLst>
              <a:ext uri="{FF2B5EF4-FFF2-40B4-BE49-F238E27FC236}">
                <a16:creationId xmlns:a16="http://schemas.microsoft.com/office/drawing/2014/main" id="{EB698903-0BAA-1822-ACE5-03713CED2B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96179" y="3569346"/>
            <a:ext cx="668829" cy="464246"/>
          </a:xfrm>
          <a:prstGeom prst="rect">
            <a:avLst/>
          </a:prstGeom>
        </p:spPr>
      </p:pic>
      <p:sp>
        <p:nvSpPr>
          <p:cNvPr id="50" name="テキスト ボックス 49">
            <a:extLst>
              <a:ext uri="{FF2B5EF4-FFF2-40B4-BE49-F238E27FC236}">
                <a16:creationId xmlns:a16="http://schemas.microsoft.com/office/drawing/2014/main" id="{800EA2BD-2DA1-CFA4-7E50-4F00F0BBD662}"/>
              </a:ext>
            </a:extLst>
          </p:cNvPr>
          <p:cNvSpPr txBox="1"/>
          <p:nvPr/>
        </p:nvSpPr>
        <p:spPr>
          <a:xfrm>
            <a:off x="7042393" y="4039312"/>
            <a:ext cx="1501110" cy="523220"/>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Arial"/>
                <a:ea typeface="ＭＳ Ｐゴシック"/>
                <a:cs typeface="+mn-cs"/>
              </a:rPr>
              <a:t>障害者就業・生活支援センター</a:t>
            </a:r>
          </a:p>
        </p:txBody>
      </p:sp>
      <p:pic>
        <p:nvPicPr>
          <p:cNvPr id="51" name="図 50">
            <a:extLst>
              <a:ext uri="{FF2B5EF4-FFF2-40B4-BE49-F238E27FC236}">
                <a16:creationId xmlns:a16="http://schemas.microsoft.com/office/drawing/2014/main" id="{B989D17E-EFAD-4D00-4739-0C0F591050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45392" y="3190604"/>
            <a:ext cx="711785" cy="453393"/>
          </a:xfrm>
          <a:prstGeom prst="rect">
            <a:avLst/>
          </a:prstGeom>
        </p:spPr>
      </p:pic>
      <p:sp>
        <p:nvSpPr>
          <p:cNvPr id="52" name="テキスト ボックス 51">
            <a:extLst>
              <a:ext uri="{FF2B5EF4-FFF2-40B4-BE49-F238E27FC236}">
                <a16:creationId xmlns:a16="http://schemas.microsoft.com/office/drawing/2014/main" id="{BF6F264C-3B4C-327D-F406-C64EB26B379F}"/>
              </a:ext>
            </a:extLst>
          </p:cNvPr>
          <p:cNvSpPr txBox="1"/>
          <p:nvPr/>
        </p:nvSpPr>
        <p:spPr>
          <a:xfrm>
            <a:off x="1945093" y="3921340"/>
            <a:ext cx="1458733"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障害者職業カウンセラー</a:t>
            </a:r>
          </a:p>
        </p:txBody>
      </p:sp>
      <p:sp>
        <p:nvSpPr>
          <p:cNvPr id="53" name="テキスト ボックス 52">
            <a:extLst>
              <a:ext uri="{FF2B5EF4-FFF2-40B4-BE49-F238E27FC236}">
                <a16:creationId xmlns:a16="http://schemas.microsoft.com/office/drawing/2014/main" id="{2DF61450-1FB8-696A-7317-0AB4A9A1B5C6}"/>
              </a:ext>
            </a:extLst>
          </p:cNvPr>
          <p:cNvSpPr txBox="1"/>
          <p:nvPr/>
        </p:nvSpPr>
        <p:spPr>
          <a:xfrm>
            <a:off x="1803300" y="3617160"/>
            <a:ext cx="1755000" cy="307777"/>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Arial"/>
                <a:ea typeface="ＭＳ Ｐゴシック"/>
                <a:cs typeface="+mn-cs"/>
              </a:rPr>
              <a:t>障害者職業センター</a:t>
            </a:r>
          </a:p>
        </p:txBody>
      </p:sp>
      <p:pic>
        <p:nvPicPr>
          <p:cNvPr id="54" name="図 53">
            <a:extLst>
              <a:ext uri="{FF2B5EF4-FFF2-40B4-BE49-F238E27FC236}">
                <a16:creationId xmlns:a16="http://schemas.microsoft.com/office/drawing/2014/main" id="{79D3EF94-725F-DFD8-B225-258D1592F0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6788" y="1077244"/>
            <a:ext cx="857928" cy="619525"/>
          </a:xfrm>
          <a:prstGeom prst="rect">
            <a:avLst/>
          </a:prstGeom>
        </p:spPr>
      </p:pic>
      <p:sp>
        <p:nvSpPr>
          <p:cNvPr id="55" name="テキスト ボックス 54">
            <a:extLst>
              <a:ext uri="{FF2B5EF4-FFF2-40B4-BE49-F238E27FC236}">
                <a16:creationId xmlns:a16="http://schemas.microsoft.com/office/drawing/2014/main" id="{12D026EC-E8B1-A2D5-8067-5CBC16DBF543}"/>
              </a:ext>
            </a:extLst>
          </p:cNvPr>
          <p:cNvSpPr txBox="1"/>
          <p:nvPr/>
        </p:nvSpPr>
        <p:spPr>
          <a:xfrm>
            <a:off x="2248285" y="1631784"/>
            <a:ext cx="1984520" cy="307777"/>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Arial"/>
                <a:ea typeface="ＭＳ Ｐゴシック"/>
                <a:cs typeface="+mn-cs"/>
              </a:rPr>
              <a:t>難病相談支援センター</a:t>
            </a:r>
          </a:p>
        </p:txBody>
      </p:sp>
      <p:sp>
        <p:nvSpPr>
          <p:cNvPr id="56" name="テキスト ボックス 55">
            <a:extLst>
              <a:ext uri="{FF2B5EF4-FFF2-40B4-BE49-F238E27FC236}">
                <a16:creationId xmlns:a16="http://schemas.microsoft.com/office/drawing/2014/main" id="{E9F5300B-4B76-32A6-6643-0801973BE11F}"/>
              </a:ext>
            </a:extLst>
          </p:cNvPr>
          <p:cNvSpPr txBox="1"/>
          <p:nvPr/>
        </p:nvSpPr>
        <p:spPr>
          <a:xfrm>
            <a:off x="2184693" y="1923060"/>
            <a:ext cx="2034211"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難病相談支援員／ピアサポーター</a:t>
            </a:r>
          </a:p>
        </p:txBody>
      </p:sp>
      <p:pic>
        <p:nvPicPr>
          <p:cNvPr id="57" name="図 56">
            <a:extLst>
              <a:ext uri="{FF2B5EF4-FFF2-40B4-BE49-F238E27FC236}">
                <a16:creationId xmlns:a16="http://schemas.microsoft.com/office/drawing/2014/main" id="{866E6FF2-7CC8-6182-25ED-024F4FEBD9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15838" y="2214993"/>
            <a:ext cx="671464" cy="629960"/>
          </a:xfrm>
          <a:prstGeom prst="rect">
            <a:avLst/>
          </a:prstGeom>
        </p:spPr>
      </p:pic>
      <p:sp>
        <p:nvSpPr>
          <p:cNvPr id="58" name="テキスト ボックス 57">
            <a:extLst>
              <a:ext uri="{FF2B5EF4-FFF2-40B4-BE49-F238E27FC236}">
                <a16:creationId xmlns:a16="http://schemas.microsoft.com/office/drawing/2014/main" id="{D99B253B-D223-52A7-0C4A-BB913DBD6EE7}"/>
              </a:ext>
            </a:extLst>
          </p:cNvPr>
          <p:cNvSpPr txBox="1"/>
          <p:nvPr/>
        </p:nvSpPr>
        <p:spPr>
          <a:xfrm>
            <a:off x="1913393" y="2819170"/>
            <a:ext cx="843554" cy="307777"/>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Arial"/>
                <a:ea typeface="ＭＳ Ｐゴシック"/>
                <a:cs typeface="+mn-cs"/>
              </a:rPr>
              <a:t>保健所</a:t>
            </a:r>
          </a:p>
        </p:txBody>
      </p:sp>
      <p:pic>
        <p:nvPicPr>
          <p:cNvPr id="59" name="図 58">
            <a:extLst>
              <a:ext uri="{FF2B5EF4-FFF2-40B4-BE49-F238E27FC236}">
                <a16:creationId xmlns:a16="http://schemas.microsoft.com/office/drawing/2014/main" id="{38E7FB4E-9C93-9595-2141-2118891D7C9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63467" y="819868"/>
            <a:ext cx="954694" cy="651138"/>
          </a:xfrm>
          <a:prstGeom prst="rect">
            <a:avLst/>
          </a:prstGeom>
        </p:spPr>
      </p:pic>
      <p:sp>
        <p:nvSpPr>
          <p:cNvPr id="60" name="テキスト ボックス 59">
            <a:extLst>
              <a:ext uri="{FF2B5EF4-FFF2-40B4-BE49-F238E27FC236}">
                <a16:creationId xmlns:a16="http://schemas.microsoft.com/office/drawing/2014/main" id="{A9962CC0-2CD7-DDCA-7211-52FF62548ECD}"/>
              </a:ext>
            </a:extLst>
          </p:cNvPr>
          <p:cNvSpPr txBox="1"/>
          <p:nvPr/>
        </p:nvSpPr>
        <p:spPr>
          <a:xfrm>
            <a:off x="6529263" y="1435895"/>
            <a:ext cx="1987197" cy="307777"/>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Arial"/>
                <a:ea typeface="ＭＳ Ｐゴシック"/>
                <a:cs typeface="+mn-cs"/>
              </a:rPr>
              <a:t>難病診療連携拠点病院</a:t>
            </a:r>
          </a:p>
        </p:txBody>
      </p:sp>
      <p:pic>
        <p:nvPicPr>
          <p:cNvPr id="61" name="図 60">
            <a:extLst>
              <a:ext uri="{FF2B5EF4-FFF2-40B4-BE49-F238E27FC236}">
                <a16:creationId xmlns:a16="http://schemas.microsoft.com/office/drawing/2014/main" id="{93E1FD33-6663-4CC6-E732-BD999A59C3A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25919" y="1378209"/>
            <a:ext cx="456355" cy="389254"/>
          </a:xfrm>
          <a:prstGeom prst="rect">
            <a:avLst/>
          </a:prstGeom>
        </p:spPr>
      </p:pic>
      <p:sp>
        <p:nvSpPr>
          <p:cNvPr id="62" name="テキスト ボックス 61">
            <a:extLst>
              <a:ext uri="{FF2B5EF4-FFF2-40B4-BE49-F238E27FC236}">
                <a16:creationId xmlns:a16="http://schemas.microsoft.com/office/drawing/2014/main" id="{340B0684-1413-D58D-1DB4-FF41B17C4ECC}"/>
              </a:ext>
            </a:extLst>
          </p:cNvPr>
          <p:cNvSpPr txBox="1"/>
          <p:nvPr/>
        </p:nvSpPr>
        <p:spPr>
          <a:xfrm>
            <a:off x="8461597" y="1786987"/>
            <a:ext cx="1558691" cy="307777"/>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0070C0"/>
                </a:solidFill>
                <a:effectLst/>
                <a:uLnTx/>
                <a:uFillTx/>
                <a:latin typeface="Arial"/>
                <a:ea typeface="ＭＳ Ｐゴシック"/>
                <a:cs typeface="+mn-cs"/>
              </a:rPr>
              <a:t>地域の医療</a:t>
            </a:r>
            <a:r>
              <a:rPr kumimoji="0" lang="ja-JP" altLang="en-US" sz="1400" b="0" i="0" u="none" strike="noStrike" kern="0" cap="none" spc="0" normalizeH="0" baseline="0" noProof="0" dirty="0">
                <a:ln>
                  <a:noFill/>
                </a:ln>
                <a:solidFill>
                  <a:srgbClr val="0070C0"/>
                </a:solidFill>
                <a:effectLst/>
                <a:uLnTx/>
                <a:uFillTx/>
                <a:latin typeface="Arial"/>
                <a:ea typeface="ＭＳ Ｐゴシック"/>
                <a:cs typeface="+mn-cs"/>
              </a:rPr>
              <a:t>機関</a:t>
            </a:r>
          </a:p>
        </p:txBody>
      </p:sp>
      <p:sp>
        <p:nvSpPr>
          <p:cNvPr id="63" name="テキスト ボックス 62">
            <a:extLst>
              <a:ext uri="{FF2B5EF4-FFF2-40B4-BE49-F238E27FC236}">
                <a16:creationId xmlns:a16="http://schemas.microsoft.com/office/drawing/2014/main" id="{C6C377CD-359D-89C6-09D7-A5FB6E30D1E7}"/>
              </a:ext>
            </a:extLst>
          </p:cNvPr>
          <p:cNvSpPr txBox="1"/>
          <p:nvPr/>
        </p:nvSpPr>
        <p:spPr>
          <a:xfrm>
            <a:off x="9079051" y="2091994"/>
            <a:ext cx="606445"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主治医</a:t>
            </a:r>
          </a:p>
        </p:txBody>
      </p:sp>
      <p:pic>
        <p:nvPicPr>
          <p:cNvPr id="64" name="図 63">
            <a:extLst>
              <a:ext uri="{FF2B5EF4-FFF2-40B4-BE49-F238E27FC236}">
                <a16:creationId xmlns:a16="http://schemas.microsoft.com/office/drawing/2014/main" id="{DE853348-559B-98A2-54C5-1DA454E2023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995988" y="3034435"/>
            <a:ext cx="614246" cy="578787"/>
          </a:xfrm>
          <a:prstGeom prst="rect">
            <a:avLst/>
          </a:prstGeom>
        </p:spPr>
      </p:pic>
      <p:sp>
        <p:nvSpPr>
          <p:cNvPr id="65" name="テキスト ボックス 64">
            <a:extLst>
              <a:ext uri="{FF2B5EF4-FFF2-40B4-BE49-F238E27FC236}">
                <a16:creationId xmlns:a16="http://schemas.microsoft.com/office/drawing/2014/main" id="{7727017B-0AAA-CCE2-F683-8210F959C2C2}"/>
              </a:ext>
            </a:extLst>
          </p:cNvPr>
          <p:cNvSpPr txBox="1"/>
          <p:nvPr/>
        </p:nvSpPr>
        <p:spPr>
          <a:xfrm>
            <a:off x="8634496" y="3580359"/>
            <a:ext cx="1336798" cy="523220"/>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Arial"/>
                <a:ea typeface="ＭＳ Ｐゴシック"/>
                <a:cs typeface="+mn-cs"/>
              </a:rPr>
              <a:t>産業保健総合支援センター</a:t>
            </a:r>
          </a:p>
        </p:txBody>
      </p:sp>
      <p:sp>
        <p:nvSpPr>
          <p:cNvPr id="66" name="テキスト ボックス 65">
            <a:extLst>
              <a:ext uri="{FF2B5EF4-FFF2-40B4-BE49-F238E27FC236}">
                <a16:creationId xmlns:a16="http://schemas.microsoft.com/office/drawing/2014/main" id="{CC0FBEA9-7457-AE7C-E406-B78BE4CCFD30}"/>
              </a:ext>
            </a:extLst>
          </p:cNvPr>
          <p:cNvSpPr txBox="1"/>
          <p:nvPr/>
        </p:nvSpPr>
        <p:spPr>
          <a:xfrm>
            <a:off x="8764366" y="4121206"/>
            <a:ext cx="1077058"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両立支援促進員</a:t>
            </a:r>
          </a:p>
        </p:txBody>
      </p:sp>
      <p:sp>
        <p:nvSpPr>
          <p:cNvPr id="67" name="四角形: 角を丸くする 152">
            <a:extLst>
              <a:ext uri="{FF2B5EF4-FFF2-40B4-BE49-F238E27FC236}">
                <a16:creationId xmlns:a16="http://schemas.microsoft.com/office/drawing/2014/main" id="{733650A6-AC64-3C37-9354-87137F1BE12E}"/>
              </a:ext>
            </a:extLst>
          </p:cNvPr>
          <p:cNvSpPr/>
          <p:nvPr/>
        </p:nvSpPr>
        <p:spPr>
          <a:xfrm>
            <a:off x="3580164" y="3747054"/>
            <a:ext cx="1496618" cy="551467"/>
          </a:xfrm>
          <a:prstGeom prst="roundRect">
            <a:avLst/>
          </a:prstGeom>
          <a:solidFill>
            <a:srgbClr val="ED7D31"/>
          </a:solidFill>
          <a:ln w="12700" cap="flat" cmpd="sng" algn="ctr">
            <a:noFill/>
            <a:prstDash val="solid"/>
            <a:miter lim="800000"/>
          </a:ln>
          <a:effectLst/>
          <a:scene3d>
            <a:camera prst="orthographicFront"/>
            <a:lightRig rig="threePt" dir="t"/>
          </a:scene3d>
          <a:sp3d>
            <a:bevelT/>
          </a:sp3d>
        </p:spPr>
        <p:txBody>
          <a:bodyPr rot="0" spcFirstLastPara="0"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sysClr val="window" lastClr="FFFFFF"/>
                </a:solidFill>
                <a:effectLst/>
                <a:uLnTx/>
                <a:uFillTx/>
                <a:latin typeface="Century" panose="020F0502020204030204"/>
                <a:ea typeface="HG丸ｺﾞｼｯｸM-PRO" panose="020F0600000000000000" pitchFamily="50" charset="-128"/>
                <a:cs typeface="Times New Roman" panose="02020603050405020304" pitchFamily="18" charset="0"/>
              </a:rPr>
              <a:t>障害者雇用</a:t>
            </a:r>
            <a:endParaRPr kumimoji="0" lang="en-US" altLang="ja-JP" sz="1600" b="1" i="0" u="none" strike="noStrike" kern="100" cap="none" spc="0" normalizeH="0" baseline="0" noProof="0" dirty="0">
              <a:ln>
                <a:noFill/>
              </a:ln>
              <a:solidFill>
                <a:sysClr val="window" lastClr="FFFFFF"/>
              </a:solidFill>
              <a:effectLst/>
              <a:uLnTx/>
              <a:uFillTx/>
              <a:latin typeface="Century" panose="020F0502020204030204"/>
              <a:ea typeface="HG丸ｺﾞｼｯｸM-PRO" panose="020F06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sysClr val="window" lastClr="FFFFFF"/>
                </a:solidFill>
                <a:effectLst/>
                <a:uLnTx/>
                <a:uFillTx/>
                <a:latin typeface="Century" panose="020F0502020204030204"/>
                <a:ea typeface="HG丸ｺﾞｼｯｸM-PRO" panose="020F0600000000000000" pitchFamily="50" charset="-128"/>
                <a:cs typeface="Times New Roman" panose="02020603050405020304" pitchFamily="18" charset="0"/>
              </a:rPr>
              <a:t>支援</a:t>
            </a:r>
            <a:endParaRPr kumimoji="0" lang="ja-JP" altLang="en-US" sz="1000" b="0" i="0" u="none" strike="noStrike" kern="100" cap="none" spc="0" normalizeH="0" baseline="0" noProof="0" dirty="0">
              <a:ln>
                <a:noFill/>
              </a:ln>
              <a:solidFill>
                <a:sysClr val="window" lastClr="FFFFFF"/>
              </a:solidFill>
              <a:effectLst/>
              <a:uLnTx/>
              <a:uFillTx/>
              <a:latin typeface="Century" panose="020F0502020204030204"/>
              <a:ea typeface="ＭＳ 明朝" panose="02020609040205080304" pitchFamily="17" charset="-128"/>
              <a:cs typeface="Times New Roman" panose="02020603050405020304" pitchFamily="18" charset="0"/>
            </a:endParaRPr>
          </a:p>
        </p:txBody>
      </p:sp>
      <p:sp>
        <p:nvSpPr>
          <p:cNvPr id="68" name="四角形: 角を丸くする 154">
            <a:extLst>
              <a:ext uri="{FF2B5EF4-FFF2-40B4-BE49-F238E27FC236}">
                <a16:creationId xmlns:a16="http://schemas.microsoft.com/office/drawing/2014/main" id="{5AC54B5F-9AD3-B988-298F-B3AC4C0CAAD4}"/>
              </a:ext>
            </a:extLst>
          </p:cNvPr>
          <p:cNvSpPr/>
          <p:nvPr/>
        </p:nvSpPr>
        <p:spPr>
          <a:xfrm>
            <a:off x="8676784" y="2377945"/>
            <a:ext cx="1418171" cy="556065"/>
          </a:xfrm>
          <a:prstGeom prst="roundRect">
            <a:avLst/>
          </a:prstGeom>
          <a:solidFill>
            <a:srgbClr val="FD77CA"/>
          </a:solidFill>
          <a:ln w="19050" cap="flat" cmpd="sng" algn="ctr">
            <a:noFill/>
            <a:prstDash val="solid"/>
            <a:miter lim="800000"/>
          </a:ln>
          <a:effectLst/>
          <a:scene3d>
            <a:camera prst="orthographicFront"/>
            <a:lightRig rig="threePt" dir="t"/>
          </a:scene3d>
          <a:sp3d>
            <a:bevelT/>
          </a:sp3d>
        </p:spPr>
        <p:txBody>
          <a:bodyPr rot="0" spcFirstLastPara="0" vert="horz" wrap="square" lIns="36000" tIns="0" rIns="36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a:ln>
                  <a:noFill/>
                </a:ln>
                <a:solidFill>
                  <a:srgbClr val="FFFFFF"/>
                </a:solidFill>
                <a:effectLst/>
                <a:uLnTx/>
                <a:uFillTx/>
                <a:latin typeface="Arial"/>
                <a:ea typeface="HG丸ｺﾞｼｯｸM-PRO" panose="020F0600000000000000" pitchFamily="50" charset="-128"/>
                <a:cs typeface="Times New Roman" panose="02020603050405020304" pitchFamily="18" charset="0"/>
              </a:rPr>
              <a:t>治療と仕事の</a:t>
            </a:r>
            <a:endParaRPr kumimoji="0" lang="en-US" altLang="ja-JP" sz="1600" b="1" i="0" u="none" strike="noStrike" kern="100" cap="none" spc="0" normalizeH="0" baseline="0" noProof="0" dirty="0">
              <a:ln>
                <a:noFill/>
              </a:ln>
              <a:solidFill>
                <a:srgbClr val="FFFFFF"/>
              </a:solidFill>
              <a:effectLst/>
              <a:uLnTx/>
              <a:uFillTx/>
              <a:latin typeface="Arial"/>
              <a:ea typeface="HG丸ｺﾞｼｯｸM-PRO" panose="020F06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a:ln>
                  <a:noFill/>
                </a:ln>
                <a:solidFill>
                  <a:srgbClr val="FFFFFF"/>
                </a:solidFill>
                <a:effectLst/>
                <a:uLnTx/>
                <a:uFillTx/>
                <a:latin typeface="Arial"/>
                <a:ea typeface="HG丸ｺﾞｼｯｸM-PRO" panose="020F0600000000000000" pitchFamily="50" charset="-128"/>
                <a:cs typeface="Times New Roman" panose="02020603050405020304" pitchFamily="18" charset="0"/>
              </a:rPr>
              <a:t>両立</a:t>
            </a:r>
            <a:r>
              <a:rPr kumimoji="0" lang="ja-JP" altLang="en-US" sz="1600" b="1" i="0" u="none" strike="noStrike" kern="100" cap="none" spc="0" normalizeH="0" baseline="0" noProof="0" dirty="0">
                <a:ln>
                  <a:noFill/>
                </a:ln>
                <a:solidFill>
                  <a:srgbClr val="FFFFFF"/>
                </a:solidFill>
                <a:effectLst/>
                <a:uLnTx/>
                <a:uFillTx/>
                <a:latin typeface="Arial"/>
                <a:ea typeface="HG丸ｺﾞｼｯｸM-PRO" panose="020F0600000000000000" pitchFamily="50" charset="-128"/>
                <a:cs typeface="Times New Roman" panose="02020603050405020304" pitchFamily="18" charset="0"/>
              </a:rPr>
              <a:t>支援</a:t>
            </a:r>
            <a:endParaRPr kumimoji="0" lang="ja-JP" altLang="en-US" sz="1000" b="0" i="0" u="none" strike="noStrike" kern="100" cap="none" spc="0" normalizeH="0" baseline="0" noProof="0" dirty="0">
              <a:ln>
                <a:noFill/>
              </a:ln>
              <a:solidFill>
                <a:srgbClr val="FFFFFF"/>
              </a:solidFill>
              <a:effectLst/>
              <a:uLnTx/>
              <a:uFillTx/>
              <a:latin typeface="Arial"/>
              <a:ea typeface="ＭＳ 明朝" panose="02020609040205080304" pitchFamily="17" charset="-128"/>
              <a:cs typeface="Times New Roman" panose="02020603050405020304" pitchFamily="18" charset="0"/>
            </a:endParaRPr>
          </a:p>
        </p:txBody>
      </p:sp>
      <p:sp>
        <p:nvSpPr>
          <p:cNvPr id="69" name="四角形: 角を丸くする 156">
            <a:extLst>
              <a:ext uri="{FF2B5EF4-FFF2-40B4-BE49-F238E27FC236}">
                <a16:creationId xmlns:a16="http://schemas.microsoft.com/office/drawing/2014/main" id="{A79E40D8-366D-4D8C-D6E0-F8BCC6C2464E}"/>
              </a:ext>
            </a:extLst>
          </p:cNvPr>
          <p:cNvSpPr/>
          <p:nvPr/>
        </p:nvSpPr>
        <p:spPr>
          <a:xfrm>
            <a:off x="4242618" y="1062208"/>
            <a:ext cx="1603129" cy="549995"/>
          </a:xfrm>
          <a:prstGeom prst="roundRect">
            <a:avLst/>
          </a:prstGeom>
          <a:solidFill>
            <a:srgbClr val="5B9BD5"/>
          </a:solidFill>
          <a:ln w="12700" cap="flat" cmpd="sng" algn="ctr">
            <a:noFill/>
            <a:prstDash val="solid"/>
            <a:miter lim="800000"/>
          </a:ln>
          <a:effectLst/>
          <a:scene3d>
            <a:camera prst="orthographicFront"/>
            <a:lightRig rig="threePt" dir="t"/>
          </a:scene3d>
          <a:sp3d>
            <a:bevelT/>
          </a:sp3d>
        </p:spPr>
        <p:txBody>
          <a:bodyPr rot="0" spcFirstLastPara="0"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sysClr val="window" lastClr="FFFFFF"/>
                </a:solidFill>
                <a:effectLst/>
                <a:uLnTx/>
                <a:uFillTx/>
                <a:latin typeface="Century" panose="020F0502020204030204"/>
                <a:ea typeface="HG丸ｺﾞｼｯｸM-PRO" panose="020F0600000000000000" pitchFamily="50" charset="-128"/>
                <a:cs typeface="Times New Roman" panose="02020603050405020304" pitchFamily="18" charset="0"/>
              </a:rPr>
              <a:t>難病医療・生活</a:t>
            </a:r>
            <a:endParaRPr kumimoji="0" lang="ja-JP" altLang="en-US" sz="1000" b="0" i="0" u="none" strike="noStrike" kern="100" cap="none" spc="0" normalizeH="0" baseline="0" noProof="0" dirty="0">
              <a:ln>
                <a:noFill/>
              </a:ln>
              <a:solidFill>
                <a:sysClr val="window" lastClr="FFFFFF"/>
              </a:solidFill>
              <a:effectLst/>
              <a:uLnTx/>
              <a:uFillTx/>
              <a:latin typeface="Century" panose="020F0502020204030204"/>
              <a:ea typeface="ＭＳ 明朝" panose="02020609040205080304" pitchFamily="17"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sysClr val="window" lastClr="FFFFFF"/>
                </a:solidFill>
                <a:effectLst/>
                <a:uLnTx/>
                <a:uFillTx/>
                <a:latin typeface="Century" panose="020F0502020204030204"/>
                <a:ea typeface="HG丸ｺﾞｼｯｸM-PRO" panose="020F0600000000000000" pitchFamily="50" charset="-128"/>
                <a:cs typeface="Times New Roman" panose="02020603050405020304" pitchFamily="18" charset="0"/>
              </a:rPr>
              <a:t>相談支援</a:t>
            </a:r>
            <a:endParaRPr kumimoji="0" lang="ja-JP" altLang="en-US" sz="1000" b="0" i="0" u="none" strike="noStrike" kern="100" cap="none" spc="0" normalizeH="0" baseline="0" noProof="0" dirty="0">
              <a:ln>
                <a:noFill/>
              </a:ln>
              <a:solidFill>
                <a:sysClr val="window" lastClr="FFFFFF"/>
              </a:solidFill>
              <a:effectLst/>
              <a:uLnTx/>
              <a:uFillTx/>
              <a:latin typeface="Century" panose="020F0502020204030204"/>
              <a:ea typeface="ＭＳ 明朝" panose="02020609040205080304" pitchFamily="17" charset="-128"/>
              <a:cs typeface="Times New Roman" panose="02020603050405020304" pitchFamily="18" charset="0"/>
            </a:endParaRPr>
          </a:p>
        </p:txBody>
      </p:sp>
      <p:sp>
        <p:nvSpPr>
          <p:cNvPr id="70" name="テキスト ボックス 69">
            <a:extLst>
              <a:ext uri="{FF2B5EF4-FFF2-40B4-BE49-F238E27FC236}">
                <a16:creationId xmlns:a16="http://schemas.microsoft.com/office/drawing/2014/main" id="{30014D85-AA80-E802-E193-63CCD8CC8614}"/>
              </a:ext>
            </a:extLst>
          </p:cNvPr>
          <p:cNvSpPr txBox="1"/>
          <p:nvPr/>
        </p:nvSpPr>
        <p:spPr>
          <a:xfrm>
            <a:off x="5931544" y="1435365"/>
            <a:ext cx="1506823" cy="4847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Arial"/>
                <a:ea typeface="ＭＳ Ｐゴシック"/>
                <a:cs typeface="+mn-cs"/>
              </a:rPr>
              <a:t>専門医</a:t>
            </a:r>
            <a:endParaRPr kumimoji="1" lang="en-US" altLang="ja-JP" sz="1050"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Arial"/>
                <a:ea typeface="ＭＳ Ｐゴシック"/>
                <a:cs typeface="+mn-cs"/>
              </a:rPr>
              <a:t>看護師等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Arial"/>
                <a:ea typeface="ＭＳ Ｐゴシック"/>
                <a:cs typeface="+mn-cs"/>
              </a:rPr>
              <a:t>医療ソーシャルワーカー等</a:t>
            </a:r>
            <a:endParaRPr kumimoji="1" lang="en-US" altLang="ja-JP" sz="105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4" name="テキスト ボックス 73">
            <a:extLst>
              <a:ext uri="{FF2B5EF4-FFF2-40B4-BE49-F238E27FC236}">
                <a16:creationId xmlns:a16="http://schemas.microsoft.com/office/drawing/2014/main" id="{23A5F5F8-B920-CABF-C8CD-5107E27AF6D4}"/>
              </a:ext>
            </a:extLst>
          </p:cNvPr>
          <p:cNvSpPr txBox="1"/>
          <p:nvPr/>
        </p:nvSpPr>
        <p:spPr>
          <a:xfrm>
            <a:off x="189190" y="4717400"/>
            <a:ext cx="5202618" cy="206210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難病就労支援の典型的な失敗</a:t>
            </a:r>
            <a:endParaRPr kumimoji="0" lang="en-US" altLang="ja-JP" sz="2000" b="1"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285750" marR="0" lvl="0" indent="-1968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ja-JP" altLang="en-US"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障害者求人に紹介しても採用されない</a:t>
            </a:r>
            <a:endParaRPr kumimoji="0"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285750" marR="0" lvl="0" indent="-1968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ja-JP" altLang="en-US"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障害者手帳がないと職業紹介できない</a:t>
            </a:r>
          </a:p>
          <a:p>
            <a:pPr marL="285750" marR="0" lvl="0" indent="-1968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ja-JP" altLang="en-US"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一般求人へのクローズでの紹介で就職後の体調悪化</a:t>
            </a:r>
            <a:endParaRPr kumimoji="0"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285750" marR="0" lvl="0" indent="-1968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ja-JP" altLang="en-US"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医療、生活、就労等の複合的支援ニーズへの「たらい回し」や「抱え込み」</a:t>
            </a:r>
            <a:endParaRPr kumimoji="0"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sp>
        <p:nvSpPr>
          <p:cNvPr id="75" name="テキスト ボックス 74">
            <a:extLst>
              <a:ext uri="{FF2B5EF4-FFF2-40B4-BE49-F238E27FC236}">
                <a16:creationId xmlns:a16="http://schemas.microsoft.com/office/drawing/2014/main" id="{B78E207D-9FAE-473D-E487-502C87FE6160}"/>
              </a:ext>
            </a:extLst>
          </p:cNvPr>
          <p:cNvSpPr txBox="1"/>
          <p:nvPr/>
        </p:nvSpPr>
        <p:spPr>
          <a:xfrm>
            <a:off x="6528869" y="4717400"/>
            <a:ext cx="5311033" cy="206210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難病就労支援の成功例</a:t>
            </a:r>
            <a:endParaRPr kumimoji="0" lang="en-US" altLang="ja-JP" sz="2000" b="1"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285750" marR="0" lvl="0" indent="-1968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ja-JP" altLang="en-US"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治療と両立しながら活躍できる仕事への就職と就業継続</a:t>
            </a:r>
          </a:p>
          <a:p>
            <a:pPr marL="285750" marR="0" lvl="0" indent="-1968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ja-JP" altLang="en-US"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就職後の発症、病状進行に応じた就業継続や将来設計</a:t>
            </a:r>
          </a:p>
          <a:p>
            <a:pPr marL="285750" marR="0" lvl="0" indent="-1968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ja-JP" altLang="en-US"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治療と仕事の両立を可能にすることでの社会的疎外・孤立からの救い</a:t>
            </a:r>
          </a:p>
        </p:txBody>
      </p:sp>
      <p:sp>
        <p:nvSpPr>
          <p:cNvPr id="76" name="テキスト ボックス 75">
            <a:extLst>
              <a:ext uri="{FF2B5EF4-FFF2-40B4-BE49-F238E27FC236}">
                <a16:creationId xmlns:a16="http://schemas.microsoft.com/office/drawing/2014/main" id="{6BC352EB-617D-EA6C-FEE0-D3C3579A5EE0}"/>
              </a:ext>
            </a:extLst>
          </p:cNvPr>
          <p:cNvSpPr txBox="1"/>
          <p:nvPr/>
        </p:nvSpPr>
        <p:spPr>
          <a:xfrm>
            <a:off x="1720920" y="818959"/>
            <a:ext cx="180049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E97132"/>
                </a:solidFill>
                <a:effectLst/>
                <a:uLnTx/>
                <a:uFillTx/>
                <a:latin typeface="Aptos" panose="02110004020202020204"/>
                <a:ea typeface="游ゴシック" panose="020B0400000000000000" pitchFamily="50" charset="-128"/>
                <a:cs typeface="+mn-cs"/>
              </a:rPr>
              <a:t>タテ割りの弊害</a:t>
            </a:r>
          </a:p>
        </p:txBody>
      </p:sp>
      <p:sp>
        <p:nvSpPr>
          <p:cNvPr id="77" name="テキスト ボックス 76">
            <a:extLst>
              <a:ext uri="{FF2B5EF4-FFF2-40B4-BE49-F238E27FC236}">
                <a16:creationId xmlns:a16="http://schemas.microsoft.com/office/drawing/2014/main" id="{F7E7E64A-4055-2DBA-28DE-CE9DD40499AE}"/>
              </a:ext>
            </a:extLst>
          </p:cNvPr>
          <p:cNvSpPr txBox="1"/>
          <p:nvPr/>
        </p:nvSpPr>
        <p:spPr>
          <a:xfrm>
            <a:off x="8253212" y="818959"/>
            <a:ext cx="203132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E97132"/>
                </a:solidFill>
                <a:effectLst/>
                <a:uLnTx/>
                <a:uFillTx/>
                <a:latin typeface="Aptos" panose="02110004020202020204"/>
                <a:ea typeface="游ゴシック" panose="020B0400000000000000" pitchFamily="50" charset="-128"/>
                <a:cs typeface="+mn-cs"/>
              </a:rPr>
              <a:t>地域連携の必要性</a:t>
            </a:r>
          </a:p>
        </p:txBody>
      </p:sp>
      <p:sp>
        <p:nvSpPr>
          <p:cNvPr id="78" name="円/楕円 38">
            <a:extLst>
              <a:ext uri="{FF2B5EF4-FFF2-40B4-BE49-F238E27FC236}">
                <a16:creationId xmlns:a16="http://schemas.microsoft.com/office/drawing/2014/main" id="{843B8E44-091B-E498-AB25-F57B4215D6D0}"/>
              </a:ext>
            </a:extLst>
          </p:cNvPr>
          <p:cNvSpPr/>
          <p:nvPr/>
        </p:nvSpPr>
        <p:spPr>
          <a:xfrm>
            <a:off x="3928862" y="2033945"/>
            <a:ext cx="3797714" cy="1355062"/>
          </a:xfrm>
          <a:prstGeom prst="ellipse">
            <a:avLst/>
          </a:prstGeom>
          <a:solidFill>
            <a:srgbClr val="E97132">
              <a:lumMod val="20000"/>
              <a:lumOff val="80000"/>
            </a:srgbClr>
          </a:solidFill>
          <a:ln w="1905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pic>
        <p:nvPicPr>
          <p:cNvPr id="79" name="図 78">
            <a:extLst>
              <a:ext uri="{FF2B5EF4-FFF2-40B4-BE49-F238E27FC236}">
                <a16:creationId xmlns:a16="http://schemas.microsoft.com/office/drawing/2014/main" id="{D534606C-D7FE-015A-3508-C0028B9598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55384" y="2137366"/>
            <a:ext cx="985115" cy="1138861"/>
          </a:xfrm>
          <a:prstGeom prst="rect">
            <a:avLst/>
          </a:prstGeom>
        </p:spPr>
      </p:pic>
      <p:sp>
        <p:nvSpPr>
          <p:cNvPr id="80" name="テキスト ボックス 79">
            <a:extLst>
              <a:ext uri="{FF2B5EF4-FFF2-40B4-BE49-F238E27FC236}">
                <a16:creationId xmlns:a16="http://schemas.microsoft.com/office/drawing/2014/main" id="{8DCA6F3E-C28C-E27C-B621-7AA944927316}"/>
              </a:ext>
            </a:extLst>
          </p:cNvPr>
          <p:cNvSpPr txBox="1"/>
          <p:nvPr/>
        </p:nvSpPr>
        <p:spPr>
          <a:xfrm>
            <a:off x="4198193" y="2469140"/>
            <a:ext cx="781056" cy="523220"/>
          </a:xfrm>
          <a:prstGeom prst="rect">
            <a:avLst/>
          </a:prstGeom>
          <a:solidFill>
            <a:sysClr val="window" lastClr="FFFFFF"/>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Tahoma"/>
                <a:ea typeface="ＭＳ Ｐゴシック"/>
                <a:cs typeface="+mn-cs"/>
              </a:rPr>
              <a:t>難病のある人</a:t>
            </a:r>
          </a:p>
        </p:txBody>
      </p:sp>
      <p:sp>
        <p:nvSpPr>
          <p:cNvPr id="81" name="テキスト ボックス 80">
            <a:extLst>
              <a:ext uri="{FF2B5EF4-FFF2-40B4-BE49-F238E27FC236}">
                <a16:creationId xmlns:a16="http://schemas.microsoft.com/office/drawing/2014/main" id="{B15BDC87-7035-F529-DC5B-F2821BA4324B}"/>
              </a:ext>
            </a:extLst>
          </p:cNvPr>
          <p:cNvSpPr txBox="1"/>
          <p:nvPr/>
        </p:nvSpPr>
        <p:spPr>
          <a:xfrm>
            <a:off x="6950670" y="2561558"/>
            <a:ext cx="579754" cy="307777"/>
          </a:xfrm>
          <a:prstGeom prst="rect">
            <a:avLst/>
          </a:prstGeom>
          <a:solidFill>
            <a:sysClr val="window" lastClr="FF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70C0"/>
                </a:solidFill>
                <a:effectLst/>
                <a:uLnTx/>
                <a:uFillTx/>
                <a:latin typeface="Tahoma"/>
                <a:ea typeface="ＭＳ Ｐゴシック"/>
                <a:cs typeface="+mn-cs"/>
              </a:rPr>
              <a:t>企業</a:t>
            </a:r>
          </a:p>
        </p:txBody>
      </p:sp>
      <p:pic>
        <p:nvPicPr>
          <p:cNvPr id="82" name="図 81">
            <a:extLst>
              <a:ext uri="{FF2B5EF4-FFF2-40B4-BE49-F238E27FC236}">
                <a16:creationId xmlns:a16="http://schemas.microsoft.com/office/drawing/2014/main" id="{FE7FBE78-6E89-0597-9AD1-EF36D7ACE6A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95729" y="2163228"/>
            <a:ext cx="1120235" cy="1120235"/>
          </a:xfrm>
          <a:prstGeom prst="rect">
            <a:avLst/>
          </a:prstGeom>
        </p:spPr>
      </p:pic>
      <p:sp>
        <p:nvSpPr>
          <p:cNvPr id="83" name="テキスト ボックス 82">
            <a:extLst>
              <a:ext uri="{FF2B5EF4-FFF2-40B4-BE49-F238E27FC236}">
                <a16:creationId xmlns:a16="http://schemas.microsoft.com/office/drawing/2014/main" id="{5016DBBB-E417-B171-2B65-44B9BAB3EE4F}"/>
              </a:ext>
            </a:extLst>
          </p:cNvPr>
          <p:cNvSpPr txBox="1"/>
          <p:nvPr/>
        </p:nvSpPr>
        <p:spPr>
          <a:xfrm>
            <a:off x="7340117" y="2210029"/>
            <a:ext cx="564257"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産業医等</a:t>
            </a:r>
          </a:p>
        </p:txBody>
      </p:sp>
      <p:sp>
        <p:nvSpPr>
          <p:cNvPr id="2" name="正方形/長方形 1"/>
          <p:cNvSpPr/>
          <p:nvPr/>
        </p:nvSpPr>
        <p:spPr>
          <a:xfrm>
            <a:off x="1237592" y="764626"/>
            <a:ext cx="9656380" cy="385467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84" name="正方形/長方形 83"/>
          <p:cNvSpPr/>
          <p:nvPr/>
        </p:nvSpPr>
        <p:spPr>
          <a:xfrm>
            <a:off x="151059" y="4668436"/>
            <a:ext cx="5240749" cy="21195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3" name="右矢印 2"/>
          <p:cNvSpPr/>
          <p:nvPr/>
        </p:nvSpPr>
        <p:spPr>
          <a:xfrm>
            <a:off x="5429939" y="5202621"/>
            <a:ext cx="1098930" cy="103264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ahoma"/>
              <a:ea typeface="ＭＳ Ｐゴシック"/>
              <a:cs typeface="+mn-cs"/>
            </a:endParaRPr>
          </a:p>
        </p:txBody>
      </p:sp>
    </p:spTree>
    <p:extLst>
      <p:ext uri="{BB962C8B-B14F-4D97-AF65-F5344CB8AC3E}">
        <p14:creationId xmlns:p14="http://schemas.microsoft.com/office/powerpoint/2010/main" val="349941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dissolve">
                                      <p:cBhvr>
                                        <p:cTn id="10" dur="500"/>
                                        <p:tgtEl>
                                          <p:spTgt spid="7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left)">
                                      <p:cBhvr>
                                        <p:cTn id="18" dur="500"/>
                                        <p:tgtEl>
                                          <p:spTgt spid="7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45" grpId="0" animBg="1"/>
      <p:bldP spid="75" grpId="0"/>
      <p:bldP spid="77" grpId="0"/>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6E6DE693-DE41-B773-9A63-2B4615B8C673}"/>
              </a:ext>
            </a:extLst>
          </p:cNvPr>
          <p:cNvSpPr>
            <a:spLocks noGrp="1"/>
          </p:cNvSpPr>
          <p:nvPr>
            <p:ph type="title"/>
          </p:nvPr>
        </p:nvSpPr>
        <p:spPr>
          <a:xfrm>
            <a:off x="757219" y="42636"/>
            <a:ext cx="10808224" cy="690767"/>
          </a:xfrm>
        </p:spPr>
        <p:txBody>
          <a:bodyPr>
            <a:noAutofit/>
          </a:bodyPr>
          <a:lstStyle/>
          <a:p>
            <a:pPr>
              <a:lnSpc>
                <a:spcPct val="100000"/>
              </a:lnSpc>
            </a:pPr>
            <a:r>
              <a:rPr lang="ja-JP" altLang="en-US" sz="3600" dirty="0" smtClean="0">
                <a:latin typeface="ＭＳ Ｐゴシック" panose="020B0600070205080204" pitchFamily="50" charset="-128"/>
                <a:ea typeface="ＭＳ Ｐゴシック" panose="020B0600070205080204" pitchFamily="50" charset="-128"/>
              </a:rPr>
              <a:t>福祉的就労と一般就業の就労選択の自己決定の支援</a:t>
            </a:r>
            <a:endParaRPr lang="ja-JP" altLang="en-US" sz="3600" dirty="0">
              <a:latin typeface="ＭＳ Ｐゴシック" panose="020B0600070205080204" pitchFamily="50" charset="-128"/>
              <a:ea typeface="ＭＳ Ｐゴシック" panose="020B0600070205080204" pitchFamily="50" charset="-128"/>
            </a:endParaRPr>
          </a:p>
        </p:txBody>
      </p:sp>
      <p:pic>
        <p:nvPicPr>
          <p:cNvPr id="2050" name="Picture 2" descr="Three images of children watching a soccer match. First image is &quot;Equality&quot; and has 3 children standing on boxes - all boxes are the same size and the shorter boy cannot see over the wooden fence. The second image is &quot;equity&quot; and the middle boy is on a small box and the shortest boy is now on a taller box to see over the fence. The third image &quot;Justice&quot; the wooden fence is gone and in its place is a wire/mesh fence and now that the barrier is gone, all three boys can stand on the grass and see the soccer game.">
            <a:extLst>
              <a:ext uri="{FF2B5EF4-FFF2-40B4-BE49-F238E27FC236}">
                <a16:creationId xmlns:a16="http://schemas.microsoft.com/office/drawing/2014/main" id="{C46D67A8-31DB-D118-90C8-DDDF50697CC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06158" y="2313986"/>
            <a:ext cx="7660616" cy="257991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28172F3B-8F40-0266-C7C9-61B895F06F2E}"/>
              </a:ext>
            </a:extLst>
          </p:cNvPr>
          <p:cNvSpPr txBox="1"/>
          <p:nvPr/>
        </p:nvSpPr>
        <p:spPr>
          <a:xfrm>
            <a:off x="971722" y="2034582"/>
            <a:ext cx="1584176" cy="369332"/>
          </a:xfrm>
          <a:prstGeom prst="rect">
            <a:avLst/>
          </a:prstGeom>
          <a:noFill/>
        </p:spPr>
        <p:txBody>
          <a:bodyPr wrap="square" lIns="0" tIns="0" rIns="0" bIns="0" rtlCol="0">
            <a:spAutoFit/>
          </a:bodyPr>
          <a:lstStyle/>
          <a:p>
            <a:pPr fontAlgn="base">
              <a:spcBef>
                <a:spcPct val="0"/>
              </a:spcBef>
              <a:spcAft>
                <a:spcPct val="0"/>
              </a:spcAft>
              <a:defRPr/>
            </a:pPr>
            <a:r>
              <a:rPr lang="ja-JP" altLang="en-US" sz="2400" dirty="0">
                <a:solidFill>
                  <a:prstClr val="black"/>
                </a:solidFill>
                <a:latin typeface="Arial" charset="0"/>
                <a:ea typeface="ＭＳ Ｐゴシック" charset="-128"/>
              </a:rPr>
              <a:t>形式的平等</a:t>
            </a:r>
          </a:p>
        </p:txBody>
      </p:sp>
      <p:sp>
        <p:nvSpPr>
          <p:cNvPr id="5" name="テキスト ボックス 4">
            <a:extLst>
              <a:ext uri="{FF2B5EF4-FFF2-40B4-BE49-F238E27FC236}">
                <a16:creationId xmlns:a16="http://schemas.microsoft.com/office/drawing/2014/main" id="{2E2C7D30-2861-DE2C-9A7D-211AD469CCEC}"/>
              </a:ext>
            </a:extLst>
          </p:cNvPr>
          <p:cNvSpPr txBox="1"/>
          <p:nvPr/>
        </p:nvSpPr>
        <p:spPr>
          <a:xfrm>
            <a:off x="3090654" y="2034582"/>
            <a:ext cx="2632545" cy="369332"/>
          </a:xfrm>
          <a:prstGeom prst="rect">
            <a:avLst/>
          </a:prstGeom>
          <a:noFill/>
        </p:spPr>
        <p:txBody>
          <a:bodyPr wrap="square" lIns="0" tIns="0" rIns="0" bIns="0" rtlCol="0">
            <a:spAutoFit/>
          </a:bodyPr>
          <a:lstStyle/>
          <a:p>
            <a:pPr fontAlgn="base">
              <a:spcBef>
                <a:spcPct val="0"/>
              </a:spcBef>
              <a:spcAft>
                <a:spcPct val="0"/>
              </a:spcAft>
              <a:defRPr/>
            </a:pPr>
            <a:r>
              <a:rPr lang="ja-JP" altLang="en-US" sz="2400" dirty="0">
                <a:solidFill>
                  <a:prstClr val="black"/>
                </a:solidFill>
                <a:latin typeface="Arial" charset="0"/>
                <a:ea typeface="ＭＳ Ｐゴシック" charset="-128"/>
              </a:rPr>
              <a:t>実質的平等（公平）</a:t>
            </a:r>
          </a:p>
        </p:txBody>
      </p:sp>
      <p:sp>
        <p:nvSpPr>
          <p:cNvPr id="8" name="テキスト ボックス 7">
            <a:extLst>
              <a:ext uri="{FF2B5EF4-FFF2-40B4-BE49-F238E27FC236}">
                <a16:creationId xmlns:a16="http://schemas.microsoft.com/office/drawing/2014/main" id="{4F5B223F-86D4-2B49-91C8-F33CC857757A}"/>
              </a:ext>
            </a:extLst>
          </p:cNvPr>
          <p:cNvSpPr txBox="1"/>
          <p:nvPr/>
        </p:nvSpPr>
        <p:spPr>
          <a:xfrm>
            <a:off x="6345549" y="2034582"/>
            <a:ext cx="684806" cy="369332"/>
          </a:xfrm>
          <a:prstGeom prst="rect">
            <a:avLst/>
          </a:prstGeom>
          <a:noFill/>
        </p:spPr>
        <p:txBody>
          <a:bodyPr wrap="square" lIns="0" tIns="0" rIns="0" bIns="0" rtlCol="0">
            <a:spAutoFit/>
          </a:bodyPr>
          <a:lstStyle/>
          <a:p>
            <a:pPr fontAlgn="base">
              <a:spcBef>
                <a:spcPct val="0"/>
              </a:spcBef>
              <a:spcAft>
                <a:spcPct val="0"/>
              </a:spcAft>
              <a:defRPr/>
            </a:pPr>
            <a:r>
              <a:rPr lang="ja-JP" altLang="en-US" sz="2400" dirty="0">
                <a:solidFill>
                  <a:prstClr val="black"/>
                </a:solidFill>
                <a:latin typeface="Arial" charset="0"/>
                <a:ea typeface="ＭＳ Ｐゴシック" charset="-128"/>
              </a:rPr>
              <a:t>公正</a:t>
            </a:r>
          </a:p>
        </p:txBody>
      </p:sp>
      <p:sp>
        <p:nvSpPr>
          <p:cNvPr id="9" name="テキスト ボックス 8">
            <a:extLst>
              <a:ext uri="{FF2B5EF4-FFF2-40B4-BE49-F238E27FC236}">
                <a16:creationId xmlns:a16="http://schemas.microsoft.com/office/drawing/2014/main" id="{61DE5290-EC51-35DE-7319-C6F541A53E62}"/>
              </a:ext>
            </a:extLst>
          </p:cNvPr>
          <p:cNvSpPr txBox="1"/>
          <p:nvPr/>
        </p:nvSpPr>
        <p:spPr>
          <a:xfrm>
            <a:off x="501896" y="4784385"/>
            <a:ext cx="2342034" cy="1477328"/>
          </a:xfrm>
          <a:prstGeom prst="rect">
            <a:avLst/>
          </a:prstGeom>
          <a:noFill/>
        </p:spPr>
        <p:txBody>
          <a:bodyPr wrap="square" lIns="0" tIns="0" rIns="0" bIns="0" rtlCol="0">
            <a:spAutoFit/>
          </a:bodyPr>
          <a:lstStyle/>
          <a:p>
            <a:pPr fontAlgn="base">
              <a:spcBef>
                <a:spcPct val="0"/>
              </a:spcBef>
              <a:spcAft>
                <a:spcPct val="0"/>
              </a:spcAft>
              <a:defRPr/>
            </a:pPr>
            <a:r>
              <a:rPr lang="ja-JP" altLang="en-US" sz="2400" dirty="0">
                <a:solidFill>
                  <a:prstClr val="black"/>
                </a:solidFill>
                <a:latin typeface="Arial" charset="0"/>
                <a:ea typeface="ＭＳ Ｐゴシック" charset="-128"/>
              </a:rPr>
              <a:t>誰もが同じ支援により便益を得られるという仮定に基づく、平等な処遇。</a:t>
            </a:r>
          </a:p>
        </p:txBody>
      </p:sp>
      <p:sp>
        <p:nvSpPr>
          <p:cNvPr id="11" name="テキスト ボックス 10">
            <a:extLst>
              <a:ext uri="{FF2B5EF4-FFF2-40B4-BE49-F238E27FC236}">
                <a16:creationId xmlns:a16="http://schemas.microsoft.com/office/drawing/2014/main" id="{55210709-D7F0-D3BC-04E9-3F5C1F69C93A}"/>
              </a:ext>
            </a:extLst>
          </p:cNvPr>
          <p:cNvSpPr txBox="1"/>
          <p:nvPr/>
        </p:nvSpPr>
        <p:spPr>
          <a:xfrm>
            <a:off x="3214107" y="4805132"/>
            <a:ext cx="2140456" cy="1477328"/>
          </a:xfrm>
          <a:prstGeom prst="rect">
            <a:avLst/>
          </a:prstGeom>
          <a:noFill/>
        </p:spPr>
        <p:txBody>
          <a:bodyPr wrap="square" lIns="0" tIns="0" rIns="0" bIns="0" rtlCol="0">
            <a:spAutoFit/>
          </a:bodyPr>
          <a:lstStyle/>
          <a:p>
            <a:pPr fontAlgn="base">
              <a:spcBef>
                <a:spcPct val="0"/>
              </a:spcBef>
              <a:spcAft>
                <a:spcPct val="0"/>
              </a:spcAft>
              <a:defRPr/>
            </a:pPr>
            <a:r>
              <a:rPr lang="ja-JP" altLang="en-US" sz="2400" dirty="0">
                <a:solidFill>
                  <a:prstClr val="black"/>
                </a:solidFill>
                <a:latin typeface="Arial" charset="0"/>
                <a:ea typeface="ＭＳ Ｐゴシック" charset="-128"/>
              </a:rPr>
              <a:t>誰もが必要な支援を得られることによる、公平性の確保。</a:t>
            </a:r>
          </a:p>
        </p:txBody>
      </p:sp>
      <p:sp>
        <p:nvSpPr>
          <p:cNvPr id="13" name="テキスト ボックス 12">
            <a:extLst>
              <a:ext uri="{FF2B5EF4-FFF2-40B4-BE49-F238E27FC236}">
                <a16:creationId xmlns:a16="http://schemas.microsoft.com/office/drawing/2014/main" id="{7FC95DB0-6430-AA49-F119-6C228734B9B5}"/>
              </a:ext>
            </a:extLst>
          </p:cNvPr>
          <p:cNvSpPr txBox="1"/>
          <p:nvPr/>
        </p:nvSpPr>
        <p:spPr>
          <a:xfrm>
            <a:off x="5571241" y="4821044"/>
            <a:ext cx="2610097" cy="1846659"/>
          </a:xfrm>
          <a:prstGeom prst="rect">
            <a:avLst/>
          </a:prstGeom>
          <a:noFill/>
        </p:spPr>
        <p:txBody>
          <a:bodyPr wrap="square" lIns="0" tIns="0" rIns="0" bIns="0" rtlCol="0">
            <a:spAutoFit/>
          </a:bodyPr>
          <a:lstStyle/>
          <a:p>
            <a:pPr fontAlgn="base">
              <a:spcBef>
                <a:spcPct val="0"/>
              </a:spcBef>
              <a:spcAft>
                <a:spcPct val="0"/>
              </a:spcAft>
              <a:defRPr/>
            </a:pPr>
            <a:r>
              <a:rPr lang="ja-JP" altLang="en-US" sz="2400" dirty="0">
                <a:solidFill>
                  <a:prstClr val="black"/>
                </a:solidFill>
                <a:latin typeface="Arial" charset="0"/>
                <a:ea typeface="ＭＳ Ｐゴシック" charset="-128"/>
              </a:rPr>
              <a:t>不平等の原因に対処し、バリアを総合的に取り除くことにより、支援や個別調整が不要</a:t>
            </a:r>
          </a:p>
        </p:txBody>
      </p:sp>
      <p:sp>
        <p:nvSpPr>
          <p:cNvPr id="18" name="テキスト ボックス 17">
            <a:extLst>
              <a:ext uri="{FF2B5EF4-FFF2-40B4-BE49-F238E27FC236}">
                <a16:creationId xmlns:a16="http://schemas.microsoft.com/office/drawing/2014/main" id="{5364CAA4-53D3-C3E9-0CBD-6807911DFE77}"/>
              </a:ext>
            </a:extLst>
          </p:cNvPr>
          <p:cNvSpPr txBox="1"/>
          <p:nvPr/>
        </p:nvSpPr>
        <p:spPr>
          <a:xfrm>
            <a:off x="164576" y="1255214"/>
            <a:ext cx="11890341" cy="400110"/>
          </a:xfrm>
          <a:prstGeom prst="rect">
            <a:avLst/>
          </a:prstGeom>
          <a:solidFill>
            <a:srgbClr val="CCFFFF"/>
          </a:solidFill>
          <a:ln>
            <a:solidFill>
              <a:srgbClr val="00B0F0"/>
            </a:solidFill>
          </a:ln>
        </p:spPr>
        <p:txBody>
          <a:bodyPr wrap="square" rtlCol="0">
            <a:spAutoFit/>
          </a:bodyPr>
          <a:lstStyle/>
          <a:p>
            <a:pPr algn="ctr">
              <a:defRPr/>
            </a:pPr>
            <a:r>
              <a:rPr lang="ja-JP" altLang="en-US" sz="2000" dirty="0" smtClean="0">
                <a:solidFill>
                  <a:srgbClr val="000000"/>
                </a:solidFill>
                <a:latin typeface="Tahoma"/>
                <a:ea typeface="ＭＳ Ｐゴシック"/>
              </a:rPr>
              <a:t>「障害者は職業能力が低く、企業で働くことは社会的に負担となるため、福祉的就労の対象とするのが適当。</a:t>
            </a:r>
            <a:r>
              <a:rPr lang="ja-JP" altLang="en-US" sz="2000" dirty="0">
                <a:solidFill>
                  <a:srgbClr val="000000"/>
                </a:solidFill>
                <a:latin typeface="Tahoma"/>
                <a:ea typeface="ＭＳ Ｐゴシック"/>
              </a:rPr>
              <a:t>」</a:t>
            </a:r>
          </a:p>
        </p:txBody>
      </p:sp>
      <p:sp>
        <p:nvSpPr>
          <p:cNvPr id="19" name="テキスト ボックス 18">
            <a:extLst>
              <a:ext uri="{FF2B5EF4-FFF2-40B4-BE49-F238E27FC236}">
                <a16:creationId xmlns:a16="http://schemas.microsoft.com/office/drawing/2014/main" id="{DED6622A-4165-FBF3-BD0F-87C910C435B1}"/>
              </a:ext>
            </a:extLst>
          </p:cNvPr>
          <p:cNvSpPr txBox="1"/>
          <p:nvPr/>
        </p:nvSpPr>
        <p:spPr>
          <a:xfrm>
            <a:off x="757219" y="801136"/>
            <a:ext cx="10492525" cy="400110"/>
          </a:xfrm>
          <a:prstGeom prst="rect">
            <a:avLst/>
          </a:prstGeom>
          <a:solidFill>
            <a:srgbClr val="FFE1F0"/>
          </a:solidFill>
          <a:ln>
            <a:solidFill>
              <a:srgbClr val="FF2592"/>
            </a:solidFill>
          </a:ln>
        </p:spPr>
        <p:txBody>
          <a:bodyPr wrap="square" rtlCol="0">
            <a:spAutoFit/>
          </a:bodyPr>
          <a:lstStyle/>
          <a:p>
            <a:pPr algn="ctr">
              <a:defRPr/>
            </a:pPr>
            <a:r>
              <a:rPr lang="ja-JP" altLang="en-US" sz="2000" dirty="0" smtClean="0">
                <a:solidFill>
                  <a:srgbClr val="000000"/>
                </a:solidFill>
                <a:latin typeface="Tahoma"/>
                <a:ea typeface="ＭＳ Ｐゴシック"/>
              </a:rPr>
              <a:t>「障害種類・程度によって、就労希望に応じた労働・雇用の人権が保障されないことは差別。</a:t>
            </a:r>
            <a:r>
              <a:rPr lang="ja-JP" altLang="en-US" sz="2000" dirty="0">
                <a:solidFill>
                  <a:srgbClr val="000000"/>
                </a:solidFill>
                <a:latin typeface="Tahoma"/>
                <a:ea typeface="ＭＳ Ｐゴシック"/>
              </a:rPr>
              <a:t>」</a:t>
            </a:r>
          </a:p>
        </p:txBody>
      </p:sp>
      <p:cxnSp>
        <p:nvCxnSpPr>
          <p:cNvPr id="20" name="直線コネクタ 19">
            <a:extLst>
              <a:ext uri="{FF2B5EF4-FFF2-40B4-BE49-F238E27FC236}">
                <a16:creationId xmlns:a16="http://schemas.microsoft.com/office/drawing/2014/main" id="{9AE0130C-11EA-D9E6-BC5C-130A4728F303}"/>
              </a:ext>
            </a:extLst>
          </p:cNvPr>
          <p:cNvCxnSpPr>
            <a:cxnSpLocks/>
          </p:cNvCxnSpPr>
          <p:nvPr/>
        </p:nvCxnSpPr>
        <p:spPr>
          <a:xfrm>
            <a:off x="301636" y="1455269"/>
            <a:ext cx="11533140" cy="0"/>
          </a:xfrm>
          <a:prstGeom prst="line">
            <a:avLst/>
          </a:prstGeom>
          <a:noFill/>
          <a:ln w="38100" cap="flat" cmpd="sng" algn="ctr">
            <a:solidFill>
              <a:srgbClr val="FF0000"/>
            </a:solidFill>
            <a:prstDash val="solid"/>
          </a:ln>
          <a:effectLst/>
        </p:spPr>
      </p:cxnSp>
      <p:sp>
        <p:nvSpPr>
          <p:cNvPr id="21" name="テキスト ボックス 20">
            <a:extLst>
              <a:ext uri="{FF2B5EF4-FFF2-40B4-BE49-F238E27FC236}">
                <a16:creationId xmlns:a16="http://schemas.microsoft.com/office/drawing/2014/main" id="{7FC95DB0-6430-AA49-F119-6C228734B9B5}"/>
              </a:ext>
            </a:extLst>
          </p:cNvPr>
          <p:cNvSpPr txBox="1"/>
          <p:nvPr/>
        </p:nvSpPr>
        <p:spPr>
          <a:xfrm>
            <a:off x="8515102" y="2201104"/>
            <a:ext cx="3319674" cy="1107996"/>
          </a:xfrm>
          <a:prstGeom prst="rect">
            <a:avLst/>
          </a:prstGeom>
          <a:noFill/>
        </p:spPr>
        <p:txBody>
          <a:bodyPr wrap="square" lIns="0" tIns="0" rIns="0" bIns="0" rtlCol="0">
            <a:spAutoFit/>
          </a:bodyPr>
          <a:lstStyle/>
          <a:p>
            <a:pPr fontAlgn="base">
              <a:spcBef>
                <a:spcPct val="0"/>
              </a:spcBef>
              <a:spcAft>
                <a:spcPct val="0"/>
              </a:spcAft>
              <a:defRPr/>
            </a:pPr>
            <a:r>
              <a:rPr lang="ja-JP" altLang="en-US" sz="2400" dirty="0" smtClean="0">
                <a:solidFill>
                  <a:prstClr val="black"/>
                </a:solidFill>
                <a:latin typeface="Arial" charset="0"/>
                <a:ea typeface="ＭＳ Ｐゴシック" charset="-128"/>
              </a:rPr>
              <a:t>障害種類・程度によらない人権としての「労働・雇用の権利」</a:t>
            </a:r>
            <a:endParaRPr lang="ja-JP" altLang="en-US" sz="2400" dirty="0">
              <a:solidFill>
                <a:prstClr val="black"/>
              </a:solidFill>
              <a:latin typeface="Arial" charset="0"/>
              <a:ea typeface="ＭＳ Ｐゴシック" charset="-128"/>
            </a:endParaRPr>
          </a:p>
        </p:txBody>
      </p:sp>
      <p:sp>
        <p:nvSpPr>
          <p:cNvPr id="10" name="正方形/長方形 9"/>
          <p:cNvSpPr/>
          <p:nvPr/>
        </p:nvSpPr>
        <p:spPr>
          <a:xfrm>
            <a:off x="8436951" y="3434113"/>
            <a:ext cx="3564294" cy="2416046"/>
          </a:xfrm>
          <a:prstGeom prst="rect">
            <a:avLst/>
          </a:prstGeom>
        </p:spPr>
        <p:txBody>
          <a:bodyPr wrap="square">
            <a:spAutoFit/>
          </a:bodyPr>
          <a:lstStyle/>
          <a:p>
            <a:pPr marL="334584" lvl="0" indent="-334584" eaLnBrk="0" fontAlgn="base" hangingPunct="0">
              <a:spcBef>
                <a:spcPts val="300"/>
              </a:spcBef>
              <a:spcAft>
                <a:spcPct val="0"/>
              </a:spcAft>
              <a:buClr>
                <a:srgbClr val="3333CC"/>
              </a:buClr>
              <a:buSzPct val="60000"/>
              <a:buFont typeface="Wingdings" pitchFamily="2" charset="2"/>
              <a:buChar char="n"/>
            </a:pPr>
            <a:r>
              <a:rPr lang="ja-JP" altLang="en-US" kern="0" dirty="0">
                <a:solidFill>
                  <a:srgbClr val="000000"/>
                </a:solidFill>
                <a:latin typeface="Tahoma"/>
                <a:ea typeface="ＭＳ Ｐゴシック"/>
              </a:rPr>
              <a:t>社会との相互依存関係の構築</a:t>
            </a:r>
          </a:p>
          <a:p>
            <a:pPr marL="539750" lvl="1" indent="-277813" eaLnBrk="0" fontAlgn="base" hangingPunct="0">
              <a:spcBef>
                <a:spcPts val="300"/>
              </a:spcBef>
              <a:spcAft>
                <a:spcPct val="0"/>
              </a:spcAft>
              <a:buClr>
                <a:srgbClr val="FF0000"/>
              </a:buClr>
              <a:buSzPct val="55000"/>
              <a:buFont typeface="Wingdings" pitchFamily="2" charset="2"/>
              <a:buChar char="n"/>
            </a:pPr>
            <a:r>
              <a:rPr lang="ja-JP" altLang="en-US" sz="1600" kern="0" dirty="0">
                <a:solidFill>
                  <a:srgbClr val="000000"/>
                </a:solidFill>
                <a:latin typeface="Tahoma"/>
                <a:ea typeface="ＭＳ Ｐゴシック"/>
              </a:rPr>
              <a:t>⇔社会からの一方的な支援</a:t>
            </a:r>
          </a:p>
          <a:p>
            <a:pPr marL="539750" lvl="1" indent="-277813" eaLnBrk="0" fontAlgn="base" hangingPunct="0">
              <a:spcBef>
                <a:spcPts val="300"/>
              </a:spcBef>
              <a:spcAft>
                <a:spcPct val="0"/>
              </a:spcAft>
              <a:buClr>
                <a:srgbClr val="FF0000"/>
              </a:buClr>
              <a:buSzPct val="55000"/>
              <a:buFont typeface="Wingdings" pitchFamily="2" charset="2"/>
              <a:buChar char="n"/>
            </a:pPr>
            <a:r>
              <a:rPr lang="ja-JP" altLang="en-US" sz="1600" kern="0" dirty="0">
                <a:solidFill>
                  <a:srgbClr val="000000"/>
                </a:solidFill>
                <a:latin typeface="Tahoma"/>
                <a:ea typeface="ＭＳ Ｐゴシック"/>
              </a:rPr>
              <a:t>⇔訓練や治療だけの人生</a:t>
            </a:r>
            <a:endParaRPr lang="en-US" altLang="ja-JP" sz="1600" kern="0" dirty="0">
              <a:solidFill>
                <a:srgbClr val="000000"/>
              </a:solidFill>
              <a:latin typeface="Tahoma"/>
              <a:ea typeface="ＭＳ Ｐゴシック"/>
            </a:endParaRPr>
          </a:p>
          <a:p>
            <a:pPr marL="334584" lvl="0" indent="-334584" eaLnBrk="0" fontAlgn="base" hangingPunct="0">
              <a:spcBef>
                <a:spcPts val="300"/>
              </a:spcBef>
              <a:spcAft>
                <a:spcPct val="0"/>
              </a:spcAft>
              <a:buClr>
                <a:srgbClr val="3333CC"/>
              </a:buClr>
              <a:buSzPct val="60000"/>
              <a:buFont typeface="Wingdings" pitchFamily="2" charset="2"/>
              <a:buChar char="n"/>
            </a:pPr>
            <a:r>
              <a:rPr lang="ja-JP" altLang="en-US" kern="0" dirty="0">
                <a:solidFill>
                  <a:srgbClr val="000000"/>
                </a:solidFill>
                <a:latin typeface="Tahoma"/>
                <a:ea typeface="ＭＳ Ｐゴシック"/>
              </a:rPr>
              <a:t>個性の発揮、自己実現、キャリア発達</a:t>
            </a:r>
          </a:p>
          <a:p>
            <a:pPr marL="447675" lvl="1" indent="-277813" eaLnBrk="0" fontAlgn="base" hangingPunct="0">
              <a:spcBef>
                <a:spcPts val="300"/>
              </a:spcBef>
              <a:spcAft>
                <a:spcPct val="0"/>
              </a:spcAft>
              <a:buClr>
                <a:srgbClr val="FF0000"/>
              </a:buClr>
              <a:buSzPct val="55000"/>
              <a:buFont typeface="Wingdings" pitchFamily="2" charset="2"/>
              <a:buChar char="n"/>
            </a:pPr>
            <a:r>
              <a:rPr lang="ja-JP" altLang="en-US" sz="1600" kern="0" dirty="0">
                <a:solidFill>
                  <a:srgbClr val="000000"/>
                </a:solidFill>
                <a:latin typeface="Tahoma"/>
                <a:ea typeface="ＭＳ Ｐゴシック"/>
              </a:rPr>
              <a:t>⇔画一的な作業訓練だけの人生</a:t>
            </a:r>
            <a:endParaRPr lang="en-US" altLang="ja-JP" sz="1600" kern="0" dirty="0">
              <a:solidFill>
                <a:srgbClr val="000000"/>
              </a:solidFill>
              <a:latin typeface="Tahoma"/>
              <a:ea typeface="ＭＳ Ｐゴシック"/>
            </a:endParaRPr>
          </a:p>
          <a:p>
            <a:pPr marL="334584" lvl="0" indent="-334584" eaLnBrk="0" fontAlgn="base" hangingPunct="0">
              <a:spcBef>
                <a:spcPts val="300"/>
              </a:spcBef>
              <a:spcAft>
                <a:spcPct val="0"/>
              </a:spcAft>
              <a:buClr>
                <a:srgbClr val="3333CC"/>
              </a:buClr>
              <a:buSzPct val="60000"/>
              <a:buFont typeface="Wingdings" pitchFamily="2" charset="2"/>
              <a:buChar char="n"/>
            </a:pPr>
            <a:r>
              <a:rPr lang="ja-JP" altLang="en-US" kern="0" dirty="0">
                <a:solidFill>
                  <a:srgbClr val="000000"/>
                </a:solidFill>
                <a:latin typeface="Tahoma"/>
                <a:ea typeface="ＭＳ Ｐゴシック"/>
              </a:rPr>
              <a:t>経済的自立、生活自立</a:t>
            </a:r>
            <a:endParaRPr lang="en-US" altLang="ja-JP" kern="0" dirty="0">
              <a:solidFill>
                <a:srgbClr val="000000"/>
              </a:solidFill>
              <a:latin typeface="Tahoma"/>
              <a:ea typeface="ＭＳ Ｐゴシック"/>
            </a:endParaRPr>
          </a:p>
          <a:p>
            <a:pPr marL="357188" lvl="1" indent="-277813" eaLnBrk="0" fontAlgn="base" hangingPunct="0">
              <a:spcBef>
                <a:spcPts val="300"/>
              </a:spcBef>
              <a:spcAft>
                <a:spcPct val="0"/>
              </a:spcAft>
              <a:buClr>
                <a:srgbClr val="FF0000"/>
              </a:buClr>
              <a:buSzPct val="55000"/>
              <a:buFont typeface="Wingdings" pitchFamily="2" charset="2"/>
              <a:buChar char="n"/>
              <a:tabLst>
                <a:tab pos="447675" algn="l"/>
              </a:tabLst>
            </a:pPr>
            <a:r>
              <a:rPr lang="ja-JP" altLang="en-US" sz="1600" kern="0" dirty="0">
                <a:solidFill>
                  <a:srgbClr val="000000"/>
                </a:solidFill>
                <a:latin typeface="Tahoma"/>
                <a:ea typeface="ＭＳ Ｐゴシック"/>
              </a:rPr>
              <a:t>⇔経営の伴わない仕事</a:t>
            </a:r>
            <a:endParaRPr lang="en-US" altLang="ja-JP" sz="1600" kern="0" dirty="0">
              <a:solidFill>
                <a:srgbClr val="000000"/>
              </a:solidFill>
              <a:latin typeface="Tahoma"/>
              <a:ea typeface="ＭＳ Ｐゴシック"/>
            </a:endParaRPr>
          </a:p>
        </p:txBody>
      </p:sp>
      <p:sp>
        <p:nvSpPr>
          <p:cNvPr id="22" name="正方形/長方形 21"/>
          <p:cNvSpPr/>
          <p:nvPr/>
        </p:nvSpPr>
        <p:spPr>
          <a:xfrm>
            <a:off x="8283452" y="2172605"/>
            <a:ext cx="3771465" cy="3872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948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771AF45-3F54-CE90-86EC-1DD0F66CBF9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58031"/>
          <a:stretch/>
        </p:blipFill>
        <p:spPr>
          <a:xfrm>
            <a:off x="1266669" y="468142"/>
            <a:ext cx="9828645" cy="5958385"/>
          </a:xfrm>
          <a:prstGeom prst="rect">
            <a:avLst/>
          </a:prstGeom>
          <a:effectLst>
            <a:glow rad="101600">
              <a:schemeClr val="accent6">
                <a:satMod val="175000"/>
                <a:alpha val="40000"/>
              </a:schemeClr>
            </a:glow>
          </a:effectLst>
        </p:spPr>
      </p:pic>
    </p:spTree>
    <p:extLst>
      <p:ext uri="{BB962C8B-B14F-4D97-AF65-F5344CB8AC3E}">
        <p14:creationId xmlns:p14="http://schemas.microsoft.com/office/powerpoint/2010/main" val="244237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p:cNvSpPr txBox="1">
            <a:spLocks/>
          </p:cNvSpPr>
          <p:nvPr/>
        </p:nvSpPr>
        <p:spPr>
          <a:xfrm>
            <a:off x="3888926" y="88287"/>
            <a:ext cx="5616228" cy="772859"/>
          </a:xfrm>
          <a:prstGeom prst="rect">
            <a:avLst/>
          </a:prstGeom>
        </p:spPr>
        <p:txBody>
          <a:bodyPr/>
          <a:lst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ahoma" pitchFamily="34" charset="0"/>
                <a:ea typeface="ＭＳ Ｐゴシック" pitchFamily="50" charset="-128"/>
              </a:defRPr>
            </a:lvl2pPr>
            <a:lvl3pPr algn="l" rtl="0" fontAlgn="base">
              <a:spcBef>
                <a:spcPct val="0"/>
              </a:spcBef>
              <a:spcAft>
                <a:spcPct val="0"/>
              </a:spcAft>
              <a:defRPr kumimoji="1" sz="4400">
                <a:solidFill>
                  <a:schemeClr val="tx2"/>
                </a:solidFill>
                <a:latin typeface="Tahoma" pitchFamily="34" charset="0"/>
                <a:ea typeface="ＭＳ Ｐゴシック" pitchFamily="50" charset="-128"/>
              </a:defRPr>
            </a:lvl3pPr>
            <a:lvl4pPr algn="l" rtl="0" fontAlgn="base">
              <a:spcBef>
                <a:spcPct val="0"/>
              </a:spcBef>
              <a:spcAft>
                <a:spcPct val="0"/>
              </a:spcAft>
              <a:defRPr kumimoji="1" sz="4400">
                <a:solidFill>
                  <a:schemeClr val="tx2"/>
                </a:solidFill>
                <a:latin typeface="Tahoma" pitchFamily="34" charset="0"/>
                <a:ea typeface="ＭＳ Ｐゴシック" pitchFamily="50" charset="-128"/>
              </a:defRPr>
            </a:lvl4pPr>
            <a:lvl5pPr algn="l" rtl="0" fontAlgn="base">
              <a:spcBef>
                <a:spcPct val="0"/>
              </a:spcBef>
              <a:spcAft>
                <a:spcPct val="0"/>
              </a:spcAft>
              <a:defRPr kumimoji="1" sz="4400">
                <a:solidFill>
                  <a:schemeClr val="tx2"/>
                </a:solidFill>
                <a:latin typeface="Tahoma" pitchFamily="34" charset="0"/>
                <a:ea typeface="ＭＳ Ｐゴシック" pitchFamily="50" charset="-128"/>
              </a:defRPr>
            </a:lvl5pPr>
            <a:lvl6pPr marL="455275"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0551"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65841"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1129"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a:defRPr/>
            </a:pPr>
            <a:r>
              <a:rPr lang="ja-JP" altLang="en-US" sz="3600" dirty="0" smtClean="0">
                <a:solidFill>
                  <a:srgbClr val="333399"/>
                </a:solidFill>
              </a:rPr>
              <a:t>障害者の就労アセスメント</a:t>
            </a:r>
            <a:endParaRPr lang="en-US" altLang="ja-JP" sz="3600" dirty="0">
              <a:solidFill>
                <a:srgbClr val="333399"/>
              </a:solidFill>
            </a:endParaRPr>
          </a:p>
        </p:txBody>
      </p:sp>
      <p:grpSp>
        <p:nvGrpSpPr>
          <p:cNvPr id="4" name="グループ化 3"/>
          <p:cNvGrpSpPr/>
          <p:nvPr/>
        </p:nvGrpSpPr>
        <p:grpSpPr>
          <a:xfrm>
            <a:off x="5929206" y="2962598"/>
            <a:ext cx="6040299" cy="3612634"/>
            <a:chOff x="870331" y="2577891"/>
            <a:chExt cx="7654160" cy="3665810"/>
          </a:xfrm>
        </p:grpSpPr>
        <p:grpSp>
          <p:nvGrpSpPr>
            <p:cNvPr id="2" name="グループ化 1"/>
            <p:cNvGrpSpPr/>
            <p:nvPr/>
          </p:nvGrpSpPr>
          <p:grpSpPr>
            <a:xfrm>
              <a:off x="1595402" y="2577891"/>
              <a:ext cx="6425062" cy="3665810"/>
              <a:chOff x="687388" y="1522413"/>
              <a:chExt cx="8264666" cy="4715393"/>
            </a:xfrm>
          </p:grpSpPr>
          <p:sp>
            <p:nvSpPr>
              <p:cNvPr id="1564674" name="Rectangle 2"/>
              <p:cNvSpPr>
                <a:spLocks noChangeArrowheads="1"/>
              </p:cNvSpPr>
              <p:nvPr/>
            </p:nvSpPr>
            <p:spPr bwMode="auto">
              <a:xfrm>
                <a:off x="6516689" y="2997069"/>
                <a:ext cx="2435365" cy="973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055" tIns="45545" rIns="91055" bIns="45545"/>
              <a:lstStyle/>
              <a:p>
                <a:pPr algn="ctr" fontAlgn="base">
                  <a:spcBef>
                    <a:spcPct val="0"/>
                  </a:spcBef>
                  <a:spcAft>
                    <a:spcPct val="0"/>
                  </a:spcAft>
                  <a:defRPr/>
                </a:pPr>
                <a:r>
                  <a:rPr lang="ja-JP" altLang="en-US" sz="1600" dirty="0" smtClean="0">
                    <a:solidFill>
                      <a:srgbClr val="000000"/>
                    </a:solidFill>
                    <a:latin typeface="Times New Roman" pitchFamily="18" charset="0"/>
                    <a:ea typeface="ＭＳ Ｐゴシック" pitchFamily="50" charset="-128"/>
                  </a:rPr>
                  <a:t>参加</a:t>
                </a:r>
                <a:endParaRPr lang="en-US" altLang="ja-JP" sz="1600" dirty="0" smtClean="0">
                  <a:solidFill>
                    <a:srgbClr val="000000"/>
                  </a:solidFill>
                  <a:latin typeface="Times New Roman" pitchFamily="18" charset="0"/>
                  <a:ea typeface="ＭＳ Ｐゴシック" pitchFamily="50" charset="-128"/>
                </a:endParaRPr>
              </a:p>
              <a:p>
                <a:pPr algn="ctr" fontAlgn="base">
                  <a:spcBef>
                    <a:spcPct val="0"/>
                  </a:spcBef>
                  <a:spcAft>
                    <a:spcPct val="0"/>
                  </a:spcAft>
                  <a:defRPr/>
                </a:pPr>
                <a:r>
                  <a:rPr lang="ja-JP" altLang="en-US" sz="1200" dirty="0" smtClean="0">
                    <a:solidFill>
                      <a:srgbClr val="000000"/>
                    </a:solidFill>
                    <a:latin typeface="Times New Roman" pitchFamily="18" charset="0"/>
                    <a:ea typeface="ＭＳ Ｐゴシック" pitchFamily="50" charset="-128"/>
                  </a:rPr>
                  <a:t>（各人の就業目標に応じた達成や</a:t>
                </a:r>
                <a:r>
                  <a:rPr lang="en-US" altLang="ja-JP" sz="1200" dirty="0" err="1" smtClean="0">
                    <a:solidFill>
                      <a:srgbClr val="000000"/>
                    </a:solidFill>
                    <a:latin typeface="Times New Roman" pitchFamily="18" charset="0"/>
                    <a:ea typeface="ＭＳ Ｐゴシック" pitchFamily="50" charset="-128"/>
                  </a:rPr>
                  <a:t>QOL</a:t>
                </a:r>
                <a:r>
                  <a:rPr lang="ja-JP" altLang="en-US" sz="1200" dirty="0" smtClean="0">
                    <a:solidFill>
                      <a:srgbClr val="000000"/>
                    </a:solidFill>
                    <a:latin typeface="Times New Roman" pitchFamily="18" charset="0"/>
                    <a:ea typeface="ＭＳ Ｐゴシック" pitchFamily="50" charset="-128"/>
                  </a:rPr>
                  <a:t>）</a:t>
                </a:r>
                <a:endParaRPr lang="ja-JP" altLang="en-US" sz="1000" dirty="0">
                  <a:solidFill>
                    <a:srgbClr val="000000"/>
                  </a:solidFill>
                  <a:latin typeface="Times New Roman" pitchFamily="18" charset="0"/>
                  <a:ea typeface="ＭＳ Ｐゴシック" pitchFamily="50" charset="-128"/>
                </a:endParaRPr>
              </a:p>
            </p:txBody>
          </p:sp>
          <p:sp>
            <p:nvSpPr>
              <p:cNvPr id="1564675" name="Rectangle 3"/>
              <p:cNvSpPr>
                <a:spLocks noChangeArrowheads="1"/>
              </p:cNvSpPr>
              <p:nvPr/>
            </p:nvSpPr>
            <p:spPr bwMode="auto">
              <a:xfrm>
                <a:off x="3582988" y="2997069"/>
                <a:ext cx="1905000" cy="973138"/>
              </a:xfrm>
              <a:prstGeom prst="rect">
                <a:avLst/>
              </a:prstGeom>
              <a:solidFill>
                <a:schemeClr val="bg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055" tIns="45545" rIns="91055" bIns="45545"/>
              <a:lstStyle/>
              <a:p>
                <a:pPr algn="ctr" fontAlgn="base">
                  <a:spcBef>
                    <a:spcPct val="0"/>
                  </a:spcBef>
                  <a:spcAft>
                    <a:spcPct val="0"/>
                  </a:spcAft>
                  <a:defRPr/>
                </a:pPr>
                <a:r>
                  <a:rPr lang="ja-JP" altLang="en-US" sz="1600" dirty="0" smtClean="0">
                    <a:solidFill>
                      <a:srgbClr val="000000"/>
                    </a:solidFill>
                    <a:latin typeface="Times New Roman" pitchFamily="18" charset="0"/>
                    <a:ea typeface="ＭＳ Ｐゴシック" pitchFamily="50" charset="-128"/>
                  </a:rPr>
                  <a:t>活動</a:t>
                </a:r>
                <a:endParaRPr lang="en-US" altLang="ja-JP" sz="1600" dirty="0" smtClean="0">
                  <a:solidFill>
                    <a:srgbClr val="000000"/>
                  </a:solidFill>
                  <a:latin typeface="Times New Roman" pitchFamily="18" charset="0"/>
                  <a:ea typeface="ＭＳ Ｐゴシック" pitchFamily="50" charset="-128"/>
                </a:endParaRPr>
              </a:p>
              <a:p>
                <a:pPr algn="ctr" fontAlgn="base">
                  <a:spcBef>
                    <a:spcPct val="0"/>
                  </a:spcBef>
                  <a:spcAft>
                    <a:spcPct val="0"/>
                  </a:spcAft>
                  <a:defRPr/>
                </a:pPr>
                <a:r>
                  <a:rPr lang="ja-JP" altLang="en-US" sz="1200" dirty="0" smtClean="0">
                    <a:solidFill>
                      <a:srgbClr val="000000"/>
                    </a:solidFill>
                    <a:latin typeface="Times New Roman" pitchFamily="18" charset="0"/>
                    <a:ea typeface="ＭＳ Ｐゴシック" pitchFamily="50" charset="-128"/>
                  </a:rPr>
                  <a:t>（生活</a:t>
                </a:r>
                <a:r>
                  <a:rPr lang="ja-JP" altLang="en-US" sz="1200" dirty="0">
                    <a:solidFill>
                      <a:srgbClr val="000000"/>
                    </a:solidFill>
                    <a:latin typeface="Times New Roman" pitchFamily="18" charset="0"/>
                    <a:ea typeface="ＭＳ Ｐゴシック" pitchFamily="50" charset="-128"/>
                  </a:rPr>
                  <a:t>・職業関連</a:t>
                </a:r>
                <a:r>
                  <a:rPr lang="ja-JP" altLang="en-US" sz="1200" dirty="0" smtClean="0">
                    <a:solidFill>
                      <a:srgbClr val="000000"/>
                    </a:solidFill>
                    <a:latin typeface="Times New Roman" pitchFamily="18" charset="0"/>
                    <a:ea typeface="ＭＳ Ｐゴシック" pitchFamily="50" charset="-128"/>
                  </a:rPr>
                  <a:t>活動）</a:t>
                </a:r>
                <a:endParaRPr lang="ja-JP" altLang="en-US" sz="1200" dirty="0">
                  <a:solidFill>
                    <a:srgbClr val="000000"/>
                  </a:solidFill>
                  <a:latin typeface="Times New Roman" pitchFamily="18" charset="0"/>
                  <a:ea typeface="ＭＳ Ｐゴシック" pitchFamily="50" charset="-128"/>
                </a:endParaRPr>
              </a:p>
            </p:txBody>
          </p:sp>
          <p:sp>
            <p:nvSpPr>
              <p:cNvPr id="1564676" name="Rectangle 4"/>
              <p:cNvSpPr>
                <a:spLocks noChangeArrowheads="1"/>
              </p:cNvSpPr>
              <p:nvPr/>
            </p:nvSpPr>
            <p:spPr bwMode="auto">
              <a:xfrm>
                <a:off x="687388" y="2997069"/>
                <a:ext cx="1905000" cy="973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055" tIns="45545" rIns="91055" bIns="45545"/>
              <a:lstStyle/>
              <a:p>
                <a:pPr algn="ctr" fontAlgn="base">
                  <a:spcBef>
                    <a:spcPct val="0"/>
                  </a:spcBef>
                  <a:spcAft>
                    <a:spcPct val="0"/>
                  </a:spcAft>
                  <a:defRPr/>
                </a:pPr>
                <a:r>
                  <a:rPr lang="ja-JP" altLang="en-US" sz="1600" dirty="0">
                    <a:solidFill>
                      <a:srgbClr val="000000"/>
                    </a:solidFill>
                    <a:latin typeface="Times New Roman" pitchFamily="18" charset="0"/>
                    <a:ea typeface="ＭＳ Ｐゴシック" pitchFamily="50" charset="-128"/>
                  </a:rPr>
                  <a:t>心身機能・構造</a:t>
                </a:r>
                <a:endParaRPr lang="ja-JP" altLang="en-US" sz="1200" dirty="0">
                  <a:solidFill>
                    <a:srgbClr val="000000"/>
                  </a:solidFill>
                  <a:latin typeface="Times New Roman" pitchFamily="18" charset="0"/>
                  <a:ea typeface="ＭＳ Ｐゴシック" pitchFamily="50" charset="-128"/>
                </a:endParaRPr>
              </a:p>
            </p:txBody>
          </p:sp>
          <p:cxnSp>
            <p:nvCxnSpPr>
              <p:cNvPr id="1564677" name="AutoShape 5"/>
              <p:cNvCxnSpPr>
                <a:cxnSpLocks noChangeShapeType="1"/>
              </p:cNvCxnSpPr>
              <p:nvPr/>
            </p:nvCxnSpPr>
            <p:spPr bwMode="auto">
              <a:xfrm>
                <a:off x="2457450" y="3465513"/>
                <a:ext cx="1073150"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4678" name="AutoShape 6"/>
              <p:cNvCxnSpPr>
                <a:cxnSpLocks noChangeShapeType="1"/>
              </p:cNvCxnSpPr>
              <p:nvPr/>
            </p:nvCxnSpPr>
            <p:spPr bwMode="auto">
              <a:xfrm>
                <a:off x="5481673" y="3465513"/>
                <a:ext cx="1114425"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4679" name="Rectangle 7"/>
              <p:cNvSpPr>
                <a:spLocks noChangeArrowheads="1"/>
              </p:cNvSpPr>
              <p:nvPr/>
            </p:nvSpPr>
            <p:spPr bwMode="auto">
              <a:xfrm>
                <a:off x="3608388" y="1522413"/>
                <a:ext cx="19050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055" tIns="45545" rIns="91055" bIns="45545"/>
              <a:lstStyle/>
              <a:p>
                <a:pPr algn="ctr" fontAlgn="base">
                  <a:spcBef>
                    <a:spcPct val="0"/>
                  </a:spcBef>
                  <a:spcAft>
                    <a:spcPct val="0"/>
                  </a:spcAft>
                  <a:defRPr/>
                </a:pPr>
                <a:r>
                  <a:rPr lang="ja-JP" altLang="en-US" sz="1600">
                    <a:solidFill>
                      <a:srgbClr val="000000"/>
                    </a:solidFill>
                    <a:latin typeface="Times New Roman" pitchFamily="18" charset="0"/>
                    <a:ea typeface="ＭＳ Ｐゴシック" pitchFamily="50" charset="-128"/>
                  </a:rPr>
                  <a:t>健康状態</a:t>
                </a:r>
                <a:endParaRPr lang="ja-JP" altLang="en-US" sz="1200">
                  <a:solidFill>
                    <a:srgbClr val="000000"/>
                  </a:solidFill>
                  <a:latin typeface="Times New Roman" pitchFamily="18" charset="0"/>
                  <a:ea typeface="ＭＳ Ｐゴシック" pitchFamily="50" charset="-128"/>
                </a:endParaRPr>
              </a:p>
            </p:txBody>
          </p:sp>
          <p:sp>
            <p:nvSpPr>
              <p:cNvPr id="1564680" name="Rectangle 8"/>
              <p:cNvSpPr>
                <a:spLocks noChangeArrowheads="1"/>
              </p:cNvSpPr>
              <p:nvPr/>
            </p:nvSpPr>
            <p:spPr bwMode="auto">
              <a:xfrm>
                <a:off x="1547813" y="4724401"/>
                <a:ext cx="2881311" cy="151340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055" tIns="45545" rIns="91055" bIns="45545"/>
              <a:lstStyle/>
              <a:p>
                <a:pPr algn="ctr" fontAlgn="base">
                  <a:spcBef>
                    <a:spcPct val="0"/>
                  </a:spcBef>
                  <a:spcAft>
                    <a:spcPct val="0"/>
                  </a:spcAft>
                  <a:defRPr/>
                </a:pPr>
                <a:r>
                  <a:rPr lang="ja-JP" altLang="en-US" sz="1600" dirty="0">
                    <a:solidFill>
                      <a:srgbClr val="000000"/>
                    </a:solidFill>
                    <a:latin typeface="Times New Roman" pitchFamily="18" charset="0"/>
                    <a:ea typeface="ＭＳ Ｐゴシック" pitchFamily="50" charset="-128"/>
                  </a:rPr>
                  <a:t>環境因子</a:t>
                </a:r>
              </a:p>
              <a:p>
                <a:pPr fontAlgn="base">
                  <a:spcBef>
                    <a:spcPct val="0"/>
                  </a:spcBef>
                  <a:spcAft>
                    <a:spcPct val="0"/>
                  </a:spcAft>
                  <a:defRPr/>
                </a:pPr>
                <a:r>
                  <a:rPr lang="ja-JP" altLang="en-US" sz="1400" dirty="0">
                    <a:solidFill>
                      <a:srgbClr val="000000"/>
                    </a:solidFill>
                    <a:latin typeface="Times New Roman" pitchFamily="18" charset="0"/>
                    <a:ea typeface="ＭＳ Ｐゴシック" pitchFamily="50" charset="-128"/>
                  </a:rPr>
                  <a:t>・環境整備</a:t>
                </a:r>
              </a:p>
              <a:p>
                <a:pPr fontAlgn="base">
                  <a:spcBef>
                    <a:spcPct val="0"/>
                  </a:spcBef>
                  <a:spcAft>
                    <a:spcPct val="0"/>
                  </a:spcAft>
                  <a:defRPr/>
                </a:pPr>
                <a:r>
                  <a:rPr lang="ja-JP" altLang="en-US" sz="1400" dirty="0">
                    <a:solidFill>
                      <a:srgbClr val="000000"/>
                    </a:solidFill>
                    <a:latin typeface="Times New Roman" pitchFamily="18" charset="0"/>
                    <a:ea typeface="ＭＳ Ｐゴシック" pitchFamily="50" charset="-128"/>
                  </a:rPr>
                  <a:t>・地域の支援</a:t>
                </a:r>
              </a:p>
              <a:p>
                <a:pPr fontAlgn="base">
                  <a:spcBef>
                    <a:spcPct val="0"/>
                  </a:spcBef>
                  <a:spcAft>
                    <a:spcPct val="0"/>
                  </a:spcAft>
                  <a:defRPr/>
                </a:pPr>
                <a:r>
                  <a:rPr lang="ja-JP" altLang="en-US" sz="1400" dirty="0">
                    <a:solidFill>
                      <a:srgbClr val="000000"/>
                    </a:solidFill>
                    <a:latin typeface="Times New Roman" pitchFamily="18" charset="0"/>
                    <a:ea typeface="ＭＳ Ｐゴシック" pitchFamily="50" charset="-128"/>
                  </a:rPr>
                  <a:t>・社会資源の活用</a:t>
                </a:r>
              </a:p>
            </p:txBody>
          </p:sp>
          <p:sp>
            <p:nvSpPr>
              <p:cNvPr id="1564681" name="Rectangle 9"/>
              <p:cNvSpPr>
                <a:spLocks noChangeArrowheads="1"/>
              </p:cNvSpPr>
              <p:nvPr/>
            </p:nvSpPr>
            <p:spPr bwMode="auto">
              <a:xfrm>
                <a:off x="5230813" y="4762500"/>
                <a:ext cx="1981200" cy="145086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055" tIns="45545" rIns="91055" bIns="45545"/>
              <a:lstStyle/>
              <a:p>
                <a:pPr algn="ctr" fontAlgn="base">
                  <a:spcBef>
                    <a:spcPct val="0"/>
                  </a:spcBef>
                  <a:spcAft>
                    <a:spcPct val="0"/>
                  </a:spcAft>
                  <a:defRPr/>
                </a:pPr>
                <a:r>
                  <a:rPr lang="ja-JP" altLang="en-US" sz="1600">
                    <a:solidFill>
                      <a:srgbClr val="000000"/>
                    </a:solidFill>
                    <a:latin typeface="Times New Roman" pitchFamily="18" charset="0"/>
                    <a:ea typeface="ＭＳ Ｐゴシック" pitchFamily="50" charset="-128"/>
                  </a:rPr>
                  <a:t>個人因子</a:t>
                </a:r>
              </a:p>
              <a:p>
                <a:pPr fontAlgn="base">
                  <a:spcBef>
                    <a:spcPct val="0"/>
                  </a:spcBef>
                  <a:spcAft>
                    <a:spcPct val="0"/>
                  </a:spcAft>
                  <a:defRPr/>
                </a:pPr>
                <a:r>
                  <a:rPr lang="ja-JP" altLang="en-US" sz="1400">
                    <a:solidFill>
                      <a:srgbClr val="000000"/>
                    </a:solidFill>
                    <a:latin typeface="Times New Roman" pitchFamily="18" charset="0"/>
                    <a:ea typeface="ＭＳ Ｐゴシック" pitchFamily="50" charset="-128"/>
                  </a:rPr>
                  <a:t>・興味</a:t>
                </a:r>
              </a:p>
              <a:p>
                <a:pPr fontAlgn="base">
                  <a:spcBef>
                    <a:spcPct val="0"/>
                  </a:spcBef>
                  <a:spcAft>
                    <a:spcPct val="0"/>
                  </a:spcAft>
                  <a:defRPr/>
                </a:pPr>
                <a:r>
                  <a:rPr lang="ja-JP" altLang="en-US" sz="1400">
                    <a:solidFill>
                      <a:srgbClr val="000000"/>
                    </a:solidFill>
                    <a:latin typeface="Times New Roman" pitchFamily="18" charset="0"/>
                    <a:ea typeface="ＭＳ Ｐゴシック" pitchFamily="50" charset="-128"/>
                  </a:rPr>
                  <a:t>・スキル</a:t>
                </a:r>
              </a:p>
              <a:p>
                <a:pPr fontAlgn="base">
                  <a:spcBef>
                    <a:spcPct val="0"/>
                  </a:spcBef>
                  <a:spcAft>
                    <a:spcPct val="0"/>
                  </a:spcAft>
                  <a:defRPr/>
                </a:pPr>
                <a:r>
                  <a:rPr lang="ja-JP" altLang="en-US" sz="1400">
                    <a:solidFill>
                      <a:srgbClr val="000000"/>
                    </a:solidFill>
                    <a:latin typeface="Times New Roman" pitchFamily="18" charset="0"/>
                    <a:ea typeface="ＭＳ Ｐゴシック" pitchFamily="50" charset="-128"/>
                  </a:rPr>
                  <a:t>・知識や経験</a:t>
                </a:r>
                <a:endParaRPr lang="ja-JP" altLang="en-US" sz="1100">
                  <a:solidFill>
                    <a:srgbClr val="000000"/>
                  </a:solidFill>
                  <a:latin typeface="Times New Roman" pitchFamily="18" charset="0"/>
                  <a:ea typeface="ＭＳ Ｐゴシック" pitchFamily="50" charset="-128"/>
                </a:endParaRPr>
              </a:p>
            </p:txBody>
          </p:sp>
          <p:cxnSp>
            <p:nvCxnSpPr>
              <p:cNvPr id="1564682" name="AutoShape 10"/>
              <p:cNvCxnSpPr>
                <a:cxnSpLocks noChangeShapeType="1"/>
                <a:stCxn id="1564680" idx="0"/>
                <a:endCxn id="1564681" idx="0"/>
              </p:cNvCxnSpPr>
              <p:nvPr/>
            </p:nvCxnSpPr>
            <p:spPr bwMode="auto">
              <a:xfrm rot="5400000" flipV="1">
                <a:off x="4586288" y="3127375"/>
                <a:ext cx="38100" cy="3232150"/>
              </a:xfrm>
              <a:prstGeom prst="bentConnector3">
                <a:avLst>
                  <a:gd name="adj1" fmla="val -600000"/>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4683" name="Line 11"/>
              <p:cNvSpPr>
                <a:spLocks noChangeShapeType="1"/>
              </p:cNvSpPr>
              <p:nvPr/>
            </p:nvSpPr>
            <p:spPr bwMode="auto">
              <a:xfrm flipV="1">
                <a:off x="1615494" y="3990973"/>
                <a:ext cx="0" cy="12541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fontAlgn="base">
                  <a:spcBef>
                    <a:spcPct val="0"/>
                  </a:spcBef>
                  <a:spcAft>
                    <a:spcPct val="0"/>
                  </a:spcAft>
                  <a:defRPr/>
                </a:pPr>
                <a:endParaRPr lang="ja-JP" altLang="en-US" sz="1100">
                  <a:solidFill>
                    <a:srgbClr val="000000"/>
                  </a:solidFill>
                  <a:latin typeface="Arial" charset="0"/>
                  <a:ea typeface="ＭＳ Ｐゴシック" pitchFamily="50" charset="-128"/>
                </a:endParaRPr>
              </a:p>
            </p:txBody>
          </p:sp>
          <p:sp>
            <p:nvSpPr>
              <p:cNvPr id="1564684" name="Line 12"/>
              <p:cNvSpPr>
                <a:spLocks noChangeShapeType="1"/>
              </p:cNvSpPr>
              <p:nvPr/>
            </p:nvSpPr>
            <p:spPr bwMode="auto">
              <a:xfrm flipV="1">
                <a:off x="7137402" y="3990974"/>
                <a:ext cx="0" cy="1619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fontAlgn="base">
                  <a:spcBef>
                    <a:spcPct val="0"/>
                  </a:spcBef>
                  <a:spcAft>
                    <a:spcPct val="0"/>
                  </a:spcAft>
                  <a:defRPr/>
                </a:pPr>
                <a:endParaRPr lang="ja-JP" altLang="en-US" sz="1100">
                  <a:solidFill>
                    <a:srgbClr val="000000"/>
                  </a:solidFill>
                  <a:latin typeface="Arial" charset="0"/>
                  <a:ea typeface="ＭＳ Ｐゴシック" pitchFamily="50" charset="-128"/>
                </a:endParaRPr>
              </a:p>
            </p:txBody>
          </p:sp>
          <p:sp>
            <p:nvSpPr>
              <p:cNvPr id="1564685" name="Line 13"/>
              <p:cNvSpPr>
                <a:spLocks noChangeShapeType="1"/>
              </p:cNvSpPr>
              <p:nvPr/>
            </p:nvSpPr>
            <p:spPr bwMode="auto">
              <a:xfrm>
                <a:off x="1615493" y="4152901"/>
                <a:ext cx="55219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fontAlgn="base">
                  <a:spcBef>
                    <a:spcPct val="0"/>
                  </a:spcBef>
                  <a:spcAft>
                    <a:spcPct val="0"/>
                  </a:spcAft>
                  <a:defRPr/>
                </a:pPr>
                <a:endParaRPr lang="ja-JP" altLang="en-US" sz="1100">
                  <a:solidFill>
                    <a:srgbClr val="000000"/>
                  </a:solidFill>
                  <a:latin typeface="Arial" charset="0"/>
                  <a:ea typeface="ＭＳ Ｐゴシック" pitchFamily="50" charset="-128"/>
                </a:endParaRPr>
              </a:p>
            </p:txBody>
          </p:sp>
          <p:sp>
            <p:nvSpPr>
              <p:cNvPr id="1564686" name="Line 14"/>
              <p:cNvSpPr>
                <a:spLocks noChangeShapeType="1"/>
              </p:cNvSpPr>
              <p:nvPr/>
            </p:nvSpPr>
            <p:spPr bwMode="auto">
              <a:xfrm>
                <a:off x="4545013" y="3990974"/>
                <a:ext cx="0" cy="517527"/>
              </a:xfrm>
              <a:prstGeom prst="line">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fontAlgn="base">
                  <a:spcBef>
                    <a:spcPct val="0"/>
                  </a:spcBef>
                  <a:spcAft>
                    <a:spcPct val="0"/>
                  </a:spcAft>
                  <a:defRPr/>
                </a:pPr>
                <a:endParaRPr lang="ja-JP" altLang="en-US" sz="1100">
                  <a:solidFill>
                    <a:srgbClr val="000000"/>
                  </a:solidFill>
                  <a:latin typeface="Arial" charset="0"/>
                  <a:ea typeface="ＭＳ Ｐゴシック" pitchFamily="50" charset="-128"/>
                </a:endParaRPr>
              </a:p>
            </p:txBody>
          </p:sp>
          <p:cxnSp>
            <p:nvCxnSpPr>
              <p:cNvPr id="1564687" name="AutoShape 15"/>
              <p:cNvCxnSpPr>
                <a:cxnSpLocks noChangeShapeType="1"/>
                <a:stCxn id="1564676" idx="0"/>
                <a:endCxn id="1564674" idx="0"/>
              </p:cNvCxnSpPr>
              <p:nvPr/>
            </p:nvCxnSpPr>
            <p:spPr bwMode="auto">
              <a:xfrm rot="5400000" flipV="1">
                <a:off x="4629150" y="-65087"/>
                <a:ext cx="1588" cy="5980112"/>
              </a:xfrm>
              <a:prstGeom prst="bentConnector3">
                <a:avLst>
                  <a:gd name="adj1" fmla="val -14400000"/>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4688" name="Line 16"/>
              <p:cNvSpPr>
                <a:spLocks noChangeShapeType="1"/>
              </p:cNvSpPr>
              <p:nvPr/>
            </p:nvSpPr>
            <p:spPr bwMode="auto">
              <a:xfrm>
                <a:off x="4545013" y="2098675"/>
                <a:ext cx="0" cy="8080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55" tIns="45545" rIns="91055" bIns="45545" anchor="ctr"/>
              <a:lstStyle/>
              <a:p>
                <a:pPr fontAlgn="base">
                  <a:spcBef>
                    <a:spcPct val="0"/>
                  </a:spcBef>
                  <a:spcAft>
                    <a:spcPct val="0"/>
                  </a:spcAft>
                  <a:defRPr/>
                </a:pPr>
                <a:endParaRPr lang="ja-JP" altLang="en-US" sz="1100">
                  <a:solidFill>
                    <a:srgbClr val="000000"/>
                  </a:solidFill>
                  <a:latin typeface="Arial" charset="0"/>
                  <a:ea typeface="ＭＳ Ｐゴシック" pitchFamily="50" charset="-128"/>
                </a:endParaRPr>
              </a:p>
            </p:txBody>
          </p:sp>
          <p:grpSp>
            <p:nvGrpSpPr>
              <p:cNvPr id="1564690" name="Group 18"/>
              <p:cNvGrpSpPr>
                <a:grpSpLocks/>
              </p:cNvGrpSpPr>
              <p:nvPr/>
            </p:nvGrpSpPr>
            <p:grpSpPr bwMode="auto">
              <a:xfrm>
                <a:off x="1482725" y="2047875"/>
                <a:ext cx="3284538" cy="915988"/>
                <a:chOff x="934" y="1290"/>
                <a:chExt cx="2069" cy="577"/>
              </a:xfrm>
            </p:grpSpPr>
            <p:sp>
              <p:nvSpPr>
                <p:cNvPr id="1564691" name="Freeform 19"/>
                <p:cNvSpPr>
                  <a:spLocks/>
                </p:cNvSpPr>
                <p:nvPr/>
              </p:nvSpPr>
              <p:spPr bwMode="auto">
                <a:xfrm>
                  <a:off x="934" y="1290"/>
                  <a:ext cx="1935" cy="577"/>
                </a:xfrm>
                <a:custGeom>
                  <a:avLst/>
                  <a:gdLst>
                    <a:gd name="T0" fmla="*/ 1633 w 1633"/>
                    <a:gd name="T1" fmla="*/ 0 h 817"/>
                    <a:gd name="T2" fmla="*/ 1633 w 1633"/>
                    <a:gd name="T3" fmla="*/ 182 h 817"/>
                    <a:gd name="T4" fmla="*/ 0 w 1633"/>
                    <a:gd name="T5" fmla="*/ 182 h 817"/>
                    <a:gd name="T6" fmla="*/ 0 w 1633"/>
                    <a:gd name="T7" fmla="*/ 817 h 817"/>
                  </a:gdLst>
                  <a:ahLst/>
                  <a:cxnLst>
                    <a:cxn ang="0">
                      <a:pos x="T0" y="T1"/>
                    </a:cxn>
                    <a:cxn ang="0">
                      <a:pos x="T2" y="T3"/>
                    </a:cxn>
                    <a:cxn ang="0">
                      <a:pos x="T4" y="T5"/>
                    </a:cxn>
                    <a:cxn ang="0">
                      <a:pos x="T6" y="T7"/>
                    </a:cxn>
                  </a:cxnLst>
                  <a:rect l="0" t="0" r="r" b="b"/>
                  <a:pathLst>
                    <a:path w="1633" h="817">
                      <a:moveTo>
                        <a:pt x="1633" y="0"/>
                      </a:moveTo>
                      <a:lnTo>
                        <a:pt x="1633" y="182"/>
                      </a:lnTo>
                      <a:lnTo>
                        <a:pt x="0" y="182"/>
                      </a:lnTo>
                      <a:lnTo>
                        <a:pt x="0" y="817"/>
                      </a:lnTo>
                    </a:path>
                  </a:pathLst>
                </a:custGeom>
                <a:noFill/>
                <a:ln w="76200" cmpd="sng">
                  <a:solidFill>
                    <a:srgbClr val="FF3300"/>
                  </a:solidFill>
                  <a:round/>
                  <a:headEnd type="none" w="med" len="med"/>
                  <a:tailEnd type="triangle" w="med" len="me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a:lstStyle/>
                <a:p>
                  <a:pPr fontAlgn="base">
                    <a:spcBef>
                      <a:spcPct val="0"/>
                    </a:spcBef>
                    <a:spcAft>
                      <a:spcPct val="0"/>
                    </a:spcAft>
                    <a:defRPr/>
                  </a:pPr>
                  <a:endParaRPr lang="ja-JP" altLang="en-US" sz="1100">
                    <a:solidFill>
                      <a:srgbClr val="000000"/>
                    </a:solidFill>
                    <a:latin typeface="Arial" charset="0"/>
                    <a:ea typeface="ＭＳ Ｐゴシック" pitchFamily="50" charset="-128"/>
                  </a:endParaRPr>
                </a:p>
              </p:txBody>
            </p:sp>
            <p:sp>
              <p:nvSpPr>
                <p:cNvPr id="1564692" name="Line 20"/>
                <p:cNvSpPr>
                  <a:spLocks noChangeShapeType="1"/>
                </p:cNvSpPr>
                <p:nvPr/>
              </p:nvSpPr>
              <p:spPr bwMode="auto">
                <a:xfrm>
                  <a:off x="3003" y="1296"/>
                  <a:ext cx="0" cy="554"/>
                </a:xfrm>
                <a:prstGeom prst="line">
                  <a:avLst/>
                </a:prstGeom>
                <a:noFill/>
                <a:ln w="76200">
                  <a:solidFill>
                    <a:schemeClr val="accent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sz="1100">
                    <a:solidFill>
                      <a:srgbClr val="000000"/>
                    </a:solidFill>
                    <a:latin typeface="Arial" charset="0"/>
                    <a:ea typeface="ＭＳ Ｐゴシック" pitchFamily="50" charset="-128"/>
                  </a:endParaRPr>
                </a:p>
              </p:txBody>
            </p:sp>
          </p:grpSp>
          <p:sp>
            <p:nvSpPr>
              <p:cNvPr id="1564693" name="Line 21"/>
              <p:cNvSpPr>
                <a:spLocks noChangeShapeType="1"/>
              </p:cNvSpPr>
              <p:nvPr/>
            </p:nvSpPr>
            <p:spPr bwMode="auto">
              <a:xfrm>
                <a:off x="2490788" y="3282950"/>
                <a:ext cx="1204912" cy="0"/>
              </a:xfrm>
              <a:prstGeom prst="line">
                <a:avLst/>
              </a:prstGeom>
              <a:noFill/>
              <a:ln w="76200">
                <a:solidFill>
                  <a:srgbClr val="0000FF"/>
                </a:solidFill>
                <a:round/>
                <a:headEnd/>
                <a:tailEnd type="triangle" w="med" len="me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lIns="91055" tIns="45545" rIns="91055" bIns="45545"/>
              <a:lstStyle/>
              <a:p>
                <a:pPr fontAlgn="base">
                  <a:spcBef>
                    <a:spcPct val="0"/>
                  </a:spcBef>
                  <a:spcAft>
                    <a:spcPct val="0"/>
                  </a:spcAft>
                  <a:defRPr/>
                </a:pPr>
                <a:endParaRPr lang="ja-JP" altLang="en-US" sz="1100">
                  <a:solidFill>
                    <a:srgbClr val="000000"/>
                  </a:solidFill>
                  <a:latin typeface="Arial" charset="0"/>
                  <a:ea typeface="ＭＳ Ｐゴシック" pitchFamily="50" charset="-128"/>
                </a:endParaRPr>
              </a:p>
            </p:txBody>
          </p:sp>
          <p:sp>
            <p:nvSpPr>
              <p:cNvPr id="1564694" name="AutoShape 22"/>
              <p:cNvSpPr>
                <a:spLocks noChangeArrowheads="1"/>
              </p:cNvSpPr>
              <p:nvPr/>
            </p:nvSpPr>
            <p:spPr bwMode="auto">
              <a:xfrm>
                <a:off x="7137401" y="3897314"/>
                <a:ext cx="576263" cy="1652587"/>
              </a:xfrm>
              <a:custGeom>
                <a:avLst/>
                <a:gdLst>
                  <a:gd name="G0" fmla="+- 9045 0 0"/>
                  <a:gd name="G1" fmla="+- 18232 0 0"/>
                  <a:gd name="G2" fmla="+- 5250 0 0"/>
                  <a:gd name="G3" fmla="*/ 9045 1 2"/>
                  <a:gd name="G4" fmla="+- G3 10800 0"/>
                  <a:gd name="G5" fmla="+- 21600 9045 18232"/>
                  <a:gd name="G6" fmla="+- 18232 5250 0"/>
                  <a:gd name="G7" fmla="*/ G6 1 2"/>
                  <a:gd name="G8" fmla="*/ 18232 2 1"/>
                  <a:gd name="G9" fmla="+- G8 0 21600"/>
                  <a:gd name="G10" fmla="*/ 21600 G0 G1"/>
                  <a:gd name="G11" fmla="*/ 21600 G4 G1"/>
                  <a:gd name="G12" fmla="*/ 21600 G5 G1"/>
                  <a:gd name="G13" fmla="*/ 21600 G7 G1"/>
                  <a:gd name="G14" fmla="*/ 18232 1 2"/>
                  <a:gd name="G15" fmla="+- G5 0 G4"/>
                  <a:gd name="G16" fmla="+- G0 0 G4"/>
                  <a:gd name="G17" fmla="*/ G2 G15 G16"/>
                  <a:gd name="T0" fmla="*/ 15323 w 21600"/>
                  <a:gd name="T1" fmla="*/ 0 h 21600"/>
                  <a:gd name="T2" fmla="*/ 9045 w 21600"/>
                  <a:gd name="T3" fmla="*/ 5250 h 21600"/>
                  <a:gd name="T4" fmla="*/ 0 w 21600"/>
                  <a:gd name="T5" fmla="*/ 18154 h 21600"/>
                  <a:gd name="T6" fmla="*/ 9116 w 21600"/>
                  <a:gd name="T7" fmla="*/ 21600 h 21600"/>
                  <a:gd name="T8" fmla="*/ 18232 w 21600"/>
                  <a:gd name="T9" fmla="*/ 13910 h 21600"/>
                  <a:gd name="T10" fmla="*/ 21600 w 21600"/>
                  <a:gd name="T11" fmla="*/ 525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323" y="0"/>
                    </a:moveTo>
                    <a:lnTo>
                      <a:pt x="9045" y="5250"/>
                    </a:lnTo>
                    <a:lnTo>
                      <a:pt x="12413" y="5250"/>
                    </a:lnTo>
                    <a:lnTo>
                      <a:pt x="12413" y="14706"/>
                    </a:lnTo>
                    <a:lnTo>
                      <a:pt x="0" y="14706"/>
                    </a:lnTo>
                    <a:lnTo>
                      <a:pt x="0" y="21600"/>
                    </a:lnTo>
                    <a:lnTo>
                      <a:pt x="18232" y="21600"/>
                    </a:lnTo>
                    <a:lnTo>
                      <a:pt x="18232" y="5250"/>
                    </a:lnTo>
                    <a:lnTo>
                      <a:pt x="21600" y="5250"/>
                    </a:lnTo>
                    <a:close/>
                  </a:path>
                </a:pathLst>
              </a:custGeom>
              <a:solidFill>
                <a:srgbClr val="FF00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1055" tIns="45545" rIns="91055" bIns="45545" anchor="ctr"/>
              <a:lstStyle/>
              <a:p>
                <a:pPr fontAlgn="base">
                  <a:spcBef>
                    <a:spcPct val="0"/>
                  </a:spcBef>
                  <a:spcAft>
                    <a:spcPct val="0"/>
                  </a:spcAft>
                  <a:defRPr/>
                </a:pPr>
                <a:endParaRPr lang="ja-JP" altLang="en-US" sz="1100">
                  <a:solidFill>
                    <a:srgbClr val="000000"/>
                  </a:solidFill>
                  <a:latin typeface="Arial" charset="0"/>
                  <a:ea typeface="ＭＳ Ｐゴシック" pitchFamily="50" charset="-128"/>
                </a:endParaRPr>
              </a:p>
            </p:txBody>
          </p:sp>
          <p:sp>
            <p:nvSpPr>
              <p:cNvPr id="1564695" name="AutoShape 23"/>
              <p:cNvSpPr>
                <a:spLocks noChangeArrowheads="1"/>
              </p:cNvSpPr>
              <p:nvPr/>
            </p:nvSpPr>
            <p:spPr bwMode="auto">
              <a:xfrm>
                <a:off x="2700336" y="3322638"/>
                <a:ext cx="576264" cy="1439862"/>
              </a:xfrm>
              <a:prstGeom prst="upArrow">
                <a:avLst>
                  <a:gd name="adj1" fmla="val 37750"/>
                  <a:gd name="adj2" fmla="val 62616"/>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a:extLst/>
            </p:spPr>
            <p:txBody>
              <a:bodyPr vert="eaVert" wrap="none" lIns="91055" tIns="45545" rIns="91055" bIns="45545" anchor="ctr"/>
              <a:lstStyle/>
              <a:p>
                <a:pPr fontAlgn="base">
                  <a:spcBef>
                    <a:spcPct val="0"/>
                  </a:spcBef>
                  <a:spcAft>
                    <a:spcPct val="0"/>
                  </a:spcAft>
                  <a:defRPr/>
                </a:pPr>
                <a:endParaRPr lang="ja-JP" altLang="en-US" sz="1100">
                  <a:solidFill>
                    <a:srgbClr val="000000"/>
                  </a:solidFill>
                  <a:latin typeface="Arial" charset="0"/>
                  <a:ea typeface="ＭＳ Ｐゴシック" pitchFamily="50" charset="-128"/>
                </a:endParaRPr>
              </a:p>
            </p:txBody>
          </p:sp>
          <p:sp>
            <p:nvSpPr>
              <p:cNvPr id="1564696" name="Line 24"/>
              <p:cNvSpPr>
                <a:spLocks noChangeShapeType="1"/>
              </p:cNvSpPr>
              <p:nvPr/>
            </p:nvSpPr>
            <p:spPr bwMode="auto">
              <a:xfrm flipH="1">
                <a:off x="5337197" y="3249613"/>
                <a:ext cx="1203325" cy="0"/>
              </a:xfrm>
              <a:prstGeom prst="line">
                <a:avLst/>
              </a:prstGeom>
              <a:noFill/>
              <a:ln w="76200">
                <a:solidFill>
                  <a:srgbClr val="FF00FF"/>
                </a:solidFill>
                <a:round/>
                <a:headEnd/>
                <a:tailEnd type="triangle" w="med" len="med"/>
              </a:ln>
              <a:effectLst>
                <a:outerShdw dist="107763" dir="2700000" algn="ctr" rotWithShape="0">
                  <a:schemeClr val="bg2">
                    <a:alpha val="50000"/>
                  </a:schemeClr>
                </a:outerShdw>
              </a:effectLst>
            </p:spPr>
            <p:txBody>
              <a:bodyPr lIns="91055" tIns="45545" rIns="91055" bIns="45545"/>
              <a:lstStyle/>
              <a:p>
                <a:pPr fontAlgn="base">
                  <a:spcBef>
                    <a:spcPct val="0"/>
                  </a:spcBef>
                  <a:spcAft>
                    <a:spcPct val="0"/>
                  </a:spcAft>
                  <a:defRPr/>
                </a:pPr>
                <a:endParaRPr lang="ja-JP" altLang="en-US" sz="1100">
                  <a:solidFill>
                    <a:srgbClr val="000000"/>
                  </a:solidFill>
                  <a:latin typeface="Arial" charset="0"/>
                  <a:ea typeface="ＭＳ Ｐゴシック" pitchFamily="50" charset="-128"/>
                </a:endParaRPr>
              </a:p>
            </p:txBody>
          </p:sp>
        </p:grpSp>
        <p:sp>
          <p:nvSpPr>
            <p:cNvPr id="3" name="テキスト ボックス 2">
              <a:extLst>
                <a:ext uri="{FF2B5EF4-FFF2-40B4-BE49-F238E27FC236}">
                  <a16:creationId xmlns:a16="http://schemas.microsoft.com/office/drawing/2014/main" id="{1EE1A712-176A-4BAB-AA13-B24248AB2BB6}"/>
                </a:ext>
              </a:extLst>
            </p:cNvPr>
            <p:cNvSpPr txBox="1"/>
            <p:nvPr/>
          </p:nvSpPr>
          <p:spPr>
            <a:xfrm>
              <a:off x="3234376" y="2634183"/>
              <a:ext cx="462739" cy="218615"/>
            </a:xfrm>
            <a:prstGeom prst="rect">
              <a:avLst/>
            </a:prstGeom>
            <a:solidFill>
              <a:schemeClr val="accent2">
                <a:lumMod val="20000"/>
                <a:lumOff val="80000"/>
              </a:schemeClr>
            </a:solidFill>
          </p:spPr>
          <p:txBody>
            <a:bodyPr wrap="none" lIns="0" tIns="0" rIns="0" bIns="0" rtlCol="0">
              <a:spAutoFit/>
            </a:bodyPr>
            <a:lstStyle/>
            <a:p>
              <a:pPr fontAlgn="base">
                <a:spcBef>
                  <a:spcPct val="0"/>
                </a:spcBef>
                <a:spcAft>
                  <a:spcPct val="0"/>
                </a:spcAft>
                <a:defRPr/>
              </a:pPr>
              <a:r>
                <a:rPr lang="ja-JP" altLang="en-US" sz="1400" dirty="0">
                  <a:solidFill>
                    <a:srgbClr val="000000"/>
                  </a:solidFill>
                  <a:latin typeface="Arial" charset="0"/>
                  <a:ea typeface="ＭＳ Ｐゴシック" pitchFamily="50" charset="-128"/>
                </a:rPr>
                <a:t>医師</a:t>
              </a:r>
            </a:p>
          </p:txBody>
        </p:sp>
        <p:sp>
          <p:nvSpPr>
            <p:cNvPr id="28" name="テキスト ボックス 27">
              <a:extLst>
                <a:ext uri="{FF2B5EF4-FFF2-40B4-BE49-F238E27FC236}">
                  <a16:creationId xmlns:a16="http://schemas.microsoft.com/office/drawing/2014/main" id="{EA9A915D-D7A2-48AC-BCE7-C7AD3EA610FE}"/>
                </a:ext>
              </a:extLst>
            </p:cNvPr>
            <p:cNvSpPr txBox="1"/>
            <p:nvPr/>
          </p:nvSpPr>
          <p:spPr>
            <a:xfrm>
              <a:off x="1883119" y="2738331"/>
              <a:ext cx="1156847" cy="218615"/>
            </a:xfrm>
            <a:prstGeom prst="rect">
              <a:avLst/>
            </a:prstGeom>
            <a:solidFill>
              <a:schemeClr val="accent2">
                <a:lumMod val="20000"/>
                <a:lumOff val="80000"/>
              </a:schemeClr>
            </a:solidFill>
          </p:spPr>
          <p:txBody>
            <a:bodyPr wrap="none" lIns="0" tIns="0" rIns="0" bIns="0" rtlCol="0">
              <a:spAutoFit/>
            </a:bodyPr>
            <a:lstStyle/>
            <a:p>
              <a:pPr fontAlgn="base">
                <a:spcBef>
                  <a:spcPct val="0"/>
                </a:spcBef>
                <a:spcAft>
                  <a:spcPct val="0"/>
                </a:spcAft>
                <a:defRPr/>
              </a:pPr>
              <a:r>
                <a:rPr lang="ja-JP" altLang="en-US" sz="1400" dirty="0">
                  <a:solidFill>
                    <a:srgbClr val="000000"/>
                  </a:solidFill>
                  <a:latin typeface="Arial" charset="0"/>
                  <a:ea typeface="ＭＳ Ｐゴシック" pitchFamily="50" charset="-128"/>
                </a:rPr>
                <a:t>医療関係職</a:t>
              </a:r>
            </a:p>
          </p:txBody>
        </p:sp>
        <p:sp>
          <p:nvSpPr>
            <p:cNvPr id="29" name="テキスト ボックス 28">
              <a:extLst>
                <a:ext uri="{FF2B5EF4-FFF2-40B4-BE49-F238E27FC236}">
                  <a16:creationId xmlns:a16="http://schemas.microsoft.com/office/drawing/2014/main" id="{BCD7665C-D678-4C5A-BF78-0CA75EF18DB2}"/>
                </a:ext>
              </a:extLst>
            </p:cNvPr>
            <p:cNvSpPr txBox="1"/>
            <p:nvPr/>
          </p:nvSpPr>
          <p:spPr>
            <a:xfrm>
              <a:off x="870331" y="3107029"/>
              <a:ext cx="1156847" cy="218615"/>
            </a:xfrm>
            <a:prstGeom prst="rect">
              <a:avLst/>
            </a:prstGeom>
            <a:solidFill>
              <a:schemeClr val="accent2">
                <a:lumMod val="20000"/>
                <a:lumOff val="80000"/>
              </a:schemeClr>
            </a:solidFill>
          </p:spPr>
          <p:txBody>
            <a:bodyPr wrap="none" lIns="0" tIns="0" rIns="0" bIns="0" rtlCol="0">
              <a:spAutoFit/>
            </a:bodyPr>
            <a:lstStyle/>
            <a:p>
              <a:pPr fontAlgn="base">
                <a:spcBef>
                  <a:spcPct val="0"/>
                </a:spcBef>
                <a:spcAft>
                  <a:spcPct val="0"/>
                </a:spcAft>
                <a:defRPr/>
              </a:pPr>
              <a:r>
                <a:rPr lang="ja-JP" altLang="en-US" sz="1400" dirty="0">
                  <a:solidFill>
                    <a:srgbClr val="000000"/>
                  </a:solidFill>
                  <a:latin typeface="Arial" charset="0"/>
                  <a:ea typeface="ＭＳ Ｐゴシック" pitchFamily="50" charset="-128"/>
                </a:rPr>
                <a:t>作業療法士</a:t>
              </a:r>
            </a:p>
          </p:txBody>
        </p:sp>
        <p:sp>
          <p:nvSpPr>
            <p:cNvPr id="30" name="テキスト ボックス 29">
              <a:extLst>
                <a:ext uri="{FF2B5EF4-FFF2-40B4-BE49-F238E27FC236}">
                  <a16:creationId xmlns:a16="http://schemas.microsoft.com/office/drawing/2014/main" id="{390C8BA1-676C-4295-BCA1-8F977CEF1587}"/>
                </a:ext>
              </a:extLst>
            </p:cNvPr>
            <p:cNvSpPr txBox="1"/>
            <p:nvPr/>
          </p:nvSpPr>
          <p:spPr>
            <a:xfrm>
              <a:off x="889859" y="3467672"/>
              <a:ext cx="1156848" cy="218615"/>
            </a:xfrm>
            <a:prstGeom prst="rect">
              <a:avLst/>
            </a:prstGeom>
            <a:solidFill>
              <a:schemeClr val="accent2">
                <a:lumMod val="20000"/>
                <a:lumOff val="80000"/>
              </a:schemeClr>
            </a:solidFill>
          </p:spPr>
          <p:txBody>
            <a:bodyPr wrap="none" lIns="0" tIns="0" rIns="0" bIns="0" rtlCol="0">
              <a:spAutoFit/>
            </a:bodyPr>
            <a:lstStyle/>
            <a:p>
              <a:pPr fontAlgn="base">
                <a:spcBef>
                  <a:spcPct val="0"/>
                </a:spcBef>
                <a:spcAft>
                  <a:spcPct val="0"/>
                </a:spcAft>
                <a:defRPr/>
              </a:pPr>
              <a:r>
                <a:rPr lang="ja-JP" altLang="en-US" sz="1400" dirty="0">
                  <a:solidFill>
                    <a:srgbClr val="000000"/>
                  </a:solidFill>
                  <a:latin typeface="Arial" charset="0"/>
                  <a:ea typeface="ＭＳ Ｐゴシック" pitchFamily="50" charset="-128"/>
                </a:rPr>
                <a:t>心理療法士</a:t>
              </a:r>
            </a:p>
          </p:txBody>
        </p:sp>
        <p:sp>
          <p:nvSpPr>
            <p:cNvPr id="31" name="テキスト ボックス 30">
              <a:extLst>
                <a:ext uri="{FF2B5EF4-FFF2-40B4-BE49-F238E27FC236}">
                  <a16:creationId xmlns:a16="http://schemas.microsoft.com/office/drawing/2014/main" id="{D41B5383-DC8D-44EE-B52E-6634F5316C9D}"/>
                </a:ext>
              </a:extLst>
            </p:cNvPr>
            <p:cNvSpPr txBox="1"/>
            <p:nvPr/>
          </p:nvSpPr>
          <p:spPr>
            <a:xfrm>
              <a:off x="952428" y="4697033"/>
              <a:ext cx="1156847" cy="218615"/>
            </a:xfrm>
            <a:prstGeom prst="rect">
              <a:avLst/>
            </a:prstGeom>
            <a:solidFill>
              <a:schemeClr val="accent2">
                <a:lumMod val="20000"/>
                <a:lumOff val="80000"/>
              </a:schemeClr>
            </a:solidFill>
          </p:spPr>
          <p:txBody>
            <a:bodyPr wrap="none" lIns="0" tIns="0" rIns="0" bIns="0" rtlCol="0">
              <a:spAutoFit/>
            </a:bodyPr>
            <a:lstStyle/>
            <a:p>
              <a:pPr fontAlgn="base">
                <a:spcBef>
                  <a:spcPct val="0"/>
                </a:spcBef>
                <a:spcAft>
                  <a:spcPct val="0"/>
                </a:spcAft>
                <a:defRPr/>
              </a:pPr>
              <a:r>
                <a:rPr lang="ja-JP" altLang="en-US" sz="1400" dirty="0">
                  <a:solidFill>
                    <a:srgbClr val="000000"/>
                  </a:solidFill>
                  <a:latin typeface="Arial" charset="0"/>
                  <a:ea typeface="ＭＳ Ｐゴシック" pitchFamily="50" charset="-128"/>
                </a:rPr>
                <a:t>社会福祉士</a:t>
              </a:r>
            </a:p>
          </p:txBody>
        </p:sp>
        <p:sp>
          <p:nvSpPr>
            <p:cNvPr id="32" name="テキスト ボックス 31">
              <a:extLst>
                <a:ext uri="{FF2B5EF4-FFF2-40B4-BE49-F238E27FC236}">
                  <a16:creationId xmlns:a16="http://schemas.microsoft.com/office/drawing/2014/main" id="{CBC849F9-2645-44A3-AA5B-BF312F4D6227}"/>
                </a:ext>
              </a:extLst>
            </p:cNvPr>
            <p:cNvSpPr txBox="1"/>
            <p:nvPr/>
          </p:nvSpPr>
          <p:spPr>
            <a:xfrm>
              <a:off x="952428" y="5210307"/>
              <a:ext cx="1156847" cy="218615"/>
            </a:xfrm>
            <a:prstGeom prst="rect">
              <a:avLst/>
            </a:prstGeom>
            <a:solidFill>
              <a:schemeClr val="accent2">
                <a:lumMod val="20000"/>
                <a:lumOff val="80000"/>
              </a:schemeClr>
            </a:solidFill>
          </p:spPr>
          <p:txBody>
            <a:bodyPr wrap="none" lIns="0" tIns="0" rIns="0" bIns="0" rtlCol="0">
              <a:spAutoFit/>
            </a:bodyPr>
            <a:lstStyle/>
            <a:p>
              <a:pPr fontAlgn="base">
                <a:spcBef>
                  <a:spcPct val="0"/>
                </a:spcBef>
                <a:spcAft>
                  <a:spcPct val="0"/>
                </a:spcAft>
                <a:defRPr/>
              </a:pPr>
              <a:r>
                <a:rPr lang="ja-JP" altLang="en-US" sz="1400" dirty="0">
                  <a:solidFill>
                    <a:srgbClr val="000000"/>
                  </a:solidFill>
                  <a:latin typeface="Arial" charset="0"/>
                  <a:ea typeface="ＭＳ Ｐゴシック" pitchFamily="50" charset="-128"/>
                </a:rPr>
                <a:t>職場担当者</a:t>
              </a:r>
            </a:p>
          </p:txBody>
        </p:sp>
        <p:sp>
          <p:nvSpPr>
            <p:cNvPr id="33" name="テキスト ボックス 32">
              <a:extLst>
                <a:ext uri="{FF2B5EF4-FFF2-40B4-BE49-F238E27FC236}">
                  <a16:creationId xmlns:a16="http://schemas.microsoft.com/office/drawing/2014/main" id="{A5468802-CCCA-44C8-B1EE-85C0A727B2E9}"/>
                </a:ext>
              </a:extLst>
            </p:cNvPr>
            <p:cNvSpPr txBox="1"/>
            <p:nvPr/>
          </p:nvSpPr>
          <p:spPr>
            <a:xfrm>
              <a:off x="7132376" y="4642920"/>
              <a:ext cx="1392115" cy="655845"/>
            </a:xfrm>
            <a:prstGeom prst="rect">
              <a:avLst/>
            </a:prstGeom>
            <a:solidFill>
              <a:schemeClr val="accent2">
                <a:lumMod val="20000"/>
                <a:lumOff val="80000"/>
              </a:schemeClr>
            </a:solidFill>
          </p:spPr>
          <p:txBody>
            <a:bodyPr wrap="square" lIns="0" tIns="0" rIns="0" bIns="0" rtlCol="0">
              <a:spAutoFit/>
            </a:bodyPr>
            <a:lstStyle/>
            <a:p>
              <a:pPr fontAlgn="base">
                <a:spcBef>
                  <a:spcPct val="0"/>
                </a:spcBef>
                <a:spcAft>
                  <a:spcPct val="0"/>
                </a:spcAft>
                <a:defRPr/>
              </a:pPr>
              <a:r>
                <a:rPr lang="ja-JP" altLang="en-US" sz="1400" dirty="0">
                  <a:solidFill>
                    <a:srgbClr val="000000"/>
                  </a:solidFill>
                  <a:latin typeface="Arial" charset="0"/>
                  <a:ea typeface="ＭＳ Ｐゴシック" pitchFamily="50" charset="-128"/>
                </a:rPr>
                <a:t>ハローワークの職業相談・職業紹介</a:t>
              </a:r>
            </a:p>
          </p:txBody>
        </p:sp>
        <p:sp>
          <p:nvSpPr>
            <p:cNvPr id="34" name="テキスト ボックス 33">
              <a:extLst>
                <a:ext uri="{FF2B5EF4-FFF2-40B4-BE49-F238E27FC236}">
                  <a16:creationId xmlns:a16="http://schemas.microsoft.com/office/drawing/2014/main" id="{F661B3AE-FF8A-45D1-9185-233F257AC91E}"/>
                </a:ext>
              </a:extLst>
            </p:cNvPr>
            <p:cNvSpPr txBox="1"/>
            <p:nvPr/>
          </p:nvSpPr>
          <p:spPr>
            <a:xfrm>
              <a:off x="7093724" y="5992351"/>
              <a:ext cx="1059299" cy="218615"/>
            </a:xfrm>
            <a:prstGeom prst="rect">
              <a:avLst/>
            </a:prstGeom>
            <a:solidFill>
              <a:schemeClr val="accent2">
                <a:lumMod val="20000"/>
                <a:lumOff val="80000"/>
              </a:schemeClr>
            </a:solidFill>
          </p:spPr>
          <p:txBody>
            <a:bodyPr wrap="square" lIns="0" tIns="0" rIns="0" bIns="0" rtlCol="0">
              <a:spAutoFit/>
            </a:bodyPr>
            <a:lstStyle/>
            <a:p>
              <a:pPr fontAlgn="base">
                <a:spcBef>
                  <a:spcPct val="0"/>
                </a:spcBef>
                <a:spcAft>
                  <a:spcPct val="0"/>
                </a:spcAft>
                <a:defRPr/>
              </a:pPr>
              <a:r>
                <a:rPr lang="ja-JP" altLang="en-US" sz="1400" dirty="0">
                  <a:solidFill>
                    <a:srgbClr val="000000"/>
                  </a:solidFill>
                  <a:latin typeface="Arial" charset="0"/>
                  <a:ea typeface="ＭＳ Ｐゴシック" pitchFamily="50" charset="-128"/>
                </a:rPr>
                <a:t>心理相談</a:t>
              </a:r>
            </a:p>
          </p:txBody>
        </p:sp>
        <p:sp>
          <p:nvSpPr>
            <p:cNvPr id="35" name="テキスト ボックス 34">
              <a:extLst>
                <a:ext uri="{FF2B5EF4-FFF2-40B4-BE49-F238E27FC236}">
                  <a16:creationId xmlns:a16="http://schemas.microsoft.com/office/drawing/2014/main" id="{F65274E9-9BD3-4C4B-87CD-47B0F9F3E5F5}"/>
                </a:ext>
              </a:extLst>
            </p:cNvPr>
            <p:cNvSpPr txBox="1"/>
            <p:nvPr/>
          </p:nvSpPr>
          <p:spPr>
            <a:xfrm>
              <a:off x="7132376" y="5431915"/>
              <a:ext cx="1230458" cy="218615"/>
            </a:xfrm>
            <a:prstGeom prst="rect">
              <a:avLst/>
            </a:prstGeom>
            <a:solidFill>
              <a:schemeClr val="accent2">
                <a:lumMod val="20000"/>
                <a:lumOff val="80000"/>
              </a:schemeClr>
            </a:solidFill>
          </p:spPr>
          <p:txBody>
            <a:bodyPr wrap="square" lIns="0" tIns="0" rIns="0" bIns="0" rtlCol="0">
              <a:spAutoFit/>
            </a:bodyPr>
            <a:lstStyle/>
            <a:p>
              <a:pPr fontAlgn="base">
                <a:spcBef>
                  <a:spcPct val="0"/>
                </a:spcBef>
                <a:spcAft>
                  <a:spcPct val="0"/>
                </a:spcAft>
                <a:defRPr/>
              </a:pPr>
              <a:r>
                <a:rPr lang="ja-JP" altLang="en-US" sz="1400" dirty="0">
                  <a:solidFill>
                    <a:srgbClr val="000000"/>
                  </a:solidFill>
                  <a:latin typeface="Arial" charset="0"/>
                  <a:ea typeface="ＭＳ Ｐゴシック" pitchFamily="50" charset="-128"/>
                </a:rPr>
                <a:t>キャリア相談</a:t>
              </a:r>
            </a:p>
          </p:txBody>
        </p:sp>
        <p:sp>
          <p:nvSpPr>
            <p:cNvPr id="36" name="テキスト ボックス 35">
              <a:extLst>
                <a:ext uri="{FF2B5EF4-FFF2-40B4-BE49-F238E27FC236}">
                  <a16:creationId xmlns:a16="http://schemas.microsoft.com/office/drawing/2014/main" id="{1D8CC252-E801-4F7F-9FA4-F4A56DF74EC7}"/>
                </a:ext>
              </a:extLst>
            </p:cNvPr>
            <p:cNvSpPr txBox="1"/>
            <p:nvPr/>
          </p:nvSpPr>
          <p:spPr>
            <a:xfrm>
              <a:off x="952428" y="5738032"/>
              <a:ext cx="1257858" cy="437229"/>
            </a:xfrm>
            <a:prstGeom prst="rect">
              <a:avLst/>
            </a:prstGeom>
            <a:solidFill>
              <a:schemeClr val="accent2">
                <a:lumMod val="20000"/>
                <a:lumOff val="80000"/>
              </a:schemeClr>
            </a:solidFill>
          </p:spPr>
          <p:txBody>
            <a:bodyPr wrap="square" lIns="0" tIns="0" rIns="0" bIns="0" rtlCol="0">
              <a:spAutoFit/>
            </a:bodyPr>
            <a:lstStyle/>
            <a:p>
              <a:pPr fontAlgn="base">
                <a:spcBef>
                  <a:spcPct val="0"/>
                </a:spcBef>
                <a:spcAft>
                  <a:spcPct val="0"/>
                </a:spcAft>
                <a:defRPr/>
              </a:pPr>
              <a:r>
                <a:rPr lang="ja-JP" altLang="en-US" sz="1400" dirty="0">
                  <a:solidFill>
                    <a:srgbClr val="000000"/>
                  </a:solidFill>
                  <a:latin typeface="Arial" charset="0"/>
                  <a:ea typeface="ＭＳ Ｐゴシック" pitchFamily="50" charset="-128"/>
                </a:rPr>
                <a:t>支援機器専門家</a:t>
              </a:r>
            </a:p>
          </p:txBody>
        </p:sp>
        <p:sp>
          <p:nvSpPr>
            <p:cNvPr id="37" name="テキスト ボックス 36">
              <a:extLst>
                <a:ext uri="{FF2B5EF4-FFF2-40B4-BE49-F238E27FC236}">
                  <a16:creationId xmlns:a16="http://schemas.microsoft.com/office/drawing/2014/main" id="{F116D6BC-F452-4E86-9F7C-4CEBB1596BE4}"/>
                </a:ext>
              </a:extLst>
            </p:cNvPr>
            <p:cNvSpPr txBox="1"/>
            <p:nvPr/>
          </p:nvSpPr>
          <p:spPr>
            <a:xfrm>
              <a:off x="5509572" y="3181834"/>
              <a:ext cx="1235214" cy="218615"/>
            </a:xfrm>
            <a:prstGeom prst="rect">
              <a:avLst/>
            </a:prstGeom>
            <a:solidFill>
              <a:schemeClr val="accent2">
                <a:lumMod val="20000"/>
                <a:lumOff val="80000"/>
              </a:schemeClr>
            </a:solidFill>
          </p:spPr>
          <p:txBody>
            <a:bodyPr wrap="square" lIns="0" tIns="0" rIns="0" bIns="0" rtlCol="0">
              <a:spAutoFit/>
            </a:bodyPr>
            <a:lstStyle/>
            <a:p>
              <a:pPr fontAlgn="base">
                <a:spcBef>
                  <a:spcPct val="0"/>
                </a:spcBef>
                <a:spcAft>
                  <a:spcPct val="0"/>
                </a:spcAft>
                <a:defRPr/>
              </a:pPr>
              <a:r>
                <a:rPr lang="ja-JP" altLang="en-US" sz="1400" dirty="0">
                  <a:solidFill>
                    <a:srgbClr val="000000"/>
                  </a:solidFill>
                  <a:latin typeface="Arial" charset="0"/>
                  <a:ea typeface="ＭＳ Ｐゴシック" pitchFamily="50" charset="-128"/>
                </a:rPr>
                <a:t>人事担当者</a:t>
              </a:r>
            </a:p>
          </p:txBody>
        </p:sp>
      </p:grpSp>
      <p:grpSp>
        <p:nvGrpSpPr>
          <p:cNvPr id="40" name="グループ化 39"/>
          <p:cNvGrpSpPr/>
          <p:nvPr/>
        </p:nvGrpSpPr>
        <p:grpSpPr>
          <a:xfrm>
            <a:off x="234381" y="3074375"/>
            <a:ext cx="5303518" cy="3539937"/>
            <a:chOff x="139726" y="1565011"/>
            <a:chExt cx="9345850" cy="4862779"/>
          </a:xfrm>
        </p:grpSpPr>
        <p:sp>
          <p:nvSpPr>
            <p:cNvPr id="42" name="Rectangle 2"/>
            <p:cNvSpPr>
              <a:spLocks noChangeArrowheads="1"/>
            </p:cNvSpPr>
            <p:nvPr/>
          </p:nvSpPr>
          <p:spPr bwMode="auto">
            <a:xfrm>
              <a:off x="6528839" y="3068639"/>
              <a:ext cx="2371041" cy="942431"/>
            </a:xfrm>
            <a:prstGeom prst="rect">
              <a:avLst/>
            </a:prstGeom>
            <a:solidFill>
              <a:schemeClr val="bg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fontAlgn="base">
                <a:spcBef>
                  <a:spcPct val="0"/>
                </a:spcBef>
                <a:spcAft>
                  <a:spcPct val="0"/>
                </a:spcAft>
                <a:defRPr/>
              </a:pPr>
              <a:r>
                <a:rPr lang="ja-JP" altLang="en-US" dirty="0">
                  <a:solidFill>
                    <a:srgbClr val="000000"/>
                  </a:solidFill>
                  <a:latin typeface="Times New Roman" pitchFamily="18" charset="0"/>
                  <a:ea typeface="ＭＳ Ｐゴシック" charset="-128"/>
                </a:rPr>
                <a:t>社会的不利</a:t>
              </a:r>
              <a:endParaRPr lang="ja-JP" altLang="en-US" sz="1400" dirty="0">
                <a:solidFill>
                  <a:srgbClr val="000000"/>
                </a:solidFill>
                <a:latin typeface="Times New Roman" pitchFamily="18" charset="0"/>
                <a:ea typeface="ＭＳ Ｐゴシック" charset="-128"/>
              </a:endParaRPr>
            </a:p>
          </p:txBody>
        </p:sp>
        <p:sp>
          <p:nvSpPr>
            <p:cNvPr id="43" name="Rectangle 3"/>
            <p:cNvSpPr>
              <a:spLocks noChangeArrowheads="1"/>
            </p:cNvSpPr>
            <p:nvPr/>
          </p:nvSpPr>
          <p:spPr bwMode="auto">
            <a:xfrm>
              <a:off x="3248025" y="3068639"/>
              <a:ext cx="2107988" cy="942431"/>
            </a:xfrm>
            <a:prstGeom prst="rect">
              <a:avLst/>
            </a:prstGeom>
            <a:solidFill>
              <a:schemeClr val="bg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fontAlgn="base">
                <a:spcBef>
                  <a:spcPct val="0"/>
                </a:spcBef>
                <a:spcAft>
                  <a:spcPct val="0"/>
                </a:spcAft>
                <a:defRPr/>
              </a:pPr>
              <a:r>
                <a:rPr lang="ja-JP" altLang="en-US">
                  <a:solidFill>
                    <a:srgbClr val="000000"/>
                  </a:solidFill>
                  <a:latin typeface="Times New Roman" pitchFamily="18" charset="0"/>
                  <a:ea typeface="ＭＳ Ｐゴシック" charset="-128"/>
                </a:rPr>
                <a:t>能力障害</a:t>
              </a:r>
              <a:endParaRPr lang="ja-JP" altLang="en-US" sz="1400">
                <a:solidFill>
                  <a:srgbClr val="000000"/>
                </a:solidFill>
                <a:latin typeface="Times New Roman" pitchFamily="18" charset="0"/>
                <a:ea typeface="ＭＳ Ｐゴシック" charset="-128"/>
              </a:endParaRPr>
            </a:p>
          </p:txBody>
        </p:sp>
        <p:sp>
          <p:nvSpPr>
            <p:cNvPr id="44" name="Rectangle 4"/>
            <p:cNvSpPr>
              <a:spLocks noChangeArrowheads="1"/>
            </p:cNvSpPr>
            <p:nvPr/>
          </p:nvSpPr>
          <p:spPr bwMode="auto">
            <a:xfrm>
              <a:off x="139726" y="3068639"/>
              <a:ext cx="2042670" cy="94243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fontAlgn="base">
                <a:spcBef>
                  <a:spcPct val="0"/>
                </a:spcBef>
                <a:spcAft>
                  <a:spcPct val="0"/>
                </a:spcAft>
                <a:defRPr/>
              </a:pPr>
              <a:r>
                <a:rPr lang="ja-JP" altLang="en-US" dirty="0">
                  <a:solidFill>
                    <a:srgbClr val="000000"/>
                  </a:solidFill>
                  <a:latin typeface="Times New Roman" pitchFamily="18" charset="0"/>
                  <a:ea typeface="ＭＳ Ｐゴシック" charset="-128"/>
                </a:rPr>
                <a:t>機能障害</a:t>
              </a:r>
              <a:endParaRPr lang="ja-JP" altLang="en-US" sz="1400" dirty="0">
                <a:solidFill>
                  <a:srgbClr val="000000"/>
                </a:solidFill>
                <a:latin typeface="Times New Roman" pitchFamily="18" charset="0"/>
                <a:ea typeface="ＭＳ Ｐゴシック" charset="-128"/>
              </a:endParaRPr>
            </a:p>
          </p:txBody>
        </p:sp>
        <p:sp>
          <p:nvSpPr>
            <p:cNvPr id="47" name="Rectangle 7"/>
            <p:cNvSpPr>
              <a:spLocks noChangeArrowheads="1"/>
            </p:cNvSpPr>
            <p:nvPr/>
          </p:nvSpPr>
          <p:spPr bwMode="auto">
            <a:xfrm>
              <a:off x="3059112" y="1565011"/>
              <a:ext cx="2520950" cy="5257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r>
                <a:rPr lang="ja-JP" altLang="en-US" sz="2000" dirty="0">
                  <a:solidFill>
                    <a:srgbClr val="000000"/>
                  </a:solidFill>
                  <a:latin typeface="Times New Roman" pitchFamily="18" charset="0"/>
                  <a:ea typeface="ＭＳ Ｐゴシック" charset="-128"/>
                </a:rPr>
                <a:t>疾患・失調</a:t>
              </a:r>
              <a:endParaRPr lang="ja-JP" altLang="en-US" sz="1600" dirty="0">
                <a:solidFill>
                  <a:srgbClr val="000000"/>
                </a:solidFill>
                <a:latin typeface="Times New Roman" pitchFamily="18" charset="0"/>
                <a:ea typeface="ＭＳ Ｐゴシック" charset="-128"/>
              </a:endParaRPr>
            </a:p>
          </p:txBody>
        </p:sp>
        <p:cxnSp>
          <p:nvCxnSpPr>
            <p:cNvPr id="48" name="AutoShape 8"/>
            <p:cNvCxnSpPr>
              <a:cxnSpLocks noChangeShapeType="1"/>
              <a:stCxn id="44" idx="0"/>
              <a:endCxn id="42" idx="0"/>
            </p:cNvCxnSpPr>
            <p:nvPr/>
          </p:nvCxnSpPr>
          <p:spPr bwMode="auto">
            <a:xfrm rot="5400000" flipH="1" flipV="1">
              <a:off x="4440177" y="-208010"/>
              <a:ext cx="17446" cy="6553298"/>
            </a:xfrm>
            <a:prstGeom prst="bentConnector3">
              <a:avLst>
                <a:gd name="adj1" fmla="val 1800000"/>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Line 9"/>
            <p:cNvSpPr>
              <a:spLocks noChangeShapeType="1"/>
            </p:cNvSpPr>
            <p:nvPr/>
          </p:nvSpPr>
          <p:spPr bwMode="auto">
            <a:xfrm>
              <a:off x="4210050" y="2133600"/>
              <a:ext cx="0" cy="8080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ja-JP" altLang="en-US" sz="1100">
                <a:solidFill>
                  <a:srgbClr val="000000"/>
                </a:solidFill>
                <a:latin typeface="Arial" charset="0"/>
                <a:ea typeface="ＭＳ Ｐゴシック" charset="-128"/>
              </a:endParaRPr>
            </a:p>
          </p:txBody>
        </p:sp>
        <p:grpSp>
          <p:nvGrpSpPr>
            <p:cNvPr id="50" name="Group 11"/>
            <p:cNvGrpSpPr>
              <a:grpSpLocks/>
            </p:cNvGrpSpPr>
            <p:nvPr/>
          </p:nvGrpSpPr>
          <p:grpSpPr bwMode="auto">
            <a:xfrm>
              <a:off x="1116013" y="2060575"/>
              <a:ext cx="3316287" cy="1081088"/>
              <a:chOff x="934" y="1290"/>
              <a:chExt cx="2069" cy="577"/>
            </a:xfrm>
          </p:grpSpPr>
          <p:sp>
            <p:nvSpPr>
              <p:cNvPr id="60" name="Freeform 12"/>
              <p:cNvSpPr>
                <a:spLocks/>
              </p:cNvSpPr>
              <p:nvPr/>
            </p:nvSpPr>
            <p:spPr bwMode="auto">
              <a:xfrm>
                <a:off x="934" y="1290"/>
                <a:ext cx="1935" cy="577"/>
              </a:xfrm>
              <a:custGeom>
                <a:avLst/>
                <a:gdLst>
                  <a:gd name="T0" fmla="*/ 1633 w 1633"/>
                  <a:gd name="T1" fmla="*/ 0 h 817"/>
                  <a:gd name="T2" fmla="*/ 1633 w 1633"/>
                  <a:gd name="T3" fmla="*/ 182 h 817"/>
                  <a:gd name="T4" fmla="*/ 0 w 1633"/>
                  <a:gd name="T5" fmla="*/ 182 h 817"/>
                  <a:gd name="T6" fmla="*/ 0 w 1633"/>
                  <a:gd name="T7" fmla="*/ 817 h 817"/>
                </a:gdLst>
                <a:ahLst/>
                <a:cxnLst>
                  <a:cxn ang="0">
                    <a:pos x="T0" y="T1"/>
                  </a:cxn>
                  <a:cxn ang="0">
                    <a:pos x="T2" y="T3"/>
                  </a:cxn>
                  <a:cxn ang="0">
                    <a:pos x="T4" y="T5"/>
                  </a:cxn>
                  <a:cxn ang="0">
                    <a:pos x="T6" y="T7"/>
                  </a:cxn>
                </a:cxnLst>
                <a:rect l="0" t="0" r="r" b="b"/>
                <a:pathLst>
                  <a:path w="1633" h="817">
                    <a:moveTo>
                      <a:pt x="1633" y="0"/>
                    </a:moveTo>
                    <a:lnTo>
                      <a:pt x="1633" y="182"/>
                    </a:lnTo>
                    <a:lnTo>
                      <a:pt x="0" y="182"/>
                    </a:lnTo>
                    <a:lnTo>
                      <a:pt x="0" y="817"/>
                    </a:lnTo>
                  </a:path>
                </a:pathLst>
              </a:custGeom>
              <a:noFill/>
              <a:ln w="76200" cmpd="sng">
                <a:solidFill>
                  <a:srgbClr val="FF3300"/>
                </a:solidFill>
                <a:round/>
                <a:headEnd type="none" w="med" len="med"/>
                <a:tailEnd type="triangle" w="med" len="me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a:lstStyle/>
              <a:p>
                <a:pPr fontAlgn="base">
                  <a:spcBef>
                    <a:spcPct val="0"/>
                  </a:spcBef>
                  <a:spcAft>
                    <a:spcPct val="0"/>
                  </a:spcAft>
                  <a:defRPr/>
                </a:pPr>
                <a:endParaRPr lang="ja-JP" altLang="en-US" sz="1100">
                  <a:solidFill>
                    <a:srgbClr val="000000"/>
                  </a:solidFill>
                  <a:latin typeface="Arial" charset="0"/>
                  <a:ea typeface="ＭＳ Ｐゴシック" charset="-128"/>
                </a:endParaRPr>
              </a:p>
            </p:txBody>
          </p:sp>
          <p:sp>
            <p:nvSpPr>
              <p:cNvPr id="61" name="Line 13"/>
              <p:cNvSpPr>
                <a:spLocks noChangeShapeType="1"/>
              </p:cNvSpPr>
              <p:nvPr/>
            </p:nvSpPr>
            <p:spPr bwMode="auto">
              <a:xfrm>
                <a:off x="3003" y="1296"/>
                <a:ext cx="0" cy="554"/>
              </a:xfrm>
              <a:prstGeom prst="line">
                <a:avLst/>
              </a:prstGeom>
              <a:noFill/>
              <a:ln w="76200">
                <a:solidFill>
                  <a:schemeClr val="accent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sz="1100">
                  <a:solidFill>
                    <a:srgbClr val="000000"/>
                  </a:solidFill>
                  <a:latin typeface="Arial" charset="0"/>
                  <a:ea typeface="ＭＳ Ｐゴシック" charset="-128"/>
                </a:endParaRPr>
              </a:p>
            </p:txBody>
          </p:sp>
        </p:grpSp>
        <p:sp>
          <p:nvSpPr>
            <p:cNvPr id="51" name="Line 14"/>
            <p:cNvSpPr>
              <a:spLocks noChangeShapeType="1"/>
            </p:cNvSpPr>
            <p:nvPr/>
          </p:nvSpPr>
          <p:spPr bwMode="auto">
            <a:xfrm>
              <a:off x="2182396" y="3515505"/>
              <a:ext cx="1204914" cy="0"/>
            </a:xfrm>
            <a:prstGeom prst="line">
              <a:avLst/>
            </a:prstGeom>
            <a:noFill/>
            <a:ln w="76200">
              <a:solidFill>
                <a:srgbClr val="0000FF"/>
              </a:solidFill>
              <a:round/>
              <a:headEnd/>
              <a:tailEnd type="triangle" w="med" len="me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sz="1100">
                <a:solidFill>
                  <a:srgbClr val="000000"/>
                </a:solidFill>
                <a:latin typeface="Arial" charset="0"/>
                <a:ea typeface="ＭＳ Ｐゴシック" charset="-128"/>
              </a:endParaRPr>
            </a:p>
          </p:txBody>
        </p:sp>
        <p:sp>
          <p:nvSpPr>
            <p:cNvPr id="52" name="Line 15"/>
            <p:cNvSpPr>
              <a:spLocks noChangeShapeType="1"/>
            </p:cNvSpPr>
            <p:nvPr/>
          </p:nvSpPr>
          <p:spPr bwMode="auto">
            <a:xfrm flipH="1">
              <a:off x="5325515" y="3460886"/>
              <a:ext cx="1203324" cy="0"/>
            </a:xfrm>
            <a:prstGeom prst="line">
              <a:avLst/>
            </a:prstGeom>
            <a:noFill/>
            <a:ln w="76200">
              <a:solidFill>
                <a:srgbClr val="FF00FF"/>
              </a:solidFill>
              <a:round/>
              <a:headEnd type="triangle" w="med" len="med"/>
              <a:tailEnd/>
            </a:ln>
            <a:effectLst>
              <a:outerShdw dist="107763" dir="2700000" algn="ctr" rotWithShape="0">
                <a:schemeClr val="bg2">
                  <a:alpha val="50000"/>
                </a:schemeClr>
              </a:outerShdw>
            </a:effectLst>
          </p:spPr>
          <p:txBody>
            <a:bodyPr/>
            <a:lstStyle/>
            <a:p>
              <a:pPr fontAlgn="base">
                <a:spcBef>
                  <a:spcPct val="0"/>
                </a:spcBef>
                <a:spcAft>
                  <a:spcPct val="0"/>
                </a:spcAft>
                <a:defRPr/>
              </a:pPr>
              <a:endParaRPr lang="ja-JP" altLang="en-US" sz="1100">
                <a:solidFill>
                  <a:srgbClr val="000000"/>
                </a:solidFill>
                <a:latin typeface="Arial" charset="0"/>
                <a:ea typeface="ＭＳ Ｐゴシック" charset="-128"/>
              </a:endParaRPr>
            </a:p>
          </p:txBody>
        </p:sp>
        <p:sp>
          <p:nvSpPr>
            <p:cNvPr id="53" name="Text Box 16"/>
            <p:cNvSpPr txBox="1">
              <a:spLocks noChangeArrowheads="1"/>
            </p:cNvSpPr>
            <p:nvPr/>
          </p:nvSpPr>
          <p:spPr bwMode="auto">
            <a:xfrm>
              <a:off x="2994024" y="4197424"/>
              <a:ext cx="2689226" cy="91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defRPr/>
              </a:pPr>
              <a:r>
                <a:rPr lang="ja-JP" altLang="en-US" dirty="0">
                  <a:solidFill>
                    <a:srgbClr val="FF0000"/>
                  </a:solidFill>
                  <a:effectLst>
                    <a:outerShdw blurRad="38100" dist="38100" dir="2700000" algn="tl">
                      <a:srgbClr val="C0C0C0"/>
                    </a:outerShdw>
                  </a:effectLst>
                  <a:latin typeface="Tahoma" pitchFamily="34" charset="0"/>
                  <a:ea typeface="ＭＳ Ｐゴシック" charset="-128"/>
                </a:rPr>
                <a:t>仕事・生活ができない！</a:t>
              </a:r>
            </a:p>
          </p:txBody>
        </p:sp>
        <p:sp>
          <p:nvSpPr>
            <p:cNvPr id="54" name="Text Box 17"/>
            <p:cNvSpPr txBox="1">
              <a:spLocks noChangeArrowheads="1"/>
            </p:cNvSpPr>
            <p:nvPr/>
          </p:nvSpPr>
          <p:spPr bwMode="auto">
            <a:xfrm>
              <a:off x="6275651" y="4199657"/>
              <a:ext cx="3209925" cy="91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defRPr/>
              </a:pPr>
              <a:r>
                <a:rPr lang="ja-JP" altLang="en-US" dirty="0">
                  <a:solidFill>
                    <a:srgbClr val="FF0000"/>
                  </a:solidFill>
                  <a:effectLst>
                    <a:outerShdw blurRad="38100" dist="38100" dir="2700000" algn="tl">
                      <a:srgbClr val="C0C0C0"/>
                    </a:outerShdw>
                  </a:effectLst>
                  <a:latin typeface="Tahoma" pitchFamily="34" charset="0"/>
                  <a:ea typeface="ＭＳ Ｐゴシック" charset="-128"/>
                </a:rPr>
                <a:t>就業・社会参加ができない！</a:t>
              </a:r>
            </a:p>
          </p:txBody>
        </p:sp>
        <p:grpSp>
          <p:nvGrpSpPr>
            <p:cNvPr id="55" name="Group 18"/>
            <p:cNvGrpSpPr>
              <a:grpSpLocks/>
            </p:cNvGrpSpPr>
            <p:nvPr/>
          </p:nvGrpSpPr>
          <p:grpSpPr bwMode="auto">
            <a:xfrm>
              <a:off x="2878138" y="5233989"/>
              <a:ext cx="6292850" cy="1193801"/>
              <a:chOff x="1832" y="3249"/>
              <a:chExt cx="3964" cy="752"/>
            </a:xfrm>
          </p:grpSpPr>
          <p:sp>
            <p:nvSpPr>
              <p:cNvPr id="56" name="Text Box 19"/>
              <p:cNvSpPr txBox="1">
                <a:spLocks noChangeArrowheads="1"/>
              </p:cNvSpPr>
              <p:nvPr/>
            </p:nvSpPr>
            <p:spPr bwMode="auto">
              <a:xfrm>
                <a:off x="1832" y="3625"/>
                <a:ext cx="184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ja-JP" altLang="en-US" sz="2000">
                    <a:solidFill>
                      <a:srgbClr val="000000"/>
                    </a:solidFill>
                    <a:latin typeface="Tahoma" pitchFamily="34" charset="0"/>
                    <a:ea typeface="ＭＳ Ｐゴシック" charset="-128"/>
                  </a:rPr>
                  <a:t>訓練、職リハ　</a:t>
                </a:r>
              </a:p>
            </p:txBody>
          </p:sp>
          <p:sp>
            <p:nvSpPr>
              <p:cNvPr id="57" name="AutoShape 20"/>
              <p:cNvSpPr>
                <a:spLocks noChangeArrowheads="1"/>
              </p:cNvSpPr>
              <p:nvPr/>
            </p:nvSpPr>
            <p:spPr bwMode="auto">
              <a:xfrm>
                <a:off x="2444" y="3249"/>
                <a:ext cx="454" cy="318"/>
              </a:xfrm>
              <a:prstGeom prst="downArrow">
                <a:avLst>
                  <a:gd name="adj1" fmla="val 40093"/>
                  <a:gd name="adj2" fmla="val 45912"/>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defRPr/>
                </a:pPr>
                <a:endParaRPr lang="ja-JP" altLang="en-US" sz="1100">
                  <a:solidFill>
                    <a:srgbClr val="000000"/>
                  </a:solidFill>
                  <a:latin typeface="Arial" charset="0"/>
                  <a:ea typeface="ＭＳ Ｐゴシック" charset="-128"/>
                </a:endParaRPr>
              </a:p>
            </p:txBody>
          </p:sp>
          <p:sp>
            <p:nvSpPr>
              <p:cNvPr id="58" name="Text Box 21"/>
              <p:cNvSpPr txBox="1">
                <a:spLocks noChangeArrowheads="1"/>
              </p:cNvSpPr>
              <p:nvPr/>
            </p:nvSpPr>
            <p:spPr bwMode="auto">
              <a:xfrm>
                <a:off x="3795" y="3644"/>
                <a:ext cx="2001"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ja-JP" altLang="en-US" sz="2000" dirty="0">
                    <a:solidFill>
                      <a:srgbClr val="000000"/>
                    </a:solidFill>
                    <a:latin typeface="Tahoma" pitchFamily="34" charset="0"/>
                    <a:ea typeface="ＭＳ Ｐゴシック" charset="-128"/>
                  </a:rPr>
                  <a:t>雇用枠、作業所</a:t>
                </a:r>
              </a:p>
            </p:txBody>
          </p:sp>
          <p:sp>
            <p:nvSpPr>
              <p:cNvPr id="59" name="AutoShape 22"/>
              <p:cNvSpPr>
                <a:spLocks noChangeArrowheads="1"/>
              </p:cNvSpPr>
              <p:nvPr/>
            </p:nvSpPr>
            <p:spPr bwMode="auto">
              <a:xfrm>
                <a:off x="4600" y="3249"/>
                <a:ext cx="454" cy="318"/>
              </a:xfrm>
              <a:prstGeom prst="downArrow">
                <a:avLst>
                  <a:gd name="adj1" fmla="val 40093"/>
                  <a:gd name="adj2" fmla="val 45912"/>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defRPr/>
                </a:pPr>
                <a:endParaRPr lang="ja-JP" altLang="en-US" sz="1100">
                  <a:solidFill>
                    <a:srgbClr val="000000"/>
                  </a:solidFill>
                  <a:latin typeface="Arial" charset="0"/>
                  <a:ea typeface="ＭＳ Ｐゴシック" charset="-128"/>
                </a:endParaRPr>
              </a:p>
            </p:txBody>
          </p:sp>
        </p:grpSp>
      </p:grpSp>
      <p:sp>
        <p:nvSpPr>
          <p:cNvPr id="5" name="正方形/長方形 4"/>
          <p:cNvSpPr/>
          <p:nvPr/>
        </p:nvSpPr>
        <p:spPr>
          <a:xfrm>
            <a:off x="5886523" y="1855611"/>
            <a:ext cx="6067245" cy="830997"/>
          </a:xfrm>
          <a:prstGeom prst="rect">
            <a:avLst/>
          </a:prstGeom>
        </p:spPr>
        <p:txBody>
          <a:bodyPr wrap="square">
            <a:spAutoFit/>
          </a:bodyPr>
          <a:lstStyle/>
          <a:p>
            <a:pPr>
              <a:defRPr/>
            </a:pPr>
            <a:r>
              <a:rPr lang="en-US" altLang="ja-JP" sz="2400" dirty="0">
                <a:solidFill>
                  <a:srgbClr val="333399"/>
                </a:solidFill>
              </a:rPr>
              <a:t>2001</a:t>
            </a:r>
            <a:r>
              <a:rPr lang="ja-JP" altLang="en-US" sz="2400" dirty="0">
                <a:solidFill>
                  <a:srgbClr val="333399"/>
                </a:solidFill>
              </a:rPr>
              <a:t>年の</a:t>
            </a:r>
            <a:r>
              <a:rPr lang="en-US" altLang="ja-JP" sz="2400" dirty="0">
                <a:solidFill>
                  <a:srgbClr val="333399"/>
                </a:solidFill>
              </a:rPr>
              <a:t>WHO</a:t>
            </a:r>
            <a:r>
              <a:rPr lang="ja-JP" altLang="en-US" sz="2400" dirty="0">
                <a:solidFill>
                  <a:srgbClr val="333399"/>
                </a:solidFill>
              </a:rPr>
              <a:t>の国際生活機能分類（</a:t>
            </a:r>
            <a:r>
              <a:rPr lang="en-US" altLang="ja-JP" sz="2400" dirty="0" err="1">
                <a:solidFill>
                  <a:srgbClr val="333399"/>
                </a:solidFill>
              </a:rPr>
              <a:t>ICF</a:t>
            </a:r>
            <a:r>
              <a:rPr lang="ja-JP" altLang="en-US" sz="2400" dirty="0">
                <a:solidFill>
                  <a:srgbClr val="333399"/>
                </a:solidFill>
              </a:rPr>
              <a:t>）の障害認識に基づく就労</a:t>
            </a:r>
            <a:r>
              <a:rPr lang="ja-JP" altLang="en-US" sz="2400" dirty="0" smtClean="0">
                <a:solidFill>
                  <a:srgbClr val="333399"/>
                </a:solidFill>
              </a:rPr>
              <a:t>支援</a:t>
            </a:r>
            <a:endParaRPr lang="en-US" altLang="ja-JP" sz="2400" dirty="0">
              <a:solidFill>
                <a:srgbClr val="333399"/>
              </a:solidFill>
            </a:endParaRPr>
          </a:p>
        </p:txBody>
      </p:sp>
      <p:sp>
        <p:nvSpPr>
          <p:cNvPr id="63" name="正方形/長方形 62"/>
          <p:cNvSpPr/>
          <p:nvPr/>
        </p:nvSpPr>
        <p:spPr>
          <a:xfrm>
            <a:off x="343424" y="1844697"/>
            <a:ext cx="5170136" cy="830997"/>
          </a:xfrm>
          <a:prstGeom prst="rect">
            <a:avLst/>
          </a:prstGeom>
        </p:spPr>
        <p:txBody>
          <a:bodyPr wrap="square">
            <a:spAutoFit/>
          </a:bodyPr>
          <a:lstStyle/>
          <a:p>
            <a:pPr>
              <a:defRPr/>
            </a:pPr>
            <a:r>
              <a:rPr lang="en-US" altLang="ja-JP" sz="2400" dirty="0" smtClean="0">
                <a:solidFill>
                  <a:srgbClr val="333399"/>
                </a:solidFill>
              </a:rPr>
              <a:t>1980</a:t>
            </a:r>
            <a:r>
              <a:rPr lang="ja-JP" altLang="en-US" sz="2400" dirty="0" smtClean="0">
                <a:solidFill>
                  <a:srgbClr val="333399"/>
                </a:solidFill>
              </a:rPr>
              <a:t>年の国際</a:t>
            </a:r>
            <a:r>
              <a:rPr lang="ja-JP" altLang="en-US" sz="2400" dirty="0">
                <a:solidFill>
                  <a:srgbClr val="333399"/>
                </a:solidFill>
              </a:rPr>
              <a:t>障害分類（</a:t>
            </a:r>
            <a:r>
              <a:rPr lang="en-US" altLang="ja-JP" sz="2400" dirty="0" err="1">
                <a:solidFill>
                  <a:srgbClr val="333399"/>
                </a:solidFill>
              </a:rPr>
              <a:t>ICIDH</a:t>
            </a:r>
            <a:r>
              <a:rPr lang="ja-JP" altLang="en-US" sz="2400" dirty="0">
                <a:solidFill>
                  <a:srgbClr val="333399"/>
                </a:solidFill>
              </a:rPr>
              <a:t>）</a:t>
            </a:r>
            <a:r>
              <a:rPr lang="ja-JP" altLang="en-US" sz="2400" dirty="0" smtClean="0">
                <a:solidFill>
                  <a:srgbClr val="333399"/>
                </a:solidFill>
              </a:rPr>
              <a:t>の障害認識に基づく就労支援</a:t>
            </a:r>
            <a:endParaRPr lang="ja-JP" altLang="en-US" sz="2400" dirty="0">
              <a:solidFill>
                <a:srgbClr val="333399"/>
              </a:solidFill>
            </a:endParaRPr>
          </a:p>
        </p:txBody>
      </p:sp>
      <p:sp>
        <p:nvSpPr>
          <p:cNvPr id="68" name="正方形/長方形 67">
            <a:extLst>
              <a:ext uri="{FF2B5EF4-FFF2-40B4-BE49-F238E27FC236}">
                <a16:creationId xmlns:a16="http://schemas.microsoft.com/office/drawing/2014/main" id="{73D4EC66-4A8B-2A1F-D853-40AA5A2547AD}"/>
              </a:ext>
            </a:extLst>
          </p:cNvPr>
          <p:cNvSpPr/>
          <p:nvPr/>
        </p:nvSpPr>
        <p:spPr>
          <a:xfrm>
            <a:off x="92884" y="1730266"/>
            <a:ext cx="5377526" cy="5060521"/>
          </a:xfrm>
          <a:prstGeom prst="rect">
            <a:avLst/>
          </a:prstGeom>
          <a:noFill/>
          <a:ln w="762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9" name="正方形/長方形 68">
            <a:extLst>
              <a:ext uri="{FF2B5EF4-FFF2-40B4-BE49-F238E27FC236}">
                <a16:creationId xmlns:a16="http://schemas.microsoft.com/office/drawing/2014/main" id="{73D4EC66-4A8B-2A1F-D853-40AA5A2547AD}"/>
              </a:ext>
            </a:extLst>
          </p:cNvPr>
          <p:cNvSpPr/>
          <p:nvPr/>
        </p:nvSpPr>
        <p:spPr>
          <a:xfrm>
            <a:off x="5746693" y="1730266"/>
            <a:ext cx="6345780" cy="5060521"/>
          </a:xfrm>
          <a:prstGeom prst="rect">
            <a:avLst/>
          </a:prstGeom>
          <a:noFill/>
          <a:ln w="762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0" name="AutoShape 33">
            <a:extLst>
              <a:ext uri="{FF2B5EF4-FFF2-40B4-BE49-F238E27FC236}">
                <a16:creationId xmlns:a16="http://schemas.microsoft.com/office/drawing/2014/main" id="{67E61561-DB80-483C-8336-D881AB21E26F}"/>
              </a:ext>
            </a:extLst>
          </p:cNvPr>
          <p:cNvSpPr>
            <a:spLocks noChangeArrowheads="1"/>
          </p:cNvSpPr>
          <p:nvPr/>
        </p:nvSpPr>
        <p:spPr bwMode="auto">
          <a:xfrm>
            <a:off x="5336886" y="3429946"/>
            <a:ext cx="510117" cy="1514672"/>
          </a:xfrm>
          <a:prstGeom prst="rightArrow">
            <a:avLst>
              <a:gd name="adj1" fmla="val 50000"/>
              <a:gd name="adj2" fmla="val 51560"/>
            </a:avLst>
          </a:prstGeom>
          <a:solidFill>
            <a:srgbClr val="FF0000"/>
          </a:solidFill>
          <a:ln w="9525">
            <a:solidFill>
              <a:schemeClr val="tx1"/>
            </a:solidFill>
            <a:miter lim="800000"/>
            <a:headEnd/>
            <a:tailEnd/>
          </a:ln>
          <a:effectLst/>
        </p:spPr>
        <p:txBody>
          <a:bodyPr wrap="none" lIns="91055" tIns="45545" rIns="91055" bIns="4554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72" name="テキスト ボックス 71">
            <a:extLst>
              <a:ext uri="{FF2B5EF4-FFF2-40B4-BE49-F238E27FC236}">
                <a16:creationId xmlns:a16="http://schemas.microsoft.com/office/drawing/2014/main" id="{5364CAA4-53D3-C3E9-0CBD-6807911DFE77}"/>
              </a:ext>
            </a:extLst>
          </p:cNvPr>
          <p:cNvSpPr txBox="1"/>
          <p:nvPr/>
        </p:nvSpPr>
        <p:spPr>
          <a:xfrm>
            <a:off x="698572" y="1163300"/>
            <a:ext cx="10900611" cy="400110"/>
          </a:xfrm>
          <a:prstGeom prst="rect">
            <a:avLst/>
          </a:prstGeom>
          <a:solidFill>
            <a:srgbClr val="CCFFFF"/>
          </a:solidFill>
          <a:ln>
            <a:solidFill>
              <a:srgbClr val="00B0F0"/>
            </a:solidFill>
          </a:ln>
        </p:spPr>
        <p:txBody>
          <a:bodyPr wrap="square" rtlCol="0">
            <a:spAutoFit/>
          </a:bodyPr>
          <a:lstStyle/>
          <a:p>
            <a:pPr lvl="0" algn="ctr">
              <a:defRPr/>
            </a:pPr>
            <a:r>
              <a:rPr kumimoji="1" lang="ja-JP" altLang="en-US" sz="2000" b="0" i="0" u="none" strike="noStrike" kern="1200" cap="none" spc="0" normalizeH="0" baseline="0" noProof="0" dirty="0" smtClean="0">
                <a:ln>
                  <a:noFill/>
                </a:ln>
                <a:solidFill>
                  <a:srgbClr val="000000"/>
                </a:solidFill>
                <a:effectLst/>
                <a:uLnTx/>
                <a:uFillTx/>
                <a:latin typeface="Tahoma"/>
                <a:ea typeface="ＭＳ Ｐゴシック"/>
                <a:cs typeface="+mn-cs"/>
              </a:rPr>
              <a:t>「</a:t>
            </a:r>
            <a:r>
              <a:rPr lang="ja-JP" altLang="en-US" sz="2000" dirty="0">
                <a:solidFill>
                  <a:srgbClr val="000000"/>
                </a:solidFill>
              </a:rPr>
              <a:t>就労可能性は、個人の疾患や機能障害で</a:t>
            </a:r>
            <a:r>
              <a:rPr lang="ja-JP" altLang="en-US" sz="2000" dirty="0" smtClean="0">
                <a:solidFill>
                  <a:srgbClr val="000000"/>
                </a:solidFill>
              </a:rPr>
              <a:t>決まる（はず）</a:t>
            </a:r>
            <a:r>
              <a:rPr kumimoji="1" lang="ja-JP" altLang="en-US" sz="2000" b="0" i="0" u="none" strike="noStrike" kern="1200" cap="none" spc="0" normalizeH="0" baseline="0" noProof="0" dirty="0" err="1" smtClean="0">
                <a:ln>
                  <a:noFill/>
                </a:ln>
                <a:solidFill>
                  <a:srgbClr val="000000"/>
                </a:solidFill>
                <a:effectLst/>
                <a:uLnTx/>
                <a:uFillTx/>
                <a:latin typeface="Tahoma"/>
                <a:ea typeface="ＭＳ Ｐゴシック"/>
                <a:cs typeface="+mn-cs"/>
              </a:rPr>
              <a:t>。</a:t>
            </a:r>
            <a:r>
              <a:rPr kumimoji="1" lang="ja-JP" altLang="en-US" sz="2000" b="0" i="0" u="none" strike="noStrike" kern="1200" cap="none" spc="0" normalizeH="0" baseline="0" noProof="0" dirty="0" smtClean="0">
                <a:ln>
                  <a:noFill/>
                </a:ln>
                <a:solidFill>
                  <a:srgbClr val="000000"/>
                </a:solidFill>
                <a:effectLst/>
                <a:uLnTx/>
                <a:uFillTx/>
                <a:latin typeface="Tahoma"/>
                <a:ea typeface="ＭＳ Ｐゴシック"/>
                <a:cs typeface="+mn-cs"/>
              </a:rPr>
              <a:t>（実際は、信頼できる評価ができない。）」</a:t>
            </a:r>
            <a:endParaRPr kumimoji="1" lang="ja-JP" altLang="en-US" sz="2000" b="0" i="0" u="none" strike="noStrike" kern="1200" cap="none" spc="0" normalizeH="0" baseline="0" noProof="0" dirty="0">
              <a:ln>
                <a:noFill/>
              </a:ln>
              <a:solidFill>
                <a:srgbClr val="000000"/>
              </a:solidFill>
              <a:effectLst/>
              <a:uLnTx/>
              <a:uFillTx/>
              <a:latin typeface="Tahoma"/>
              <a:ea typeface="ＭＳ Ｐゴシック"/>
              <a:cs typeface="+mn-cs"/>
            </a:endParaRPr>
          </a:p>
        </p:txBody>
      </p:sp>
      <p:sp>
        <p:nvSpPr>
          <p:cNvPr id="73" name="テキスト ボックス 72">
            <a:extLst>
              <a:ext uri="{FF2B5EF4-FFF2-40B4-BE49-F238E27FC236}">
                <a16:creationId xmlns:a16="http://schemas.microsoft.com/office/drawing/2014/main" id="{DED6622A-4165-FBF3-BD0F-87C910C435B1}"/>
              </a:ext>
            </a:extLst>
          </p:cNvPr>
          <p:cNvSpPr txBox="1"/>
          <p:nvPr/>
        </p:nvSpPr>
        <p:spPr>
          <a:xfrm>
            <a:off x="1012496" y="709222"/>
            <a:ext cx="10548577" cy="400110"/>
          </a:xfrm>
          <a:prstGeom prst="rect">
            <a:avLst/>
          </a:prstGeom>
          <a:solidFill>
            <a:srgbClr val="FFE1F0"/>
          </a:solidFill>
          <a:ln>
            <a:solidFill>
              <a:srgbClr val="FF2592"/>
            </a:solidFill>
          </a:ln>
        </p:spPr>
        <p:txBody>
          <a:bodyPr wrap="square" rtlCol="0">
            <a:spAutoFit/>
          </a:bodyPr>
          <a:lstStyle/>
          <a:p>
            <a:pPr lvl="0" algn="ctr">
              <a:defRPr/>
            </a:pPr>
            <a:r>
              <a:rPr lang="ja-JP" altLang="en-US" sz="2000" dirty="0">
                <a:solidFill>
                  <a:srgbClr val="000000"/>
                </a:solidFill>
              </a:rPr>
              <a:t>「就労可能性は、個人と社会・環境の相互</a:t>
            </a:r>
            <a:r>
              <a:rPr lang="ja-JP" altLang="en-US" sz="2000" dirty="0" smtClean="0">
                <a:solidFill>
                  <a:srgbClr val="000000"/>
                </a:solidFill>
              </a:rPr>
              <a:t>作用</a:t>
            </a:r>
            <a:r>
              <a:rPr lang="ja-JP" altLang="en-US" sz="2000" dirty="0">
                <a:solidFill>
                  <a:srgbClr val="000000"/>
                </a:solidFill>
              </a:rPr>
              <a:t>・</a:t>
            </a:r>
            <a:r>
              <a:rPr lang="ja-JP" altLang="en-US" sz="2000" dirty="0" smtClean="0">
                <a:solidFill>
                  <a:srgbClr val="000000"/>
                </a:solidFill>
              </a:rPr>
              <a:t>職業</a:t>
            </a:r>
            <a:r>
              <a:rPr lang="ja-JP" altLang="en-US" sz="2000" dirty="0">
                <a:solidFill>
                  <a:srgbClr val="000000"/>
                </a:solidFill>
              </a:rPr>
              <a:t>の個別性・多様性こそが支援可能性の</a:t>
            </a:r>
            <a:r>
              <a:rPr lang="ja-JP" altLang="en-US" sz="2000" dirty="0" smtClean="0">
                <a:solidFill>
                  <a:srgbClr val="000000"/>
                </a:solidFill>
              </a:rPr>
              <a:t>源</a:t>
            </a:r>
            <a:r>
              <a:rPr kumimoji="1" lang="ja-JP" altLang="en-US" sz="2000" b="0" i="0" u="none" strike="noStrike" kern="1200" cap="none" spc="0" normalizeH="0" baseline="0" noProof="0" dirty="0" err="1" smtClean="0">
                <a:ln>
                  <a:noFill/>
                </a:ln>
                <a:solidFill>
                  <a:srgbClr val="000000"/>
                </a:solidFill>
                <a:effectLst/>
                <a:uLnTx/>
                <a:uFillTx/>
                <a:latin typeface="Tahoma"/>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ahoma"/>
                <a:ea typeface="ＭＳ Ｐゴシック"/>
                <a:cs typeface="+mn-cs"/>
              </a:rPr>
              <a:t>」</a:t>
            </a:r>
          </a:p>
        </p:txBody>
      </p:sp>
      <p:cxnSp>
        <p:nvCxnSpPr>
          <p:cNvPr id="74" name="直線コネクタ 73">
            <a:extLst>
              <a:ext uri="{FF2B5EF4-FFF2-40B4-BE49-F238E27FC236}">
                <a16:creationId xmlns:a16="http://schemas.microsoft.com/office/drawing/2014/main" id="{9AE0130C-11EA-D9E6-BC5C-130A4728F303}"/>
              </a:ext>
            </a:extLst>
          </p:cNvPr>
          <p:cNvCxnSpPr>
            <a:cxnSpLocks/>
          </p:cNvCxnSpPr>
          <p:nvPr/>
        </p:nvCxnSpPr>
        <p:spPr>
          <a:xfrm>
            <a:off x="839582" y="1363355"/>
            <a:ext cx="105859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88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wipe(left)">
                                      <p:cBhvr>
                                        <p:cTn id="1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noAutofit/>
          </a:bodyPr>
          <a:lstStyle/>
          <a:p>
            <a:r>
              <a:rPr lang="ja-JP" altLang="en-US" dirty="0">
                <a:latin typeface="+mj-ea"/>
              </a:rPr>
              <a:t>職場適応援助者</a:t>
            </a:r>
            <a:r>
              <a:rPr lang="en-US" altLang="ja-JP" dirty="0">
                <a:latin typeface="+mj-ea"/>
              </a:rPr>
              <a:t>(</a:t>
            </a:r>
            <a:r>
              <a:rPr lang="ja-JP" altLang="en-US" dirty="0">
                <a:latin typeface="+mj-ea"/>
              </a:rPr>
              <a:t>ジョブコーチ</a:t>
            </a:r>
            <a:r>
              <a:rPr lang="en-US" altLang="ja-JP" dirty="0">
                <a:latin typeface="+mj-ea"/>
              </a:rPr>
              <a:t>)</a:t>
            </a:r>
            <a:r>
              <a:rPr lang="ja-JP" altLang="en-US" dirty="0">
                <a:latin typeface="+mj-ea"/>
              </a:rPr>
              <a:t>支援</a:t>
            </a:r>
          </a:p>
        </p:txBody>
      </p:sp>
      <p:sp>
        <p:nvSpPr>
          <p:cNvPr id="20" name="テキスト ボックス 19">
            <a:extLst>
              <a:ext uri="{FF2B5EF4-FFF2-40B4-BE49-F238E27FC236}">
                <a16:creationId xmlns:a16="http://schemas.microsoft.com/office/drawing/2014/main" id="{F1A63F6F-60B5-5C43-B406-56C2079F79FF}"/>
              </a:ext>
            </a:extLst>
          </p:cNvPr>
          <p:cNvSpPr txBox="1"/>
          <p:nvPr/>
        </p:nvSpPr>
        <p:spPr>
          <a:xfrm>
            <a:off x="10187041" y="441351"/>
            <a:ext cx="1782948" cy="646331"/>
          </a:xfrm>
          <a:prstGeom prst="rect">
            <a:avLst/>
          </a:prstGeom>
          <a:noFill/>
        </p:spPr>
        <p:txBody>
          <a:bodyPr wrap="square" rtlCol="0">
            <a:spAutoFit/>
          </a:bodyPr>
          <a:lstStyle/>
          <a:p>
            <a:pPr marL="190500" indent="-136525">
              <a:defRPr/>
            </a:pPr>
            <a:r>
              <a:rPr lang="ja-JP" altLang="en-US">
                <a:solidFill>
                  <a:srgbClr val="000000"/>
                </a:solidFill>
                <a:latin typeface="Tahoma"/>
                <a:ea typeface="ＭＳ Ｐゴシック"/>
              </a:rPr>
              <a:t>（地域障害者職業センター等）</a:t>
            </a:r>
          </a:p>
        </p:txBody>
      </p:sp>
      <p:sp>
        <p:nvSpPr>
          <p:cNvPr id="21" name="正方形/長方形 20">
            <a:extLst>
              <a:ext uri="{FF2B5EF4-FFF2-40B4-BE49-F238E27FC236}">
                <a16:creationId xmlns:a16="http://schemas.microsoft.com/office/drawing/2014/main" id="{258AD0EE-4D86-4631-8501-231FF5D1DB8C}"/>
              </a:ext>
            </a:extLst>
          </p:cNvPr>
          <p:cNvSpPr/>
          <p:nvPr/>
        </p:nvSpPr>
        <p:spPr>
          <a:xfrm>
            <a:off x="661739" y="2169794"/>
            <a:ext cx="10912642" cy="4548684"/>
          </a:xfrm>
          <a:prstGeom prst="rect">
            <a:avLst/>
          </a:prstGeom>
          <a:solidFill>
            <a:srgbClr val="FFFF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srgbClr val="FFFFFF"/>
              </a:solidFill>
              <a:latin typeface="Tahoma"/>
              <a:ea typeface="ＭＳ Ｐゴシック"/>
            </a:endParaRPr>
          </a:p>
        </p:txBody>
      </p:sp>
      <p:sp>
        <p:nvSpPr>
          <p:cNvPr id="22" name="四角形: 角を丸くする 21">
            <a:extLst>
              <a:ext uri="{FF2B5EF4-FFF2-40B4-BE49-F238E27FC236}">
                <a16:creationId xmlns:a16="http://schemas.microsoft.com/office/drawing/2014/main" id="{3100ED54-D18B-4C95-92C3-29A1B7165EF2}"/>
              </a:ext>
            </a:extLst>
          </p:cNvPr>
          <p:cNvSpPr/>
          <p:nvPr/>
        </p:nvSpPr>
        <p:spPr>
          <a:xfrm>
            <a:off x="1440120" y="3144853"/>
            <a:ext cx="2304256" cy="108012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800" b="1" dirty="0">
                <a:solidFill>
                  <a:srgbClr val="000000"/>
                </a:solidFill>
                <a:latin typeface="Tahoma"/>
                <a:ea typeface="ＭＳ Ｐゴシック"/>
              </a:rPr>
              <a:t>事業主</a:t>
            </a:r>
            <a:endParaRPr lang="en-US" altLang="ja-JP" sz="2800" b="1" dirty="0">
              <a:solidFill>
                <a:srgbClr val="000000"/>
              </a:solidFill>
              <a:latin typeface="Tahoma"/>
              <a:ea typeface="ＭＳ Ｐゴシック"/>
            </a:endParaRPr>
          </a:p>
          <a:p>
            <a:pPr algn="ctr">
              <a:defRPr/>
            </a:pPr>
            <a:r>
              <a:rPr lang="ja-JP" altLang="en-US" dirty="0">
                <a:solidFill>
                  <a:srgbClr val="000000"/>
                </a:solidFill>
                <a:latin typeface="Tahoma"/>
                <a:ea typeface="ＭＳ Ｐゴシック"/>
              </a:rPr>
              <a:t>（管理監督者・</a:t>
            </a:r>
            <a:endParaRPr lang="en-US" altLang="ja-JP" dirty="0">
              <a:solidFill>
                <a:srgbClr val="000000"/>
              </a:solidFill>
              <a:latin typeface="Tahoma"/>
              <a:ea typeface="ＭＳ Ｐゴシック"/>
            </a:endParaRPr>
          </a:p>
          <a:p>
            <a:pPr algn="ctr">
              <a:defRPr/>
            </a:pPr>
            <a:r>
              <a:rPr lang="ja-JP" altLang="en-US" dirty="0">
                <a:solidFill>
                  <a:srgbClr val="000000"/>
                </a:solidFill>
                <a:latin typeface="Tahoma"/>
                <a:ea typeface="ＭＳ Ｐゴシック"/>
              </a:rPr>
              <a:t>人事担当者）</a:t>
            </a:r>
          </a:p>
        </p:txBody>
      </p:sp>
      <p:sp>
        <p:nvSpPr>
          <p:cNvPr id="23" name="四角形: 角を丸くする 22">
            <a:extLst>
              <a:ext uri="{FF2B5EF4-FFF2-40B4-BE49-F238E27FC236}">
                <a16:creationId xmlns:a16="http://schemas.microsoft.com/office/drawing/2014/main" id="{E6151A03-9ADA-4C23-8707-BF87ADA47BE1}"/>
              </a:ext>
            </a:extLst>
          </p:cNvPr>
          <p:cNvSpPr/>
          <p:nvPr/>
        </p:nvSpPr>
        <p:spPr>
          <a:xfrm>
            <a:off x="8035503" y="3101585"/>
            <a:ext cx="2448273" cy="108012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800" b="1" dirty="0">
                <a:solidFill>
                  <a:srgbClr val="000000"/>
                </a:solidFill>
                <a:latin typeface="Tahoma"/>
                <a:ea typeface="ＭＳ Ｐゴシック"/>
              </a:rPr>
              <a:t>障害のある人</a:t>
            </a:r>
            <a:endParaRPr lang="en-US" altLang="ja-JP" sz="2800" b="1" dirty="0">
              <a:solidFill>
                <a:srgbClr val="000000"/>
              </a:solidFill>
              <a:latin typeface="Tahoma"/>
              <a:ea typeface="ＭＳ Ｐゴシック"/>
            </a:endParaRPr>
          </a:p>
        </p:txBody>
      </p:sp>
      <p:sp>
        <p:nvSpPr>
          <p:cNvPr id="24" name="四角形: 角を丸くする 23">
            <a:extLst>
              <a:ext uri="{FF2B5EF4-FFF2-40B4-BE49-F238E27FC236}">
                <a16:creationId xmlns:a16="http://schemas.microsoft.com/office/drawing/2014/main" id="{7BBF87D8-D6C8-4867-B9CC-53F254F2F069}"/>
              </a:ext>
            </a:extLst>
          </p:cNvPr>
          <p:cNvSpPr/>
          <p:nvPr/>
        </p:nvSpPr>
        <p:spPr>
          <a:xfrm>
            <a:off x="8732146" y="4975659"/>
            <a:ext cx="864096" cy="5040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400" dirty="0">
                <a:solidFill>
                  <a:srgbClr val="000000"/>
                </a:solidFill>
                <a:latin typeface="Tahoma"/>
                <a:ea typeface="ＭＳ Ｐゴシック"/>
              </a:rPr>
              <a:t>家族</a:t>
            </a:r>
          </a:p>
        </p:txBody>
      </p:sp>
      <p:grpSp>
        <p:nvGrpSpPr>
          <p:cNvPr id="25" name="グループ化 24">
            <a:extLst>
              <a:ext uri="{FF2B5EF4-FFF2-40B4-BE49-F238E27FC236}">
                <a16:creationId xmlns:a16="http://schemas.microsoft.com/office/drawing/2014/main" id="{F18609F5-EE4F-46CF-8D12-7D7F79332DD3}"/>
              </a:ext>
            </a:extLst>
          </p:cNvPr>
          <p:cNvGrpSpPr/>
          <p:nvPr/>
        </p:nvGrpSpPr>
        <p:grpSpPr>
          <a:xfrm>
            <a:off x="1704568" y="4480880"/>
            <a:ext cx="1899672" cy="1116125"/>
            <a:chOff x="1054408" y="3284984"/>
            <a:chExt cx="1899672" cy="1116125"/>
          </a:xfrm>
        </p:grpSpPr>
        <p:sp>
          <p:nvSpPr>
            <p:cNvPr id="26" name="四角形: 角を丸くする 25">
              <a:extLst>
                <a:ext uri="{FF2B5EF4-FFF2-40B4-BE49-F238E27FC236}">
                  <a16:creationId xmlns:a16="http://schemas.microsoft.com/office/drawing/2014/main" id="{3C5DCBB6-2D5F-4798-A0DB-58D9E3AB5AA1}"/>
                </a:ext>
              </a:extLst>
            </p:cNvPr>
            <p:cNvSpPr/>
            <p:nvPr/>
          </p:nvSpPr>
          <p:spPr>
            <a:xfrm>
              <a:off x="1054408" y="3284984"/>
              <a:ext cx="887680" cy="50405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400" dirty="0">
                  <a:solidFill>
                    <a:srgbClr val="000000"/>
                  </a:solidFill>
                  <a:latin typeface="Tahoma"/>
                  <a:ea typeface="ＭＳ Ｐゴシック"/>
                </a:rPr>
                <a:t>上司</a:t>
              </a:r>
            </a:p>
          </p:txBody>
        </p:sp>
        <p:sp>
          <p:nvSpPr>
            <p:cNvPr id="27" name="四角形: 角を丸くする 26">
              <a:extLst>
                <a:ext uri="{FF2B5EF4-FFF2-40B4-BE49-F238E27FC236}">
                  <a16:creationId xmlns:a16="http://schemas.microsoft.com/office/drawing/2014/main" id="{AB0E7DDC-C8C9-46B6-8675-73B226921B03}"/>
                </a:ext>
              </a:extLst>
            </p:cNvPr>
            <p:cNvSpPr/>
            <p:nvPr/>
          </p:nvSpPr>
          <p:spPr>
            <a:xfrm>
              <a:off x="2066400" y="3284984"/>
              <a:ext cx="887680" cy="50405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400" dirty="0">
                  <a:solidFill>
                    <a:srgbClr val="000000"/>
                  </a:solidFill>
                  <a:latin typeface="Tahoma"/>
                  <a:ea typeface="ＭＳ Ｐゴシック"/>
                </a:rPr>
                <a:t>同僚</a:t>
              </a:r>
            </a:p>
          </p:txBody>
        </p:sp>
        <p:sp>
          <p:nvSpPr>
            <p:cNvPr id="28" name="四角形: 角を丸くする 27">
              <a:extLst>
                <a:ext uri="{FF2B5EF4-FFF2-40B4-BE49-F238E27FC236}">
                  <a16:creationId xmlns:a16="http://schemas.microsoft.com/office/drawing/2014/main" id="{8D76A9F6-F3DB-4949-8FC3-9B074E0847B9}"/>
                </a:ext>
              </a:extLst>
            </p:cNvPr>
            <p:cNvSpPr/>
            <p:nvPr/>
          </p:nvSpPr>
          <p:spPr>
            <a:xfrm>
              <a:off x="1554076" y="3897053"/>
              <a:ext cx="887680" cy="50405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400" dirty="0">
                  <a:solidFill>
                    <a:srgbClr val="000000"/>
                  </a:solidFill>
                  <a:latin typeface="Tahoma"/>
                  <a:ea typeface="ＭＳ Ｐゴシック"/>
                </a:rPr>
                <a:t>同僚</a:t>
              </a:r>
            </a:p>
          </p:txBody>
        </p:sp>
      </p:grpSp>
      <p:sp>
        <p:nvSpPr>
          <p:cNvPr id="29" name="テキスト ボックス 28">
            <a:extLst>
              <a:ext uri="{FF2B5EF4-FFF2-40B4-BE49-F238E27FC236}">
                <a16:creationId xmlns:a16="http://schemas.microsoft.com/office/drawing/2014/main" id="{2C91A9D2-EB08-4AD3-AFBC-369D701FE0E5}"/>
              </a:ext>
            </a:extLst>
          </p:cNvPr>
          <p:cNvSpPr txBox="1"/>
          <p:nvPr/>
        </p:nvSpPr>
        <p:spPr>
          <a:xfrm>
            <a:off x="1123044" y="5739105"/>
            <a:ext cx="4244188" cy="830997"/>
          </a:xfrm>
          <a:prstGeom prst="rect">
            <a:avLst/>
          </a:prstGeom>
          <a:noFill/>
        </p:spPr>
        <p:txBody>
          <a:bodyPr wrap="square" lIns="0" tIns="0" rIns="0" bIns="0" rtlCol="0">
            <a:spAutoFit/>
          </a:bodyPr>
          <a:lstStyle/>
          <a:p>
            <a:pPr marL="285750" indent="-285750">
              <a:buFont typeface="Wingdings" panose="05000000000000000000" pitchFamily="2" charset="2"/>
              <a:buChar char="l"/>
              <a:defRPr/>
            </a:pPr>
            <a:r>
              <a:rPr lang="ja-JP" altLang="en-US" dirty="0">
                <a:solidFill>
                  <a:srgbClr val="000000"/>
                </a:solidFill>
                <a:latin typeface="Tahoma"/>
                <a:ea typeface="ＭＳ Ｐゴシック"/>
              </a:rPr>
              <a:t>障害の理解に係る社内啓発</a:t>
            </a:r>
            <a:endParaRPr lang="en-US" altLang="ja-JP" dirty="0">
              <a:solidFill>
                <a:srgbClr val="000000"/>
              </a:solidFill>
              <a:latin typeface="Tahoma"/>
              <a:ea typeface="ＭＳ Ｐゴシック"/>
            </a:endParaRPr>
          </a:p>
          <a:p>
            <a:pPr marL="285750" indent="-285750">
              <a:buFont typeface="Wingdings" panose="05000000000000000000" pitchFamily="2" charset="2"/>
              <a:buChar char="l"/>
              <a:defRPr/>
            </a:pPr>
            <a:r>
              <a:rPr lang="ja-JP" altLang="en-US" dirty="0">
                <a:solidFill>
                  <a:srgbClr val="000000"/>
                </a:solidFill>
                <a:latin typeface="Tahoma"/>
                <a:ea typeface="ＭＳ Ｐゴシック"/>
              </a:rPr>
              <a:t>障害者との関わり方に関する助言</a:t>
            </a:r>
            <a:endParaRPr lang="en-US" altLang="ja-JP" dirty="0">
              <a:solidFill>
                <a:srgbClr val="000000"/>
              </a:solidFill>
              <a:latin typeface="Tahoma"/>
              <a:ea typeface="ＭＳ Ｐゴシック"/>
            </a:endParaRPr>
          </a:p>
          <a:p>
            <a:pPr marL="285750" indent="-285750">
              <a:buFont typeface="Wingdings" panose="05000000000000000000" pitchFamily="2" charset="2"/>
              <a:buChar char="l"/>
              <a:defRPr/>
            </a:pPr>
            <a:r>
              <a:rPr lang="ja-JP" altLang="en-US" dirty="0">
                <a:solidFill>
                  <a:srgbClr val="000000"/>
                </a:solidFill>
                <a:latin typeface="Tahoma"/>
                <a:ea typeface="ＭＳ Ｐゴシック"/>
              </a:rPr>
              <a:t>指導方法に関する助言</a:t>
            </a:r>
          </a:p>
        </p:txBody>
      </p:sp>
      <p:sp>
        <p:nvSpPr>
          <p:cNvPr id="30" name="テキスト ボックス 29">
            <a:extLst>
              <a:ext uri="{FF2B5EF4-FFF2-40B4-BE49-F238E27FC236}">
                <a16:creationId xmlns:a16="http://schemas.microsoft.com/office/drawing/2014/main" id="{20DF0FBF-69A5-47AC-9404-C02708C420ED}"/>
              </a:ext>
            </a:extLst>
          </p:cNvPr>
          <p:cNvSpPr txBox="1"/>
          <p:nvPr/>
        </p:nvSpPr>
        <p:spPr>
          <a:xfrm>
            <a:off x="7416895" y="5667649"/>
            <a:ext cx="3494597" cy="553998"/>
          </a:xfrm>
          <a:prstGeom prst="rect">
            <a:avLst/>
          </a:prstGeom>
          <a:noFill/>
        </p:spPr>
        <p:txBody>
          <a:bodyPr wrap="square" lIns="0" tIns="0" rIns="0" bIns="0" rtlCol="0">
            <a:spAutoFit/>
          </a:bodyPr>
          <a:lstStyle/>
          <a:p>
            <a:pPr marL="285750" indent="-285750">
              <a:buFont typeface="Wingdings" panose="05000000000000000000" pitchFamily="2" charset="2"/>
              <a:buChar char="l"/>
              <a:defRPr/>
            </a:pPr>
            <a:r>
              <a:rPr lang="ja-JP" altLang="en-US" dirty="0">
                <a:solidFill>
                  <a:srgbClr val="000000"/>
                </a:solidFill>
                <a:latin typeface="Tahoma"/>
                <a:ea typeface="ＭＳ Ｐゴシック"/>
              </a:rPr>
              <a:t>安定した職業生活を送るための家族の関わり方に関する助言</a:t>
            </a:r>
            <a:endParaRPr lang="en-US" altLang="ja-JP" dirty="0">
              <a:solidFill>
                <a:srgbClr val="000000"/>
              </a:solidFill>
              <a:latin typeface="Tahoma"/>
              <a:ea typeface="ＭＳ Ｐゴシック"/>
            </a:endParaRPr>
          </a:p>
        </p:txBody>
      </p:sp>
      <p:sp>
        <p:nvSpPr>
          <p:cNvPr id="31" name="テキスト ボックス 30">
            <a:extLst>
              <a:ext uri="{FF2B5EF4-FFF2-40B4-BE49-F238E27FC236}">
                <a16:creationId xmlns:a16="http://schemas.microsoft.com/office/drawing/2014/main" id="{69EA084F-1817-43CB-9820-1401FD055278}"/>
              </a:ext>
            </a:extLst>
          </p:cNvPr>
          <p:cNvSpPr txBox="1"/>
          <p:nvPr/>
        </p:nvSpPr>
        <p:spPr>
          <a:xfrm>
            <a:off x="981971" y="2365235"/>
            <a:ext cx="4526334" cy="553998"/>
          </a:xfrm>
          <a:prstGeom prst="rect">
            <a:avLst/>
          </a:prstGeom>
          <a:noFill/>
        </p:spPr>
        <p:txBody>
          <a:bodyPr wrap="square" lIns="0" tIns="0" rIns="0" bIns="0" rtlCol="0">
            <a:spAutoFit/>
          </a:bodyPr>
          <a:lstStyle/>
          <a:p>
            <a:pPr marL="285750" indent="-285750">
              <a:buFont typeface="Wingdings" panose="05000000000000000000" pitchFamily="2" charset="2"/>
              <a:buChar char="l"/>
              <a:defRPr/>
            </a:pPr>
            <a:r>
              <a:rPr lang="ja-JP" altLang="en-US" dirty="0">
                <a:solidFill>
                  <a:srgbClr val="000000"/>
                </a:solidFill>
                <a:latin typeface="Tahoma"/>
                <a:ea typeface="ＭＳ Ｐゴシック"/>
              </a:rPr>
              <a:t>障害特性に配慮した雇用管理に関する助言</a:t>
            </a:r>
            <a:endParaRPr lang="en-US" altLang="ja-JP" dirty="0">
              <a:solidFill>
                <a:srgbClr val="000000"/>
              </a:solidFill>
              <a:latin typeface="Tahoma"/>
              <a:ea typeface="ＭＳ Ｐゴシック"/>
            </a:endParaRPr>
          </a:p>
          <a:p>
            <a:pPr marL="285750" indent="-285750">
              <a:buFont typeface="Wingdings" panose="05000000000000000000" pitchFamily="2" charset="2"/>
              <a:buChar char="l"/>
              <a:defRPr/>
            </a:pPr>
            <a:r>
              <a:rPr lang="ja-JP" altLang="en-US" dirty="0">
                <a:solidFill>
                  <a:srgbClr val="000000"/>
                </a:solidFill>
                <a:latin typeface="Tahoma"/>
                <a:ea typeface="ＭＳ Ｐゴシック"/>
              </a:rPr>
              <a:t>配置、職務内容の設定に関する助言</a:t>
            </a:r>
            <a:endParaRPr lang="en-US" altLang="ja-JP" dirty="0">
              <a:solidFill>
                <a:srgbClr val="000000"/>
              </a:solidFill>
              <a:latin typeface="Tahoma"/>
              <a:ea typeface="ＭＳ Ｐゴシック"/>
            </a:endParaRPr>
          </a:p>
        </p:txBody>
      </p:sp>
      <p:sp>
        <p:nvSpPr>
          <p:cNvPr id="32" name="テキスト ボックス 31">
            <a:extLst>
              <a:ext uri="{FF2B5EF4-FFF2-40B4-BE49-F238E27FC236}">
                <a16:creationId xmlns:a16="http://schemas.microsoft.com/office/drawing/2014/main" id="{B64CA6AB-F4F0-46CD-8585-2E19554DBB18}"/>
              </a:ext>
            </a:extLst>
          </p:cNvPr>
          <p:cNvSpPr txBox="1"/>
          <p:nvPr/>
        </p:nvSpPr>
        <p:spPr>
          <a:xfrm>
            <a:off x="6996473" y="2200641"/>
            <a:ext cx="4526334" cy="830997"/>
          </a:xfrm>
          <a:prstGeom prst="rect">
            <a:avLst/>
          </a:prstGeom>
          <a:noFill/>
        </p:spPr>
        <p:txBody>
          <a:bodyPr wrap="square" lIns="0" tIns="0" rIns="0" bIns="0" rtlCol="0">
            <a:spAutoFit/>
          </a:bodyPr>
          <a:lstStyle/>
          <a:p>
            <a:pPr marL="285750" indent="-285750">
              <a:buFont typeface="Wingdings" panose="05000000000000000000" pitchFamily="2" charset="2"/>
              <a:buChar char="l"/>
              <a:defRPr/>
            </a:pPr>
            <a:r>
              <a:rPr lang="ja-JP" altLang="en-US" dirty="0">
                <a:solidFill>
                  <a:srgbClr val="000000"/>
                </a:solidFill>
                <a:latin typeface="Tahoma"/>
                <a:ea typeface="ＭＳ Ｐゴシック"/>
              </a:rPr>
              <a:t>職務遂行力の向上支援</a:t>
            </a:r>
            <a:endParaRPr lang="en-US" altLang="ja-JP" dirty="0">
              <a:solidFill>
                <a:srgbClr val="000000"/>
              </a:solidFill>
              <a:latin typeface="Tahoma"/>
              <a:ea typeface="ＭＳ Ｐゴシック"/>
            </a:endParaRPr>
          </a:p>
          <a:p>
            <a:pPr marL="285750" indent="-285750">
              <a:buFont typeface="Wingdings" panose="05000000000000000000" pitchFamily="2" charset="2"/>
              <a:buChar char="l"/>
              <a:defRPr/>
            </a:pPr>
            <a:r>
              <a:rPr lang="ja-JP" altLang="en-US" dirty="0">
                <a:solidFill>
                  <a:srgbClr val="000000"/>
                </a:solidFill>
                <a:latin typeface="Tahoma"/>
                <a:ea typeface="ＭＳ Ｐゴシック"/>
              </a:rPr>
              <a:t>職場内コミュニケーション能力の向上支援</a:t>
            </a:r>
            <a:endParaRPr lang="en-US" altLang="ja-JP" dirty="0">
              <a:solidFill>
                <a:srgbClr val="000000"/>
              </a:solidFill>
              <a:latin typeface="Tahoma"/>
              <a:ea typeface="ＭＳ Ｐゴシック"/>
            </a:endParaRPr>
          </a:p>
          <a:p>
            <a:pPr marL="285750" indent="-285750">
              <a:buFont typeface="Wingdings" panose="05000000000000000000" pitchFamily="2" charset="2"/>
              <a:buChar char="l"/>
              <a:defRPr/>
            </a:pPr>
            <a:r>
              <a:rPr lang="ja-JP" altLang="en-US" dirty="0">
                <a:solidFill>
                  <a:srgbClr val="000000"/>
                </a:solidFill>
                <a:latin typeface="Tahoma"/>
                <a:ea typeface="ＭＳ Ｐゴシック"/>
              </a:rPr>
              <a:t>健康管理、生活リズムの構築支援</a:t>
            </a:r>
            <a:endParaRPr lang="en-US" altLang="ja-JP" dirty="0">
              <a:solidFill>
                <a:srgbClr val="000000"/>
              </a:solidFill>
              <a:latin typeface="Tahoma"/>
              <a:ea typeface="ＭＳ Ｐゴシック"/>
            </a:endParaRPr>
          </a:p>
        </p:txBody>
      </p:sp>
      <p:cxnSp>
        <p:nvCxnSpPr>
          <p:cNvPr id="33" name="直線矢印コネクタ 32">
            <a:extLst>
              <a:ext uri="{FF2B5EF4-FFF2-40B4-BE49-F238E27FC236}">
                <a16:creationId xmlns:a16="http://schemas.microsoft.com/office/drawing/2014/main" id="{4C561967-C3FE-4736-960D-D6DB8FFE690D}"/>
              </a:ext>
            </a:extLst>
          </p:cNvPr>
          <p:cNvCxnSpPr>
            <a:cxnSpLocks/>
            <a:endCxn id="23" idx="1"/>
          </p:cNvCxnSpPr>
          <p:nvPr/>
        </p:nvCxnSpPr>
        <p:spPr>
          <a:xfrm flipV="1">
            <a:off x="6935975" y="3641645"/>
            <a:ext cx="1099528" cy="831897"/>
          </a:xfrm>
          <a:prstGeom prst="straightConnector1">
            <a:avLst/>
          </a:prstGeom>
          <a:ln w="571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3D2E352D-BF3B-48AA-AE03-897D6D1D418D}"/>
              </a:ext>
            </a:extLst>
          </p:cNvPr>
          <p:cNvCxnSpPr>
            <a:cxnSpLocks/>
            <a:endCxn id="22" idx="3"/>
          </p:cNvCxnSpPr>
          <p:nvPr/>
        </p:nvCxnSpPr>
        <p:spPr>
          <a:xfrm flipH="1" flipV="1">
            <a:off x="3744376" y="3684913"/>
            <a:ext cx="1664982" cy="788629"/>
          </a:xfrm>
          <a:prstGeom prst="straightConnector1">
            <a:avLst/>
          </a:prstGeom>
          <a:ln w="571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64952DBB-065C-449D-ADC6-85621738758D}"/>
              </a:ext>
            </a:extLst>
          </p:cNvPr>
          <p:cNvCxnSpPr>
            <a:cxnSpLocks/>
            <a:stCxn id="24" idx="1"/>
            <a:endCxn id="37" idx="3"/>
          </p:cNvCxnSpPr>
          <p:nvPr/>
        </p:nvCxnSpPr>
        <p:spPr>
          <a:xfrm flipH="1" flipV="1">
            <a:off x="7003065" y="4629384"/>
            <a:ext cx="1729081" cy="598303"/>
          </a:xfrm>
          <a:prstGeom prst="straightConnector1">
            <a:avLst/>
          </a:prstGeom>
          <a:ln w="571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D9877FD7-8DFB-47C2-B25C-FF2DFD147820}"/>
              </a:ext>
            </a:extLst>
          </p:cNvPr>
          <p:cNvCxnSpPr>
            <a:cxnSpLocks/>
            <a:endCxn id="37" idx="1"/>
          </p:cNvCxnSpPr>
          <p:nvPr/>
        </p:nvCxnSpPr>
        <p:spPr>
          <a:xfrm flipV="1">
            <a:off x="3635077" y="4629384"/>
            <a:ext cx="1721640" cy="355552"/>
          </a:xfrm>
          <a:prstGeom prst="straightConnector1">
            <a:avLst/>
          </a:prstGeom>
          <a:ln w="571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7" name="四角形: 角を丸くする 36">
            <a:extLst>
              <a:ext uri="{FF2B5EF4-FFF2-40B4-BE49-F238E27FC236}">
                <a16:creationId xmlns:a16="http://schemas.microsoft.com/office/drawing/2014/main" id="{4CFD9CBF-0094-437F-A0ED-5AE1786D26F2}"/>
              </a:ext>
            </a:extLst>
          </p:cNvPr>
          <p:cNvSpPr/>
          <p:nvPr/>
        </p:nvSpPr>
        <p:spPr>
          <a:xfrm>
            <a:off x="5356717" y="4089324"/>
            <a:ext cx="1646348" cy="1080120"/>
          </a:xfrm>
          <a:prstGeom prst="roundRect">
            <a:avLst/>
          </a:prstGeom>
          <a:solidFill>
            <a:srgbClr val="D1FF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3200" b="1" dirty="0">
                <a:solidFill>
                  <a:srgbClr val="000000"/>
                </a:solidFill>
                <a:latin typeface="Tahoma"/>
                <a:ea typeface="ＭＳ Ｐゴシック"/>
              </a:rPr>
              <a:t>ジョブ</a:t>
            </a:r>
            <a:endParaRPr lang="en-US" altLang="ja-JP" sz="3200" b="1" dirty="0">
              <a:solidFill>
                <a:srgbClr val="000000"/>
              </a:solidFill>
              <a:latin typeface="Tahoma"/>
              <a:ea typeface="ＭＳ Ｐゴシック"/>
            </a:endParaRPr>
          </a:p>
          <a:p>
            <a:pPr algn="ctr">
              <a:defRPr/>
            </a:pPr>
            <a:r>
              <a:rPr lang="ja-JP" altLang="en-US" sz="3200" b="1" dirty="0">
                <a:solidFill>
                  <a:srgbClr val="000000"/>
                </a:solidFill>
                <a:latin typeface="Tahoma"/>
                <a:ea typeface="ＭＳ Ｐゴシック"/>
              </a:rPr>
              <a:t>コーチ</a:t>
            </a:r>
          </a:p>
        </p:txBody>
      </p:sp>
      <p:sp>
        <p:nvSpPr>
          <p:cNvPr id="5" name="テキスト ボックス 4">
            <a:extLst>
              <a:ext uri="{FF2B5EF4-FFF2-40B4-BE49-F238E27FC236}">
                <a16:creationId xmlns:a16="http://schemas.microsoft.com/office/drawing/2014/main" id="{7456CAA6-27CB-5FB9-B996-656917420150}"/>
              </a:ext>
            </a:extLst>
          </p:cNvPr>
          <p:cNvSpPr txBox="1"/>
          <p:nvPr/>
        </p:nvSpPr>
        <p:spPr>
          <a:xfrm>
            <a:off x="271604" y="1723475"/>
            <a:ext cx="11653704" cy="400110"/>
          </a:xfrm>
          <a:prstGeom prst="rect">
            <a:avLst/>
          </a:prstGeom>
          <a:solidFill>
            <a:srgbClr val="CC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000000"/>
                </a:solidFill>
                <a:effectLst/>
                <a:uLnTx/>
                <a:uFillTx/>
                <a:latin typeface="Tahoma"/>
                <a:ea typeface="ＭＳ Ｐゴシック"/>
                <a:cs typeface="+mn-cs"/>
              </a:rPr>
              <a:t>「企業や職場の理解や配慮がなく就職できないので、福祉的就労での就労支援を継続する必要がある</a:t>
            </a:r>
            <a:r>
              <a:rPr lang="ja-JP" altLang="en-US" sz="2000" dirty="0" err="1" smtClean="0">
                <a:solidFill>
                  <a:srgbClr val="000000"/>
                </a:solidFill>
                <a:latin typeface="Tahoma"/>
                <a:ea typeface="ＭＳ Ｐゴシック"/>
              </a:rPr>
              <a:t>。</a:t>
            </a:r>
            <a:r>
              <a:rPr kumimoji="1" lang="ja-JP" altLang="en-US" sz="2000" b="0" i="0" u="none" strike="noStrike" kern="1200" cap="none" spc="0" normalizeH="0" baseline="0" noProof="0" dirty="0">
                <a:ln>
                  <a:noFill/>
                </a:ln>
                <a:solidFill>
                  <a:srgbClr val="000000"/>
                </a:solidFill>
                <a:effectLst/>
                <a:uLnTx/>
                <a:uFillTx/>
                <a:latin typeface="Tahoma"/>
                <a:ea typeface="ＭＳ Ｐゴシック"/>
                <a:cs typeface="+mn-cs"/>
              </a:rPr>
              <a:t>」</a:t>
            </a:r>
          </a:p>
        </p:txBody>
      </p:sp>
      <p:sp>
        <p:nvSpPr>
          <p:cNvPr id="6" name="テキスト ボックス 5">
            <a:extLst>
              <a:ext uri="{FF2B5EF4-FFF2-40B4-BE49-F238E27FC236}">
                <a16:creationId xmlns:a16="http://schemas.microsoft.com/office/drawing/2014/main" id="{29B6F542-F79E-31F4-DCCB-A7486DDB9A85}"/>
              </a:ext>
            </a:extLst>
          </p:cNvPr>
          <p:cNvSpPr txBox="1"/>
          <p:nvPr/>
        </p:nvSpPr>
        <p:spPr>
          <a:xfrm>
            <a:off x="360947" y="1252344"/>
            <a:ext cx="11609042" cy="400110"/>
          </a:xfrm>
          <a:prstGeom prst="rect">
            <a:avLst/>
          </a:prstGeom>
          <a:solidFill>
            <a:srgbClr val="FFE1F0"/>
          </a:solidFill>
          <a:ln>
            <a:solidFill>
              <a:srgbClr val="FF259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000000"/>
                </a:solidFill>
                <a:effectLst/>
                <a:uLnTx/>
                <a:uFillTx/>
                <a:latin typeface="Tahoma"/>
                <a:ea typeface="ＭＳ Ｐゴシック"/>
                <a:cs typeface="+mn-cs"/>
              </a:rPr>
              <a:t>「実際の仕事内容での障害者の訓練と、職場側の理解と配慮の確保を一体的に実施する。」</a:t>
            </a:r>
            <a:endParaRPr kumimoji="1" lang="ja-JP" altLang="en-US" sz="2000" b="0" i="0" u="none" strike="noStrike" kern="1200" cap="none" spc="0" normalizeH="0" baseline="0" noProof="0" dirty="0">
              <a:ln>
                <a:noFill/>
              </a:ln>
              <a:solidFill>
                <a:srgbClr val="000000"/>
              </a:solidFill>
              <a:effectLst/>
              <a:uLnTx/>
              <a:uFillTx/>
              <a:latin typeface="Tahoma"/>
              <a:ea typeface="ＭＳ Ｐゴシック"/>
              <a:cs typeface="+mn-cs"/>
            </a:endParaRPr>
          </a:p>
        </p:txBody>
      </p:sp>
      <p:cxnSp>
        <p:nvCxnSpPr>
          <p:cNvPr id="7" name="直線コネクタ 6">
            <a:extLst>
              <a:ext uri="{FF2B5EF4-FFF2-40B4-BE49-F238E27FC236}">
                <a16:creationId xmlns:a16="http://schemas.microsoft.com/office/drawing/2014/main" id="{0A56C283-0545-FEE9-729C-1E403D0D2C75}"/>
              </a:ext>
            </a:extLst>
          </p:cNvPr>
          <p:cNvCxnSpPr>
            <a:cxnSpLocks/>
          </p:cNvCxnSpPr>
          <p:nvPr/>
        </p:nvCxnSpPr>
        <p:spPr>
          <a:xfrm>
            <a:off x="485192" y="1923530"/>
            <a:ext cx="111874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11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991D01E-C389-2E42-9122-67348E3271FA}"/>
              </a:ext>
            </a:extLst>
          </p:cNvPr>
          <p:cNvGrpSpPr/>
          <p:nvPr/>
        </p:nvGrpSpPr>
        <p:grpSpPr>
          <a:xfrm>
            <a:off x="1042416" y="1988840"/>
            <a:ext cx="10104120" cy="4710714"/>
            <a:chOff x="971600" y="1988840"/>
            <a:chExt cx="7056785" cy="3630594"/>
          </a:xfrm>
        </p:grpSpPr>
        <p:sp>
          <p:nvSpPr>
            <p:cNvPr id="7" name="角丸四角形 6">
              <a:extLst>
                <a:ext uri="{FF2B5EF4-FFF2-40B4-BE49-F238E27FC236}">
                  <a16:creationId xmlns:a16="http://schemas.microsoft.com/office/drawing/2014/main" id="{2B06158B-4573-2D4D-ABC7-D9D068E4A883}"/>
                </a:ext>
              </a:extLst>
            </p:cNvPr>
            <p:cNvSpPr/>
            <p:nvPr/>
          </p:nvSpPr>
          <p:spPr>
            <a:xfrm>
              <a:off x="4903058" y="2420888"/>
              <a:ext cx="1872861" cy="2520280"/>
            </a:xfrm>
            <a:prstGeom prst="roundRect">
              <a:avLst>
                <a:gd name="adj" fmla="val 11985"/>
              </a:avLst>
            </a:prstGeom>
            <a:solidFill>
              <a:schemeClr val="accent5"/>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6" name="角丸四角形 5">
              <a:extLst>
                <a:ext uri="{FF2B5EF4-FFF2-40B4-BE49-F238E27FC236}">
                  <a16:creationId xmlns:a16="http://schemas.microsoft.com/office/drawing/2014/main" id="{A7138785-5FBC-284A-B073-96AC4670D1C2}"/>
                </a:ext>
              </a:extLst>
            </p:cNvPr>
            <p:cNvSpPr/>
            <p:nvPr/>
          </p:nvSpPr>
          <p:spPr>
            <a:xfrm>
              <a:off x="2267744" y="2420888"/>
              <a:ext cx="1980220" cy="2520280"/>
            </a:xfrm>
            <a:prstGeom prst="roundRect">
              <a:avLst>
                <a:gd name="adj" fmla="val 11985"/>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3" name="テキスト ボックス 2">
              <a:extLst>
                <a:ext uri="{FF2B5EF4-FFF2-40B4-BE49-F238E27FC236}">
                  <a16:creationId xmlns:a16="http://schemas.microsoft.com/office/drawing/2014/main" id="{FD6ECFF3-1886-E040-B323-0302870183B6}"/>
                </a:ext>
              </a:extLst>
            </p:cNvPr>
            <p:cNvSpPr txBox="1"/>
            <p:nvPr/>
          </p:nvSpPr>
          <p:spPr>
            <a:xfrm>
              <a:off x="2339752" y="2564904"/>
              <a:ext cx="1800200" cy="2134858"/>
            </a:xfrm>
            <a:prstGeom prst="rect">
              <a:avLst/>
            </a:prstGeom>
            <a:noFill/>
          </p:spPr>
          <p:txBody>
            <a:bodyPr wrap="square" lIns="0" tIns="0" rIns="0" bIns="0" rtlCol="0">
              <a:spAutoFit/>
            </a:bodyPr>
            <a:lstStyle/>
            <a:p>
              <a:pPr marL="180975" marR="0" lvl="0" indent="-130175" algn="l" defTabSz="914400" rtl="0" eaLnBrk="1" fontAlgn="auto" latinLnBrk="0" hangingPunct="1">
                <a:lnSpc>
                  <a:spcPct val="100000"/>
                </a:lnSpc>
                <a:spcBef>
                  <a:spcPts val="0"/>
                </a:spcBef>
                <a:spcAft>
                  <a:spcPts val="0"/>
                </a:spcAft>
                <a:buClrTx/>
                <a:buSzPct val="120000"/>
                <a:buFontTx/>
                <a:buNone/>
                <a:tabLst/>
                <a:defRPr/>
              </a:pPr>
              <a:r>
                <a:rPr kumimoji="1" lang="ja-JP" altLang="en-US" sz="2000" b="0" i="0" u="none" strike="noStrike" kern="1200" cap="none" spc="0" normalizeH="0" baseline="0" noProof="0">
                  <a:ln>
                    <a:noFill/>
                  </a:ln>
                  <a:solidFill>
                    <a:srgbClr val="000000"/>
                  </a:solidFill>
                  <a:effectLst/>
                  <a:uLnTx/>
                  <a:uFillTx/>
                  <a:latin typeface="Tahoma"/>
                  <a:ea typeface="ＭＳ Ｐゴシック"/>
                  <a:cs typeface="+mn-cs"/>
                </a:rPr>
                <a:t>○障害者への就業に関する相談支援</a:t>
              </a:r>
              <a:endParaRPr kumimoji="1" lang="en-US" altLang="ja-JP" sz="2000" b="0" i="0" u="none" strike="noStrike" kern="1200" cap="none" spc="0" normalizeH="0" baseline="0" noProof="0" dirty="0">
                <a:ln>
                  <a:noFill/>
                </a:ln>
                <a:solidFill>
                  <a:srgbClr val="000000"/>
                </a:solidFill>
                <a:effectLst/>
                <a:uLnTx/>
                <a:uFillTx/>
                <a:latin typeface="Tahoma"/>
                <a:ea typeface="ＭＳ Ｐゴシック"/>
                <a:cs typeface="+mn-cs"/>
              </a:endParaRPr>
            </a:p>
            <a:p>
              <a:pPr marL="180975" marR="0" lvl="0" indent="-130175" algn="l" defTabSz="914400" rtl="0" eaLnBrk="1" fontAlgn="auto" latinLnBrk="0" hangingPunct="1">
                <a:lnSpc>
                  <a:spcPct val="100000"/>
                </a:lnSpc>
                <a:spcBef>
                  <a:spcPts val="0"/>
                </a:spcBef>
                <a:spcAft>
                  <a:spcPts val="0"/>
                </a:spcAft>
                <a:buClrTx/>
                <a:buSzPct val="120000"/>
                <a:buFontTx/>
                <a:buNone/>
                <a:tabLst/>
                <a:defRPr/>
              </a:pPr>
              <a:endParaRPr kumimoji="1" lang="en-US" altLang="ja-JP" sz="2000" b="0" i="0" u="none" strike="noStrike" kern="1200" cap="none" spc="0" normalizeH="0" baseline="0" noProof="0" dirty="0">
                <a:ln>
                  <a:noFill/>
                </a:ln>
                <a:solidFill>
                  <a:srgbClr val="000000"/>
                </a:solidFill>
                <a:effectLst/>
                <a:uLnTx/>
                <a:uFillTx/>
                <a:latin typeface="Tahoma"/>
                <a:ea typeface="ＭＳ Ｐゴシック"/>
                <a:cs typeface="+mn-cs"/>
              </a:endParaRPr>
            </a:p>
            <a:p>
              <a:pPr marL="180975" marR="0" lvl="0" indent="-130175" algn="l" defTabSz="914400" rtl="0" eaLnBrk="1" fontAlgn="auto" latinLnBrk="0" hangingPunct="1">
                <a:lnSpc>
                  <a:spcPct val="100000"/>
                </a:lnSpc>
                <a:spcBef>
                  <a:spcPts val="0"/>
                </a:spcBef>
                <a:spcAft>
                  <a:spcPts val="0"/>
                </a:spcAft>
                <a:buClrTx/>
                <a:buSzPct val="120000"/>
                <a:buFontTx/>
                <a:buNone/>
                <a:tabLst/>
                <a:defRPr/>
              </a:pPr>
              <a:r>
                <a:rPr kumimoji="1" lang="ja-JP" altLang="en-US" sz="2000" b="0" i="0" u="none" strike="noStrike" kern="1200" cap="none" spc="0" normalizeH="0" baseline="0" noProof="0">
                  <a:ln>
                    <a:noFill/>
                  </a:ln>
                  <a:solidFill>
                    <a:srgbClr val="000000"/>
                  </a:solidFill>
                  <a:effectLst/>
                  <a:uLnTx/>
                  <a:uFillTx/>
                  <a:latin typeface="Tahoma"/>
                  <a:ea typeface="ＭＳ Ｐゴシック"/>
                  <a:cs typeface="+mn-cs"/>
                </a:rPr>
                <a:t>○企業への障害特性を踏まえた雇用管理に関する助言</a:t>
              </a:r>
              <a:endParaRPr kumimoji="1" lang="en-US" altLang="ja-JP" sz="2000" b="0" i="0" u="none" strike="noStrike" kern="1200" cap="none" spc="0" normalizeH="0" baseline="0" noProof="0" dirty="0">
                <a:ln>
                  <a:noFill/>
                </a:ln>
                <a:solidFill>
                  <a:srgbClr val="000000"/>
                </a:solidFill>
                <a:effectLst/>
                <a:uLnTx/>
                <a:uFillTx/>
                <a:latin typeface="Tahoma"/>
                <a:ea typeface="ＭＳ Ｐゴシック"/>
                <a:cs typeface="+mn-cs"/>
              </a:endParaRPr>
            </a:p>
            <a:p>
              <a:pPr marL="180975" marR="0" lvl="0" indent="-130175" algn="l" defTabSz="914400" rtl="0" eaLnBrk="1" fontAlgn="auto" latinLnBrk="0" hangingPunct="1">
                <a:lnSpc>
                  <a:spcPct val="100000"/>
                </a:lnSpc>
                <a:spcBef>
                  <a:spcPts val="0"/>
                </a:spcBef>
                <a:spcAft>
                  <a:spcPts val="0"/>
                </a:spcAft>
                <a:buClrTx/>
                <a:buSzPct val="120000"/>
                <a:buFontTx/>
                <a:buNone/>
                <a:tabLst/>
                <a:defRPr/>
              </a:pPr>
              <a:endParaRPr kumimoji="1" lang="en-US" altLang="ja-JP" sz="2000" b="0" i="0" u="none" strike="noStrike" kern="1200" cap="none" spc="0" normalizeH="0" baseline="0" noProof="0" dirty="0">
                <a:ln>
                  <a:noFill/>
                </a:ln>
                <a:solidFill>
                  <a:srgbClr val="000000"/>
                </a:solidFill>
                <a:effectLst/>
                <a:uLnTx/>
                <a:uFillTx/>
                <a:latin typeface="Tahoma"/>
                <a:ea typeface="ＭＳ Ｐゴシック"/>
                <a:cs typeface="+mn-cs"/>
              </a:endParaRPr>
            </a:p>
            <a:p>
              <a:pPr marL="180975" marR="0" lvl="0" indent="-130175" algn="l" defTabSz="914400" rtl="0" eaLnBrk="1" fontAlgn="auto" latinLnBrk="0" hangingPunct="1">
                <a:lnSpc>
                  <a:spcPct val="100000"/>
                </a:lnSpc>
                <a:spcBef>
                  <a:spcPts val="0"/>
                </a:spcBef>
                <a:spcAft>
                  <a:spcPts val="0"/>
                </a:spcAft>
                <a:buClrTx/>
                <a:buSzPct val="120000"/>
                <a:buFontTx/>
                <a:buNone/>
                <a:tabLst/>
                <a:defRPr/>
              </a:pPr>
              <a:r>
                <a:rPr kumimoji="1" lang="ja-JP" altLang="en-US" sz="2000" b="0" i="0" u="none" strike="noStrike" kern="1200" cap="none" spc="0" normalizeH="0" baseline="0" noProof="0">
                  <a:ln>
                    <a:noFill/>
                  </a:ln>
                  <a:solidFill>
                    <a:srgbClr val="000000"/>
                  </a:solidFill>
                  <a:effectLst/>
                  <a:uLnTx/>
                  <a:uFillTx/>
                  <a:latin typeface="Tahoma"/>
                  <a:ea typeface="ＭＳ Ｐゴシック"/>
                  <a:cs typeface="+mn-cs"/>
                </a:rPr>
                <a:t>○関係機関との連絡調整</a:t>
              </a:r>
              <a:endParaRPr kumimoji="1" lang="en-US" altLang="ja-JP" sz="2000" b="0" i="0" u="none" strike="noStrike" kern="1200" cap="none" spc="0" normalizeH="0" baseline="0" noProof="0" dirty="0">
                <a:ln>
                  <a:noFill/>
                </a:ln>
                <a:solidFill>
                  <a:srgbClr val="000000"/>
                </a:solidFill>
                <a:effectLst/>
                <a:uLnTx/>
                <a:uFillTx/>
                <a:latin typeface="Tahoma"/>
                <a:ea typeface="ＭＳ Ｐゴシック"/>
                <a:cs typeface="+mn-cs"/>
              </a:endParaRPr>
            </a:p>
          </p:txBody>
        </p:sp>
        <p:sp>
          <p:nvSpPr>
            <p:cNvPr id="4" name="テキスト ボックス 3">
              <a:extLst>
                <a:ext uri="{FF2B5EF4-FFF2-40B4-BE49-F238E27FC236}">
                  <a16:creationId xmlns:a16="http://schemas.microsoft.com/office/drawing/2014/main" id="{624BEF98-E776-544B-94C2-E9C332853B2D}"/>
                </a:ext>
              </a:extLst>
            </p:cNvPr>
            <p:cNvSpPr txBox="1"/>
            <p:nvPr/>
          </p:nvSpPr>
          <p:spPr>
            <a:xfrm>
              <a:off x="5044852" y="2780928"/>
              <a:ext cx="1589275" cy="1660445"/>
            </a:xfrm>
            <a:prstGeom prst="rect">
              <a:avLst/>
            </a:prstGeom>
            <a:noFill/>
          </p:spPr>
          <p:txBody>
            <a:bodyPr wrap="square" lIns="0" tIns="0" rIns="0" bIns="0" rtlCol="0">
              <a:spAutoFit/>
            </a:bodyPr>
            <a:lstStyle/>
            <a:p>
              <a:pPr marL="180975" marR="0" lvl="0" indent="-130175" algn="l" defTabSz="914400" rtl="0" eaLnBrk="1" fontAlgn="auto" latinLnBrk="0" hangingPunct="1">
                <a:lnSpc>
                  <a:spcPct val="100000"/>
                </a:lnSpc>
                <a:spcBef>
                  <a:spcPts val="0"/>
                </a:spcBef>
                <a:spcAft>
                  <a:spcPts val="0"/>
                </a:spcAft>
                <a:buClrTx/>
                <a:buSzPct val="120000"/>
                <a:buFontTx/>
                <a:buNone/>
                <a:tabLst/>
                <a:defRPr/>
              </a:pPr>
              <a:r>
                <a:rPr kumimoji="1" lang="ja-JP" altLang="en-US" sz="2000" b="0" i="0" u="none" strike="noStrike" kern="1200" cap="none" spc="0" normalizeH="0" baseline="0" noProof="0">
                  <a:ln>
                    <a:noFill/>
                  </a:ln>
                  <a:solidFill>
                    <a:srgbClr val="000000"/>
                  </a:solidFill>
                  <a:effectLst/>
                  <a:uLnTx/>
                  <a:uFillTx/>
                  <a:latin typeface="Tahoma"/>
                  <a:ea typeface="ＭＳ Ｐゴシック"/>
                  <a:cs typeface="+mn-cs"/>
                </a:rPr>
                <a:t>○障害者への日常生活・地域生活に関する助言</a:t>
              </a:r>
              <a:endParaRPr kumimoji="1" lang="en-US" altLang="ja-JP" sz="2000" b="0" i="0" u="none" strike="noStrike" kern="1200" cap="none" spc="0" normalizeH="0" baseline="0" noProof="0" dirty="0">
                <a:ln>
                  <a:noFill/>
                </a:ln>
                <a:solidFill>
                  <a:srgbClr val="000000"/>
                </a:solidFill>
                <a:effectLst/>
                <a:uLnTx/>
                <a:uFillTx/>
                <a:latin typeface="Tahoma"/>
                <a:ea typeface="ＭＳ Ｐゴシック"/>
                <a:cs typeface="+mn-cs"/>
              </a:endParaRPr>
            </a:p>
            <a:p>
              <a:pPr marL="180975" marR="0" lvl="0" indent="-130175" algn="l" defTabSz="914400" rtl="0" eaLnBrk="1" fontAlgn="auto" latinLnBrk="0" hangingPunct="1">
                <a:lnSpc>
                  <a:spcPct val="100000"/>
                </a:lnSpc>
                <a:spcBef>
                  <a:spcPts val="0"/>
                </a:spcBef>
                <a:spcAft>
                  <a:spcPts val="0"/>
                </a:spcAft>
                <a:buClrTx/>
                <a:buSzPct val="120000"/>
                <a:buFontTx/>
                <a:buNone/>
                <a:tabLst/>
                <a:defRPr/>
              </a:pPr>
              <a:endParaRPr kumimoji="1" lang="en-US" altLang="ja-JP" sz="2000" b="0" i="0" u="none" strike="noStrike" kern="1200" cap="none" spc="0" normalizeH="0" baseline="0" noProof="0" dirty="0">
                <a:ln>
                  <a:noFill/>
                </a:ln>
                <a:solidFill>
                  <a:srgbClr val="000000"/>
                </a:solidFill>
                <a:effectLst/>
                <a:uLnTx/>
                <a:uFillTx/>
                <a:latin typeface="Tahoma"/>
                <a:ea typeface="ＭＳ Ｐゴシック"/>
                <a:cs typeface="+mn-cs"/>
              </a:endParaRPr>
            </a:p>
            <a:p>
              <a:pPr marL="180975" marR="0" lvl="0" indent="-130175" algn="l" defTabSz="914400" rtl="0" eaLnBrk="1" fontAlgn="auto" latinLnBrk="0" hangingPunct="1">
                <a:lnSpc>
                  <a:spcPct val="100000"/>
                </a:lnSpc>
                <a:spcBef>
                  <a:spcPts val="0"/>
                </a:spcBef>
                <a:spcAft>
                  <a:spcPts val="0"/>
                </a:spcAft>
                <a:buClrTx/>
                <a:buSzPct val="120000"/>
                <a:buFontTx/>
                <a:buNone/>
                <a:tabLst/>
                <a:defRPr/>
              </a:pPr>
              <a:endParaRPr kumimoji="1" lang="en-US" altLang="ja-JP" sz="2000" b="0" i="0" u="none" strike="noStrike" kern="1200" cap="none" spc="0" normalizeH="0" baseline="0" noProof="0" dirty="0">
                <a:ln>
                  <a:noFill/>
                </a:ln>
                <a:solidFill>
                  <a:srgbClr val="000000"/>
                </a:solidFill>
                <a:effectLst/>
                <a:uLnTx/>
                <a:uFillTx/>
                <a:latin typeface="Tahoma"/>
                <a:ea typeface="ＭＳ Ｐゴシック"/>
                <a:cs typeface="+mn-cs"/>
              </a:endParaRPr>
            </a:p>
            <a:p>
              <a:pPr marL="180975" marR="0" lvl="0" indent="-130175" algn="l" defTabSz="914400" rtl="0" eaLnBrk="1" fontAlgn="auto" latinLnBrk="0" hangingPunct="1">
                <a:lnSpc>
                  <a:spcPct val="100000"/>
                </a:lnSpc>
                <a:spcBef>
                  <a:spcPts val="0"/>
                </a:spcBef>
                <a:spcAft>
                  <a:spcPts val="0"/>
                </a:spcAft>
                <a:buClrTx/>
                <a:buSzPct val="120000"/>
                <a:buFontTx/>
                <a:buNone/>
                <a:tabLst/>
                <a:defRPr/>
              </a:pPr>
              <a:r>
                <a:rPr kumimoji="1" lang="ja-JP" altLang="en-US" sz="2000" b="0" i="0" u="none" strike="noStrike" kern="1200" cap="none" spc="0" normalizeH="0" baseline="0" noProof="0">
                  <a:ln>
                    <a:noFill/>
                  </a:ln>
                  <a:solidFill>
                    <a:srgbClr val="000000"/>
                  </a:solidFill>
                  <a:effectLst/>
                  <a:uLnTx/>
                  <a:uFillTx/>
                  <a:latin typeface="Tahoma"/>
                  <a:ea typeface="ＭＳ Ｐゴシック"/>
                  <a:cs typeface="+mn-cs"/>
                </a:rPr>
                <a:t>○関係機関との連絡調整</a:t>
              </a:r>
              <a:endParaRPr kumimoji="1" lang="en-US" altLang="ja-JP" sz="2000" b="0" i="0" u="none" strike="noStrike" kern="1200" cap="none" spc="0" normalizeH="0" baseline="0" noProof="0" dirty="0">
                <a:ln>
                  <a:noFill/>
                </a:ln>
                <a:solidFill>
                  <a:srgbClr val="000000"/>
                </a:solidFill>
                <a:effectLst/>
                <a:uLnTx/>
                <a:uFillTx/>
                <a:latin typeface="Tahoma"/>
                <a:ea typeface="ＭＳ Ｐゴシック"/>
                <a:cs typeface="+mn-cs"/>
              </a:endParaRPr>
            </a:p>
          </p:txBody>
        </p:sp>
        <p:sp>
          <p:nvSpPr>
            <p:cNvPr id="5" name="左右矢印吹き出し 4">
              <a:extLst>
                <a:ext uri="{FF2B5EF4-FFF2-40B4-BE49-F238E27FC236}">
                  <a16:creationId xmlns:a16="http://schemas.microsoft.com/office/drawing/2014/main" id="{37680810-6F76-6B4F-81A9-F7A532528433}"/>
                </a:ext>
              </a:extLst>
            </p:cNvPr>
            <p:cNvSpPr/>
            <p:nvPr/>
          </p:nvSpPr>
          <p:spPr>
            <a:xfrm>
              <a:off x="4139954" y="2492896"/>
              <a:ext cx="864096" cy="2376263"/>
            </a:xfrm>
            <a:prstGeom prst="leftRightArrowCallout">
              <a:avLst>
                <a:gd name="adj1" fmla="val 39842"/>
                <a:gd name="adj2" fmla="val 39476"/>
                <a:gd name="adj3" fmla="val 17122"/>
                <a:gd name="adj4" fmla="val 48123"/>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000000"/>
                  </a:solidFill>
                  <a:effectLst/>
                  <a:uLnTx/>
                  <a:uFillTx/>
                  <a:latin typeface="Tahoma"/>
                  <a:ea typeface="ＭＳ Ｐゴシック"/>
                  <a:cs typeface="+mn-cs"/>
                </a:rPr>
                <a:t>一体的な支援</a:t>
              </a:r>
            </a:p>
          </p:txBody>
        </p:sp>
        <p:sp>
          <p:nvSpPr>
            <p:cNvPr id="8" name="テキスト ボックス 7">
              <a:extLst>
                <a:ext uri="{FF2B5EF4-FFF2-40B4-BE49-F238E27FC236}">
                  <a16:creationId xmlns:a16="http://schemas.microsoft.com/office/drawing/2014/main" id="{053163B5-1E4D-9C4C-827F-FAF4F700ABD5}"/>
                </a:ext>
              </a:extLst>
            </p:cNvPr>
            <p:cNvSpPr txBox="1"/>
            <p:nvPr/>
          </p:nvSpPr>
          <p:spPr>
            <a:xfrm>
              <a:off x="2747578" y="2084657"/>
              <a:ext cx="1169615" cy="33208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Tahoma"/>
                  <a:ea typeface="ＭＳ Ｐゴシック"/>
                  <a:cs typeface="+mn-cs"/>
                </a:rPr>
                <a:t>就業支援</a:t>
              </a:r>
            </a:p>
          </p:txBody>
        </p:sp>
        <p:sp>
          <p:nvSpPr>
            <p:cNvPr id="9" name="テキスト ボックス 8">
              <a:extLst>
                <a:ext uri="{FF2B5EF4-FFF2-40B4-BE49-F238E27FC236}">
                  <a16:creationId xmlns:a16="http://schemas.microsoft.com/office/drawing/2014/main" id="{484C120C-9991-B642-BEA9-C2A23DEA441E}"/>
                </a:ext>
              </a:extLst>
            </p:cNvPr>
            <p:cNvSpPr txBox="1"/>
            <p:nvPr/>
          </p:nvSpPr>
          <p:spPr>
            <a:xfrm>
              <a:off x="5267858" y="2080011"/>
              <a:ext cx="1169615" cy="33208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Tahoma"/>
                  <a:ea typeface="ＭＳ Ｐゴシック"/>
                  <a:cs typeface="+mn-cs"/>
                </a:rPr>
                <a:t>生活支援</a:t>
              </a:r>
            </a:p>
          </p:txBody>
        </p:sp>
        <p:sp>
          <p:nvSpPr>
            <p:cNvPr id="10" name="正方形/長方形 9">
              <a:extLst>
                <a:ext uri="{FF2B5EF4-FFF2-40B4-BE49-F238E27FC236}">
                  <a16:creationId xmlns:a16="http://schemas.microsoft.com/office/drawing/2014/main" id="{CD80EA23-FD41-AF48-8C99-0065499FDDE6}"/>
                </a:ext>
              </a:extLst>
            </p:cNvPr>
            <p:cNvSpPr/>
            <p:nvPr/>
          </p:nvSpPr>
          <p:spPr>
            <a:xfrm>
              <a:off x="2157413" y="1988840"/>
              <a:ext cx="4757737" cy="309634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12" name="正方形/長方形 11">
              <a:extLst>
                <a:ext uri="{FF2B5EF4-FFF2-40B4-BE49-F238E27FC236}">
                  <a16:creationId xmlns:a16="http://schemas.microsoft.com/office/drawing/2014/main" id="{6F2110C2-B583-EE49-A29D-C1BCA498FEA4}"/>
                </a:ext>
              </a:extLst>
            </p:cNvPr>
            <p:cNvSpPr/>
            <p:nvPr/>
          </p:nvSpPr>
          <p:spPr>
            <a:xfrm>
              <a:off x="2085974" y="5159082"/>
              <a:ext cx="4862290" cy="460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ysClr val="windowText" lastClr="000000"/>
                  </a:solidFill>
                  <a:effectLst/>
                  <a:uLnTx/>
                  <a:uFillTx/>
                  <a:latin typeface="Tahoma"/>
                  <a:ea typeface="ＭＳ Ｐゴシック"/>
                  <a:cs typeface="+mn-cs"/>
                </a:rPr>
                <a:t>自立・安定した職業生活の実現</a:t>
              </a:r>
            </a:p>
          </p:txBody>
        </p:sp>
        <p:sp>
          <p:nvSpPr>
            <p:cNvPr id="13" name="下矢印 12">
              <a:extLst>
                <a:ext uri="{FF2B5EF4-FFF2-40B4-BE49-F238E27FC236}">
                  <a16:creationId xmlns:a16="http://schemas.microsoft.com/office/drawing/2014/main" id="{6A2FC352-B4AE-5746-B227-7F53D9DB9D10}"/>
                </a:ext>
              </a:extLst>
            </p:cNvPr>
            <p:cNvSpPr/>
            <p:nvPr/>
          </p:nvSpPr>
          <p:spPr>
            <a:xfrm>
              <a:off x="4301970" y="4869159"/>
              <a:ext cx="540060" cy="288032"/>
            </a:xfrm>
            <a:prstGeom prst="downArrow">
              <a:avLst>
                <a:gd name="adj1" fmla="val 50000"/>
                <a:gd name="adj2" fmla="val 572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ahoma"/>
                <a:ea typeface="ＭＳ Ｐゴシック"/>
                <a:cs typeface="+mn-cs"/>
              </a:endParaRPr>
            </a:p>
          </p:txBody>
        </p:sp>
        <p:sp>
          <p:nvSpPr>
            <p:cNvPr id="14" name="角丸四角形 13">
              <a:extLst>
                <a:ext uri="{FF2B5EF4-FFF2-40B4-BE49-F238E27FC236}">
                  <a16:creationId xmlns:a16="http://schemas.microsoft.com/office/drawing/2014/main" id="{6272DEF1-7AF2-6043-8189-0E874C534E7A}"/>
                </a:ext>
              </a:extLst>
            </p:cNvPr>
            <p:cNvSpPr/>
            <p:nvPr/>
          </p:nvSpPr>
          <p:spPr>
            <a:xfrm>
              <a:off x="971600" y="2338267"/>
              <a:ext cx="1080120" cy="56138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ysClr val="windowText" lastClr="000000"/>
                  </a:solidFill>
                  <a:effectLst/>
                  <a:uLnTx/>
                  <a:uFillTx/>
                  <a:latin typeface="Tahoma"/>
                  <a:ea typeface="ＭＳ Ｐゴシック"/>
                  <a:cs typeface="+mn-cs"/>
                </a:rPr>
                <a:t>ハローワーク</a:t>
              </a:r>
            </a:p>
          </p:txBody>
        </p:sp>
        <p:sp>
          <p:nvSpPr>
            <p:cNvPr id="15" name="角丸四角形 14">
              <a:extLst>
                <a:ext uri="{FF2B5EF4-FFF2-40B4-BE49-F238E27FC236}">
                  <a16:creationId xmlns:a16="http://schemas.microsoft.com/office/drawing/2014/main" id="{E4277ED6-B761-244D-95AE-71A8C1B83C62}"/>
                </a:ext>
              </a:extLst>
            </p:cNvPr>
            <p:cNvSpPr/>
            <p:nvPr/>
          </p:nvSpPr>
          <p:spPr>
            <a:xfrm>
              <a:off x="971600" y="2976587"/>
              <a:ext cx="1080120" cy="64807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ysClr val="windowText" lastClr="000000"/>
                  </a:solidFill>
                  <a:effectLst/>
                  <a:uLnTx/>
                  <a:uFillTx/>
                  <a:latin typeface="Tahoma"/>
                  <a:ea typeface="ＭＳ Ｐゴシック"/>
                  <a:cs typeface="+mn-cs"/>
                </a:rPr>
                <a:t>地域障害者職業センター</a:t>
              </a:r>
            </a:p>
          </p:txBody>
        </p:sp>
        <p:sp>
          <p:nvSpPr>
            <p:cNvPr id="17" name="角丸四角形 16">
              <a:extLst>
                <a:ext uri="{FF2B5EF4-FFF2-40B4-BE49-F238E27FC236}">
                  <a16:creationId xmlns:a16="http://schemas.microsoft.com/office/drawing/2014/main" id="{A3FA4D79-3A29-5241-9F5B-CADA5C19DBF5}"/>
                </a:ext>
              </a:extLst>
            </p:cNvPr>
            <p:cNvSpPr/>
            <p:nvPr/>
          </p:nvSpPr>
          <p:spPr>
            <a:xfrm>
              <a:off x="971600" y="3701597"/>
              <a:ext cx="1080120" cy="64807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ysClr val="windowText" lastClr="000000"/>
                  </a:solidFill>
                  <a:effectLst/>
                  <a:uLnTx/>
                  <a:uFillTx/>
                  <a:latin typeface="Tahoma"/>
                  <a:ea typeface="ＭＳ Ｐゴシック"/>
                  <a:cs typeface="+mn-cs"/>
                </a:rPr>
                <a:t>特別支援</a:t>
              </a:r>
              <a:endParaRPr kumimoji="1" lang="en-US" altLang="ja-JP" sz="1800" b="0" i="0" u="none" strike="noStrike" kern="1200" cap="none" spc="0" normalizeH="0" baseline="0" noProof="0" dirty="0">
                <a:ln>
                  <a:noFill/>
                </a:ln>
                <a:solidFill>
                  <a:sysClr val="windowText" lastClr="000000"/>
                </a:solidFill>
                <a:effectLst/>
                <a:uLnTx/>
                <a:uFillTx/>
                <a:latin typeface="Tahoma"/>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ysClr val="windowText" lastClr="000000"/>
                  </a:solidFill>
                  <a:effectLst/>
                  <a:uLnTx/>
                  <a:uFillTx/>
                  <a:latin typeface="Tahoma"/>
                  <a:ea typeface="ＭＳ Ｐゴシック"/>
                  <a:cs typeface="+mn-cs"/>
                </a:rPr>
                <a:t>学校</a:t>
              </a:r>
            </a:p>
          </p:txBody>
        </p:sp>
        <p:sp>
          <p:nvSpPr>
            <p:cNvPr id="18" name="角丸四角形 17">
              <a:extLst>
                <a:ext uri="{FF2B5EF4-FFF2-40B4-BE49-F238E27FC236}">
                  <a16:creationId xmlns:a16="http://schemas.microsoft.com/office/drawing/2014/main" id="{60D5708A-EB21-9D47-B9CD-F35330CC970B}"/>
                </a:ext>
              </a:extLst>
            </p:cNvPr>
            <p:cNvSpPr/>
            <p:nvPr/>
          </p:nvSpPr>
          <p:spPr>
            <a:xfrm>
              <a:off x="7018823" y="2334198"/>
              <a:ext cx="1009562" cy="648072"/>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ysClr val="windowText" lastClr="000000"/>
                  </a:solidFill>
                  <a:effectLst/>
                  <a:uLnTx/>
                  <a:uFillTx/>
                  <a:latin typeface="Tahoma"/>
                  <a:ea typeface="ＭＳ Ｐゴシック"/>
                  <a:cs typeface="+mn-cs"/>
                </a:rPr>
                <a:t>就労移行支援事業者等</a:t>
              </a:r>
            </a:p>
          </p:txBody>
        </p:sp>
        <p:sp>
          <p:nvSpPr>
            <p:cNvPr id="19" name="角丸四角形 18">
              <a:extLst>
                <a:ext uri="{FF2B5EF4-FFF2-40B4-BE49-F238E27FC236}">
                  <a16:creationId xmlns:a16="http://schemas.microsoft.com/office/drawing/2014/main" id="{CB238D85-267F-DA40-A144-321C4AEEFAD2}"/>
                </a:ext>
              </a:extLst>
            </p:cNvPr>
            <p:cNvSpPr/>
            <p:nvPr/>
          </p:nvSpPr>
          <p:spPr>
            <a:xfrm>
              <a:off x="7018822" y="3030523"/>
              <a:ext cx="1009562" cy="648072"/>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ysClr val="windowText" lastClr="000000"/>
                  </a:solidFill>
                  <a:effectLst/>
                  <a:uLnTx/>
                  <a:uFillTx/>
                  <a:latin typeface="Tahoma"/>
                  <a:ea typeface="ＭＳ Ｐゴシック"/>
                  <a:cs typeface="+mn-cs"/>
                </a:rPr>
                <a:t>福祉事務所</a:t>
              </a:r>
            </a:p>
          </p:txBody>
        </p:sp>
        <p:sp>
          <p:nvSpPr>
            <p:cNvPr id="20" name="角丸四角形 19">
              <a:extLst>
                <a:ext uri="{FF2B5EF4-FFF2-40B4-BE49-F238E27FC236}">
                  <a16:creationId xmlns:a16="http://schemas.microsoft.com/office/drawing/2014/main" id="{D4E041EB-729B-5440-BB7A-FDB0E2D16D86}"/>
                </a:ext>
              </a:extLst>
            </p:cNvPr>
            <p:cNvSpPr/>
            <p:nvPr/>
          </p:nvSpPr>
          <p:spPr>
            <a:xfrm>
              <a:off x="7018821" y="3726848"/>
              <a:ext cx="1009562" cy="648072"/>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ysClr val="windowText" lastClr="000000"/>
                  </a:solidFill>
                  <a:effectLst/>
                  <a:uLnTx/>
                  <a:uFillTx/>
                  <a:latin typeface="Tahoma"/>
                  <a:ea typeface="ＭＳ Ｐゴシック"/>
                  <a:cs typeface="+mn-cs"/>
                </a:rPr>
                <a:t>保健所</a:t>
              </a:r>
            </a:p>
          </p:txBody>
        </p:sp>
        <p:sp>
          <p:nvSpPr>
            <p:cNvPr id="21" name="角丸四角形 20">
              <a:extLst>
                <a:ext uri="{FF2B5EF4-FFF2-40B4-BE49-F238E27FC236}">
                  <a16:creationId xmlns:a16="http://schemas.microsoft.com/office/drawing/2014/main" id="{5AFE460A-39AF-A241-AF70-17E112949375}"/>
                </a:ext>
              </a:extLst>
            </p:cNvPr>
            <p:cNvSpPr/>
            <p:nvPr/>
          </p:nvSpPr>
          <p:spPr>
            <a:xfrm>
              <a:off x="7018821" y="4423173"/>
              <a:ext cx="1009562" cy="648072"/>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ysClr val="windowText" lastClr="000000"/>
                  </a:solidFill>
                  <a:effectLst/>
                  <a:uLnTx/>
                  <a:uFillTx/>
                  <a:latin typeface="Tahoma"/>
                  <a:ea typeface="ＭＳ Ｐゴシック"/>
                  <a:cs typeface="+mn-cs"/>
                </a:rPr>
                <a:t>医療機関</a:t>
              </a:r>
            </a:p>
          </p:txBody>
        </p:sp>
        <p:sp>
          <p:nvSpPr>
            <p:cNvPr id="22" name="角丸四角形 16">
              <a:extLst>
                <a:ext uri="{FF2B5EF4-FFF2-40B4-BE49-F238E27FC236}">
                  <a16:creationId xmlns:a16="http://schemas.microsoft.com/office/drawing/2014/main" id="{CE797902-CE67-4466-B6DB-11657D58420C}"/>
                </a:ext>
              </a:extLst>
            </p:cNvPr>
            <p:cNvSpPr/>
            <p:nvPr/>
          </p:nvSpPr>
          <p:spPr>
            <a:xfrm>
              <a:off x="971600" y="4426607"/>
              <a:ext cx="1080120" cy="64807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Tahoma"/>
                  <a:ea typeface="ＭＳ Ｐゴシック"/>
                  <a:cs typeface="+mn-cs"/>
                </a:rPr>
                <a:t>職業能力</a:t>
              </a:r>
              <a:endParaRPr kumimoji="1" lang="en-US" altLang="ja-JP" sz="1800" b="0" i="0" u="none" strike="noStrike" kern="1200" cap="none" spc="0" normalizeH="0" baseline="0" noProof="0" dirty="0">
                <a:ln>
                  <a:noFill/>
                </a:ln>
                <a:solidFill>
                  <a:sysClr val="windowText" lastClr="000000"/>
                </a:solidFill>
                <a:effectLst/>
                <a:uLnTx/>
                <a:uFillTx/>
                <a:latin typeface="Tahoma"/>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Tahoma"/>
                  <a:ea typeface="ＭＳ Ｐゴシック"/>
                  <a:cs typeface="+mn-cs"/>
                </a:rPr>
                <a:t>開発施設</a:t>
              </a:r>
              <a:endParaRPr kumimoji="1" lang="en-US" altLang="ja-JP" sz="1800" b="0" i="0" u="none" strike="noStrike" kern="1200" cap="none" spc="0" normalizeH="0" baseline="0" noProof="0" dirty="0">
                <a:ln>
                  <a:noFill/>
                </a:ln>
                <a:solidFill>
                  <a:sysClr val="windowText" lastClr="000000"/>
                </a:solidFill>
                <a:effectLst/>
                <a:uLnTx/>
                <a:uFillTx/>
                <a:latin typeface="Tahoma"/>
                <a:ea typeface="ＭＳ Ｐゴシック"/>
                <a:cs typeface="+mn-cs"/>
              </a:endParaRPr>
            </a:p>
          </p:txBody>
        </p:sp>
      </p:grpSp>
      <p:sp>
        <p:nvSpPr>
          <p:cNvPr id="23" name="テキスト ボックス 22">
            <a:extLst>
              <a:ext uri="{FF2B5EF4-FFF2-40B4-BE49-F238E27FC236}">
                <a16:creationId xmlns:a16="http://schemas.microsoft.com/office/drawing/2014/main" id="{D1EEF0B1-C73B-EA4E-BBE7-092FF4C20CA0}"/>
              </a:ext>
            </a:extLst>
          </p:cNvPr>
          <p:cNvSpPr txBox="1"/>
          <p:nvPr/>
        </p:nvSpPr>
        <p:spPr>
          <a:xfrm>
            <a:off x="2527997" y="1487038"/>
            <a:ext cx="6650845" cy="400110"/>
          </a:xfrm>
          <a:prstGeom prst="rect">
            <a:avLst/>
          </a:prstGeom>
          <a:solidFill>
            <a:srgbClr val="CC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ahoma"/>
                <a:ea typeface="ＭＳ Ｐゴシック"/>
                <a:cs typeface="+mn-cs"/>
              </a:rPr>
              <a:t>「障害者は生活面の問題が大きいので就職は困難。」</a:t>
            </a:r>
          </a:p>
        </p:txBody>
      </p:sp>
      <p:sp>
        <p:nvSpPr>
          <p:cNvPr id="24" name="テキスト ボックス 23">
            <a:extLst>
              <a:ext uri="{FF2B5EF4-FFF2-40B4-BE49-F238E27FC236}">
                <a16:creationId xmlns:a16="http://schemas.microsoft.com/office/drawing/2014/main" id="{1312C378-1AB4-B64E-9EE1-CD053479C733}"/>
              </a:ext>
            </a:extLst>
          </p:cNvPr>
          <p:cNvSpPr txBox="1"/>
          <p:nvPr/>
        </p:nvSpPr>
        <p:spPr>
          <a:xfrm>
            <a:off x="1410145" y="1022826"/>
            <a:ext cx="9424392" cy="400110"/>
          </a:xfrm>
          <a:prstGeom prst="rect">
            <a:avLst/>
          </a:prstGeom>
          <a:solidFill>
            <a:srgbClr val="FFE1F0"/>
          </a:solidFill>
          <a:ln>
            <a:solidFill>
              <a:srgbClr val="FF259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ahoma"/>
                <a:ea typeface="ＭＳ Ｐゴシック"/>
                <a:cs typeface="+mn-cs"/>
              </a:rPr>
              <a:t>「就職前から就職後まで、職業生活と日常生活を一体的に継続的に支援する。」</a:t>
            </a:r>
          </a:p>
        </p:txBody>
      </p:sp>
      <p:cxnSp>
        <p:nvCxnSpPr>
          <p:cNvPr id="25" name="直線コネクタ 24">
            <a:extLst>
              <a:ext uri="{FF2B5EF4-FFF2-40B4-BE49-F238E27FC236}">
                <a16:creationId xmlns:a16="http://schemas.microsoft.com/office/drawing/2014/main" id="{AD69CD2C-335A-CF43-BF0F-6772D48D66E7}"/>
              </a:ext>
            </a:extLst>
          </p:cNvPr>
          <p:cNvCxnSpPr/>
          <p:nvPr/>
        </p:nvCxnSpPr>
        <p:spPr>
          <a:xfrm>
            <a:off x="2455990" y="1687093"/>
            <a:ext cx="6840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タイトル 10">
            <a:extLst>
              <a:ext uri="{FF2B5EF4-FFF2-40B4-BE49-F238E27FC236}">
                <a16:creationId xmlns:a16="http://schemas.microsoft.com/office/drawing/2014/main" id="{DC3C90D8-9F07-2640-A0A6-79F729134962}"/>
              </a:ext>
            </a:extLst>
          </p:cNvPr>
          <p:cNvSpPr>
            <a:spLocks noGrp="1"/>
          </p:cNvSpPr>
          <p:nvPr>
            <p:ph type="title"/>
          </p:nvPr>
        </p:nvSpPr>
        <p:spPr>
          <a:xfrm>
            <a:off x="1795139" y="198208"/>
            <a:ext cx="8654404" cy="722926"/>
          </a:xfrm>
        </p:spPr>
        <p:txBody>
          <a:bodyPr/>
          <a:lstStyle/>
          <a:p>
            <a:r>
              <a:rPr lang="ja-JP" altLang="en-US" b="1" dirty="0"/>
              <a:t>障害者就業・生活支援</a:t>
            </a:r>
            <a:r>
              <a:rPr lang="ja-JP" altLang="en-US" b="1" dirty="0" smtClean="0"/>
              <a:t>センター事業</a:t>
            </a:r>
            <a:endParaRPr lang="ja-JP" altLang="en-US" b="1" dirty="0"/>
          </a:p>
        </p:txBody>
      </p:sp>
    </p:spTree>
    <p:extLst>
      <p:ext uri="{BB962C8B-B14F-4D97-AF65-F5344CB8AC3E}">
        <p14:creationId xmlns:p14="http://schemas.microsoft.com/office/powerpoint/2010/main" val="166773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9104" y="1844235"/>
            <a:ext cx="3564025" cy="830997"/>
          </a:xfrm>
          <a:prstGeom prst="rect">
            <a:avLst/>
          </a:prstGeom>
          <a:solidFill>
            <a:schemeClr val="accent2"/>
          </a:solidFill>
        </p:spPr>
        <p:txBody>
          <a:bodyPr wrap="square" rtlCol="0">
            <a:spAutoFit/>
          </a:bodyPr>
          <a:lstStyle/>
          <a:p>
            <a:r>
              <a:rPr kumimoji="1" lang="ja-JP" altLang="en-US" sz="2400" dirty="0" smtClean="0">
                <a:solidFill>
                  <a:schemeClr val="bg1"/>
                </a:solidFill>
                <a:latin typeface="ＭＳ Ｐゴシック" panose="020B0600070205080204" pitchFamily="50" charset="-128"/>
                <a:ea typeface="ＭＳ Ｐゴシック" panose="020B0600070205080204" pitchFamily="50" charset="-128"/>
              </a:rPr>
              <a:t>企業からの障害者求人を前提とした職業紹介</a:t>
            </a:r>
            <a:endParaRPr kumimoji="1" lang="ja-JP" altLang="en-US" sz="2400" dirty="0">
              <a:solidFill>
                <a:schemeClr val="bg1"/>
              </a:solidFill>
              <a:latin typeface="ＭＳ Ｐゴシック" panose="020B0600070205080204" pitchFamily="50" charset="-128"/>
              <a:ea typeface="ＭＳ Ｐゴシック" panose="020B0600070205080204" pitchFamily="50" charset="-128"/>
            </a:endParaRPr>
          </a:p>
        </p:txBody>
      </p:sp>
      <p:sp>
        <p:nvSpPr>
          <p:cNvPr id="291" name="テキスト ボックス 290"/>
          <p:cNvSpPr txBox="1"/>
          <p:nvPr/>
        </p:nvSpPr>
        <p:spPr>
          <a:xfrm>
            <a:off x="9385605" y="1843485"/>
            <a:ext cx="2602043" cy="1200329"/>
          </a:xfrm>
          <a:prstGeom prst="rect">
            <a:avLst/>
          </a:prstGeom>
          <a:solidFill>
            <a:schemeClr val="accent2"/>
          </a:solidFill>
        </p:spPr>
        <p:txBody>
          <a:bodyPr wrap="square" rtlCol="0">
            <a:spAutoFit/>
          </a:bodyPr>
          <a:lstStyle/>
          <a:p>
            <a:r>
              <a:rPr kumimoji="1" lang="ja-JP" altLang="en-US" sz="2400" dirty="0" smtClean="0">
                <a:solidFill>
                  <a:schemeClr val="bg1"/>
                </a:solidFill>
                <a:latin typeface="ＭＳ Ｐゴシック" panose="020B0600070205080204" pitchFamily="50" charset="-128"/>
                <a:ea typeface="ＭＳ Ｐゴシック" panose="020B0600070205080204" pitchFamily="50" charset="-128"/>
              </a:rPr>
              <a:t>個々の障害者の強みや興味を中心とした求人開拓</a:t>
            </a:r>
            <a:endParaRPr kumimoji="1" lang="ja-JP" altLang="en-US" sz="2400" dirty="0">
              <a:solidFill>
                <a:schemeClr val="bg1"/>
              </a:solidFill>
              <a:latin typeface="ＭＳ Ｐゴシック" panose="020B0600070205080204" pitchFamily="50" charset="-128"/>
              <a:ea typeface="ＭＳ Ｐゴシック" panose="020B0600070205080204" pitchFamily="50" charset="-128"/>
            </a:endParaRPr>
          </a:p>
        </p:txBody>
      </p:sp>
      <p:grpSp>
        <p:nvGrpSpPr>
          <p:cNvPr id="2089986" name="Group 2"/>
          <p:cNvGrpSpPr>
            <a:grpSpLocks/>
          </p:cNvGrpSpPr>
          <p:nvPr/>
        </p:nvGrpSpPr>
        <p:grpSpPr bwMode="auto">
          <a:xfrm>
            <a:off x="6101458" y="4573448"/>
            <a:ext cx="923925" cy="823913"/>
            <a:chOff x="1710" y="4697"/>
            <a:chExt cx="371" cy="331"/>
          </a:xfrm>
        </p:grpSpPr>
        <p:sp>
          <p:nvSpPr>
            <p:cNvPr id="2089987" name="Freeform 3"/>
            <p:cNvSpPr>
              <a:spLocks/>
            </p:cNvSpPr>
            <p:nvPr/>
          </p:nvSpPr>
          <p:spPr bwMode="auto">
            <a:xfrm>
              <a:off x="1935" y="4697"/>
              <a:ext cx="73" cy="49"/>
            </a:xfrm>
            <a:custGeom>
              <a:avLst/>
              <a:gdLst>
                <a:gd name="T0" fmla="*/ 68 w 73"/>
                <a:gd name="T1" fmla="*/ 9 h 49"/>
                <a:gd name="T2" fmla="*/ 45 w 73"/>
                <a:gd name="T3" fmla="*/ 0 h 49"/>
                <a:gd name="T4" fmla="*/ 9 w 73"/>
                <a:gd name="T5" fmla="*/ 5 h 49"/>
                <a:gd name="T6" fmla="*/ 0 w 73"/>
                <a:gd name="T7" fmla="*/ 17 h 49"/>
                <a:gd name="T8" fmla="*/ 15 w 73"/>
                <a:gd name="T9" fmla="*/ 27 h 49"/>
                <a:gd name="T10" fmla="*/ 33 w 73"/>
                <a:gd name="T11" fmla="*/ 36 h 49"/>
                <a:gd name="T12" fmla="*/ 39 w 73"/>
                <a:gd name="T13" fmla="*/ 44 h 49"/>
                <a:gd name="T14" fmla="*/ 72 w 73"/>
                <a:gd name="T15" fmla="*/ 38 h 49"/>
                <a:gd name="T16" fmla="*/ 71 w 73"/>
                <a:gd name="T17" fmla="*/ 15 h 49"/>
                <a:gd name="T18" fmla="*/ 59 w 73"/>
                <a:gd name="T19" fmla="*/ 5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49"/>
                <a:gd name="T32" fmla="*/ 73 w 73"/>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49">
                  <a:moveTo>
                    <a:pt x="68" y="9"/>
                  </a:moveTo>
                  <a:cubicBezTo>
                    <a:pt x="64" y="1"/>
                    <a:pt x="53" y="2"/>
                    <a:pt x="45" y="0"/>
                  </a:cubicBezTo>
                  <a:cubicBezTo>
                    <a:pt x="23" y="4"/>
                    <a:pt x="35" y="3"/>
                    <a:pt x="9" y="5"/>
                  </a:cubicBezTo>
                  <a:cubicBezTo>
                    <a:pt x="5" y="10"/>
                    <a:pt x="2" y="11"/>
                    <a:pt x="0" y="17"/>
                  </a:cubicBezTo>
                  <a:cubicBezTo>
                    <a:pt x="3" y="27"/>
                    <a:pt x="4" y="26"/>
                    <a:pt x="15" y="27"/>
                  </a:cubicBezTo>
                  <a:cubicBezTo>
                    <a:pt x="19" y="43"/>
                    <a:pt x="13" y="29"/>
                    <a:pt x="33" y="36"/>
                  </a:cubicBezTo>
                  <a:cubicBezTo>
                    <a:pt x="36" y="37"/>
                    <a:pt x="36" y="42"/>
                    <a:pt x="39" y="44"/>
                  </a:cubicBezTo>
                  <a:cubicBezTo>
                    <a:pt x="50" y="43"/>
                    <a:pt x="71" y="49"/>
                    <a:pt x="72" y="38"/>
                  </a:cubicBezTo>
                  <a:cubicBezTo>
                    <a:pt x="73" y="30"/>
                    <a:pt x="73" y="22"/>
                    <a:pt x="71" y="15"/>
                  </a:cubicBezTo>
                  <a:cubicBezTo>
                    <a:pt x="70" y="10"/>
                    <a:pt x="59" y="5"/>
                    <a:pt x="59" y="5"/>
                  </a:cubicBezTo>
                </a:path>
              </a:pathLst>
            </a:custGeom>
            <a:noFill/>
            <a:ln w="9525">
              <a:solidFill>
                <a:srgbClr val="9999FF"/>
              </a:solidFill>
              <a:round/>
              <a:headEnd/>
              <a:tailEnd/>
            </a:ln>
            <a:extLst>
              <a:ext uri="{909E8E84-426E-40DD-AFC4-6F175D3DCCD1}">
                <a14:hiddenFill xmlns:a14="http://schemas.microsoft.com/office/drawing/2010/main">
                  <a:solidFill>
                    <a:srgbClr val="FFFFFF"/>
                  </a:solidFill>
                </a14:hiddenFill>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89988" name="Freeform 4"/>
            <p:cNvSpPr>
              <a:spLocks/>
            </p:cNvSpPr>
            <p:nvPr/>
          </p:nvSpPr>
          <p:spPr bwMode="auto">
            <a:xfrm>
              <a:off x="1710" y="4778"/>
              <a:ext cx="138" cy="59"/>
            </a:xfrm>
            <a:custGeom>
              <a:avLst/>
              <a:gdLst>
                <a:gd name="T0" fmla="*/ 138 w 138"/>
                <a:gd name="T1" fmla="*/ 26 h 59"/>
                <a:gd name="T2" fmla="*/ 105 w 138"/>
                <a:gd name="T3" fmla="*/ 14 h 59"/>
                <a:gd name="T4" fmla="*/ 72 w 138"/>
                <a:gd name="T5" fmla="*/ 15 h 59"/>
                <a:gd name="T6" fmla="*/ 68 w 138"/>
                <a:gd name="T7" fmla="*/ 17 h 59"/>
                <a:gd name="T8" fmla="*/ 57 w 138"/>
                <a:gd name="T9" fmla="*/ 5 h 59"/>
                <a:gd name="T10" fmla="*/ 6 w 138"/>
                <a:gd name="T11" fmla="*/ 12 h 59"/>
                <a:gd name="T12" fmla="*/ 26 w 138"/>
                <a:gd name="T13" fmla="*/ 54 h 59"/>
                <a:gd name="T14" fmla="*/ 57 w 138"/>
                <a:gd name="T15" fmla="*/ 59 h 59"/>
                <a:gd name="T16" fmla="*/ 80 w 138"/>
                <a:gd name="T17" fmla="*/ 54 h 59"/>
                <a:gd name="T18" fmla="*/ 92 w 138"/>
                <a:gd name="T19" fmla="*/ 53 h 59"/>
                <a:gd name="T20" fmla="*/ 98 w 138"/>
                <a:gd name="T21" fmla="*/ 47 h 59"/>
                <a:gd name="T22" fmla="*/ 129 w 138"/>
                <a:gd name="T23" fmla="*/ 45 h 59"/>
                <a:gd name="T24" fmla="*/ 128 w 138"/>
                <a:gd name="T25" fmla="*/ 27 h 59"/>
                <a:gd name="T26" fmla="*/ 122 w 138"/>
                <a:gd name="T27" fmla="*/ 27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59"/>
                <a:gd name="T44" fmla="*/ 138 w 138"/>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59">
                  <a:moveTo>
                    <a:pt x="138" y="26"/>
                  </a:moveTo>
                  <a:cubicBezTo>
                    <a:pt x="117" y="24"/>
                    <a:pt x="118" y="25"/>
                    <a:pt x="105" y="14"/>
                  </a:cubicBezTo>
                  <a:cubicBezTo>
                    <a:pt x="94" y="14"/>
                    <a:pt x="83" y="14"/>
                    <a:pt x="72" y="15"/>
                  </a:cubicBezTo>
                  <a:cubicBezTo>
                    <a:pt x="71" y="15"/>
                    <a:pt x="69" y="18"/>
                    <a:pt x="68" y="17"/>
                  </a:cubicBezTo>
                  <a:cubicBezTo>
                    <a:pt x="62" y="13"/>
                    <a:pt x="66" y="7"/>
                    <a:pt x="57" y="5"/>
                  </a:cubicBezTo>
                  <a:cubicBezTo>
                    <a:pt x="35" y="6"/>
                    <a:pt x="21" y="0"/>
                    <a:pt x="6" y="12"/>
                  </a:cubicBezTo>
                  <a:cubicBezTo>
                    <a:pt x="1" y="35"/>
                    <a:pt x="0" y="52"/>
                    <a:pt x="26" y="54"/>
                  </a:cubicBezTo>
                  <a:cubicBezTo>
                    <a:pt x="35" y="58"/>
                    <a:pt x="48" y="58"/>
                    <a:pt x="57" y="59"/>
                  </a:cubicBezTo>
                  <a:cubicBezTo>
                    <a:pt x="67" y="58"/>
                    <a:pt x="72" y="53"/>
                    <a:pt x="80" y="54"/>
                  </a:cubicBezTo>
                  <a:cubicBezTo>
                    <a:pt x="84" y="54"/>
                    <a:pt x="89" y="55"/>
                    <a:pt x="92" y="53"/>
                  </a:cubicBezTo>
                  <a:cubicBezTo>
                    <a:pt x="101" y="46"/>
                    <a:pt x="86" y="40"/>
                    <a:pt x="98" y="47"/>
                  </a:cubicBezTo>
                  <a:cubicBezTo>
                    <a:pt x="108" y="46"/>
                    <a:pt x="120" y="51"/>
                    <a:pt x="129" y="45"/>
                  </a:cubicBezTo>
                  <a:cubicBezTo>
                    <a:pt x="134" y="42"/>
                    <a:pt x="130" y="33"/>
                    <a:pt x="128" y="27"/>
                  </a:cubicBezTo>
                  <a:cubicBezTo>
                    <a:pt x="127" y="25"/>
                    <a:pt x="124" y="27"/>
                    <a:pt x="122" y="27"/>
                  </a:cubicBezTo>
                </a:path>
              </a:pathLst>
            </a:custGeom>
            <a:noFill/>
            <a:ln w="9525">
              <a:solidFill>
                <a:srgbClr val="9999FF"/>
              </a:solidFill>
              <a:round/>
              <a:headEnd/>
              <a:tailEnd/>
            </a:ln>
            <a:extLst>
              <a:ext uri="{909E8E84-426E-40DD-AFC4-6F175D3DCCD1}">
                <a14:hiddenFill xmlns:a14="http://schemas.microsoft.com/office/drawing/2010/main">
                  <a:solidFill>
                    <a:srgbClr val="FFFFFF"/>
                  </a:solidFill>
                </a14:hiddenFill>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89989" name="Freeform 5"/>
            <p:cNvSpPr>
              <a:spLocks/>
            </p:cNvSpPr>
            <p:nvPr/>
          </p:nvSpPr>
          <p:spPr bwMode="auto">
            <a:xfrm>
              <a:off x="1964" y="4807"/>
              <a:ext cx="117" cy="75"/>
            </a:xfrm>
            <a:custGeom>
              <a:avLst/>
              <a:gdLst>
                <a:gd name="T0" fmla="*/ 91 w 117"/>
                <a:gd name="T1" fmla="*/ 0 h 75"/>
                <a:gd name="T2" fmla="*/ 36 w 117"/>
                <a:gd name="T3" fmla="*/ 6 h 75"/>
                <a:gd name="T4" fmla="*/ 0 w 117"/>
                <a:gd name="T5" fmla="*/ 22 h 75"/>
                <a:gd name="T6" fmla="*/ 25 w 117"/>
                <a:gd name="T7" fmla="*/ 40 h 75"/>
                <a:gd name="T8" fmla="*/ 34 w 117"/>
                <a:gd name="T9" fmla="*/ 60 h 75"/>
                <a:gd name="T10" fmla="*/ 114 w 117"/>
                <a:gd name="T11" fmla="*/ 52 h 75"/>
                <a:gd name="T12" fmla="*/ 88 w 117"/>
                <a:gd name="T13" fmla="*/ 3 h 75"/>
                <a:gd name="T14" fmla="*/ 81 w 117"/>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75"/>
                <a:gd name="T26" fmla="*/ 117 w 11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75">
                  <a:moveTo>
                    <a:pt x="91" y="0"/>
                  </a:moveTo>
                  <a:cubicBezTo>
                    <a:pt x="46" y="1"/>
                    <a:pt x="63" y="1"/>
                    <a:pt x="36" y="6"/>
                  </a:cubicBezTo>
                  <a:cubicBezTo>
                    <a:pt x="24" y="30"/>
                    <a:pt x="52" y="20"/>
                    <a:pt x="0" y="22"/>
                  </a:cubicBezTo>
                  <a:cubicBezTo>
                    <a:pt x="1" y="44"/>
                    <a:pt x="3" y="39"/>
                    <a:pt x="25" y="40"/>
                  </a:cubicBezTo>
                  <a:cubicBezTo>
                    <a:pt x="31" y="51"/>
                    <a:pt x="33" y="44"/>
                    <a:pt x="34" y="60"/>
                  </a:cubicBezTo>
                  <a:cubicBezTo>
                    <a:pt x="61" y="59"/>
                    <a:pt x="100" y="75"/>
                    <a:pt x="114" y="52"/>
                  </a:cubicBezTo>
                  <a:cubicBezTo>
                    <a:pt x="112" y="22"/>
                    <a:pt x="117" y="9"/>
                    <a:pt x="88" y="3"/>
                  </a:cubicBezTo>
                  <a:cubicBezTo>
                    <a:pt x="83" y="1"/>
                    <a:pt x="85" y="1"/>
                    <a:pt x="81" y="0"/>
                  </a:cubicBezTo>
                </a:path>
              </a:pathLst>
            </a:custGeom>
            <a:noFill/>
            <a:ln w="9525">
              <a:solidFill>
                <a:srgbClr val="9999FF"/>
              </a:solidFill>
              <a:round/>
              <a:headEnd/>
              <a:tailEnd/>
            </a:ln>
            <a:extLst>
              <a:ext uri="{909E8E84-426E-40DD-AFC4-6F175D3DCCD1}">
                <a14:hiddenFill xmlns:a14="http://schemas.microsoft.com/office/drawing/2010/main">
                  <a:solidFill>
                    <a:srgbClr val="FFFFFF"/>
                  </a:solidFill>
                </a14:hiddenFill>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grpSp>
          <p:nvGrpSpPr>
            <p:cNvPr id="2089990" name="Group 6"/>
            <p:cNvGrpSpPr>
              <a:grpSpLocks/>
            </p:cNvGrpSpPr>
            <p:nvPr/>
          </p:nvGrpSpPr>
          <p:grpSpPr bwMode="auto">
            <a:xfrm>
              <a:off x="1771" y="4697"/>
              <a:ext cx="206" cy="331"/>
              <a:chOff x="1769" y="4944"/>
              <a:chExt cx="206" cy="331"/>
            </a:xfrm>
          </p:grpSpPr>
          <p:sp>
            <p:nvSpPr>
              <p:cNvPr id="2089991" name="Line 7"/>
              <p:cNvSpPr>
                <a:spLocks noChangeShapeType="1"/>
              </p:cNvSpPr>
              <p:nvPr/>
            </p:nvSpPr>
            <p:spPr bwMode="auto">
              <a:xfrm>
                <a:off x="1821" y="4955"/>
                <a:ext cx="12" cy="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89992" name="Line 8"/>
              <p:cNvSpPr>
                <a:spLocks noChangeShapeType="1"/>
              </p:cNvSpPr>
              <p:nvPr/>
            </p:nvSpPr>
            <p:spPr bwMode="auto">
              <a:xfrm>
                <a:off x="1850" y="4946"/>
                <a:ext cx="0" cy="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89993" name="Line 9"/>
              <p:cNvSpPr>
                <a:spLocks noChangeShapeType="1"/>
              </p:cNvSpPr>
              <p:nvPr/>
            </p:nvSpPr>
            <p:spPr bwMode="auto">
              <a:xfrm>
                <a:off x="1866" y="4946"/>
                <a:ext cx="0" cy="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89994" name="Line 10"/>
              <p:cNvSpPr>
                <a:spLocks noChangeShapeType="1"/>
              </p:cNvSpPr>
              <p:nvPr/>
            </p:nvSpPr>
            <p:spPr bwMode="auto">
              <a:xfrm flipH="1">
                <a:off x="1881" y="4944"/>
                <a:ext cx="3" cy="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89995" name="Line 11"/>
              <p:cNvSpPr>
                <a:spLocks noChangeShapeType="1"/>
              </p:cNvSpPr>
              <p:nvPr/>
            </p:nvSpPr>
            <p:spPr bwMode="auto">
              <a:xfrm flipH="1">
                <a:off x="1892" y="4952"/>
                <a:ext cx="10" cy="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89996" name="Freeform 12"/>
              <p:cNvSpPr>
                <a:spLocks/>
              </p:cNvSpPr>
              <p:nvPr/>
            </p:nvSpPr>
            <p:spPr bwMode="auto">
              <a:xfrm>
                <a:off x="1815" y="4958"/>
                <a:ext cx="150" cy="162"/>
              </a:xfrm>
              <a:custGeom>
                <a:avLst/>
                <a:gdLst>
                  <a:gd name="T0" fmla="*/ 89 w 150"/>
                  <a:gd name="T1" fmla="*/ 126 h 162"/>
                  <a:gd name="T2" fmla="*/ 74 w 150"/>
                  <a:gd name="T3" fmla="*/ 156 h 162"/>
                  <a:gd name="T4" fmla="*/ 41 w 150"/>
                  <a:gd name="T5" fmla="*/ 154 h 162"/>
                  <a:gd name="T6" fmla="*/ 24 w 150"/>
                  <a:gd name="T7" fmla="*/ 136 h 162"/>
                  <a:gd name="T8" fmla="*/ 15 w 150"/>
                  <a:gd name="T9" fmla="*/ 84 h 162"/>
                  <a:gd name="T10" fmla="*/ 6 w 150"/>
                  <a:gd name="T11" fmla="*/ 73 h 162"/>
                  <a:gd name="T12" fmla="*/ 0 w 150"/>
                  <a:gd name="T13" fmla="*/ 46 h 162"/>
                  <a:gd name="T14" fmla="*/ 9 w 150"/>
                  <a:gd name="T15" fmla="*/ 24 h 162"/>
                  <a:gd name="T16" fmla="*/ 44 w 150"/>
                  <a:gd name="T17" fmla="*/ 6 h 162"/>
                  <a:gd name="T18" fmla="*/ 83 w 150"/>
                  <a:gd name="T19" fmla="*/ 7 h 162"/>
                  <a:gd name="T20" fmla="*/ 95 w 150"/>
                  <a:gd name="T21" fmla="*/ 25 h 162"/>
                  <a:gd name="T22" fmla="*/ 104 w 150"/>
                  <a:gd name="T23" fmla="*/ 30 h 162"/>
                  <a:gd name="T24" fmla="*/ 111 w 150"/>
                  <a:gd name="T25" fmla="*/ 54 h 162"/>
                  <a:gd name="T26" fmla="*/ 110 w 150"/>
                  <a:gd name="T27" fmla="*/ 69 h 162"/>
                  <a:gd name="T28" fmla="*/ 99 w 150"/>
                  <a:gd name="T29" fmla="*/ 70 h 162"/>
                  <a:gd name="T30" fmla="*/ 119 w 150"/>
                  <a:gd name="T31" fmla="*/ 76 h 162"/>
                  <a:gd name="T32" fmla="*/ 123 w 150"/>
                  <a:gd name="T33" fmla="*/ 121 h 162"/>
                  <a:gd name="T34" fmla="*/ 89 w 150"/>
                  <a:gd name="T35" fmla="*/ 12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162"/>
                  <a:gd name="T56" fmla="*/ 150 w 150"/>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162">
                    <a:moveTo>
                      <a:pt x="89" y="126"/>
                    </a:moveTo>
                    <a:cubicBezTo>
                      <a:pt x="74" y="129"/>
                      <a:pt x="91" y="151"/>
                      <a:pt x="74" y="156"/>
                    </a:cubicBezTo>
                    <a:cubicBezTo>
                      <a:pt x="64" y="162"/>
                      <a:pt x="51" y="161"/>
                      <a:pt x="41" y="154"/>
                    </a:cubicBezTo>
                    <a:cubicBezTo>
                      <a:pt x="37" y="145"/>
                      <a:pt x="34" y="140"/>
                      <a:pt x="24" y="136"/>
                    </a:cubicBezTo>
                    <a:cubicBezTo>
                      <a:pt x="12" y="120"/>
                      <a:pt x="37" y="88"/>
                      <a:pt x="15" y="84"/>
                    </a:cubicBezTo>
                    <a:cubicBezTo>
                      <a:pt x="10" y="81"/>
                      <a:pt x="8" y="79"/>
                      <a:pt x="6" y="73"/>
                    </a:cubicBezTo>
                    <a:cubicBezTo>
                      <a:pt x="5" y="64"/>
                      <a:pt x="3" y="55"/>
                      <a:pt x="0" y="46"/>
                    </a:cubicBezTo>
                    <a:cubicBezTo>
                      <a:pt x="2" y="33"/>
                      <a:pt x="0" y="31"/>
                      <a:pt x="9" y="24"/>
                    </a:cubicBezTo>
                    <a:cubicBezTo>
                      <a:pt x="18" y="10"/>
                      <a:pt x="28" y="9"/>
                      <a:pt x="44" y="6"/>
                    </a:cubicBezTo>
                    <a:cubicBezTo>
                      <a:pt x="56" y="0"/>
                      <a:pt x="70" y="4"/>
                      <a:pt x="83" y="7"/>
                    </a:cubicBezTo>
                    <a:cubicBezTo>
                      <a:pt x="89" y="17"/>
                      <a:pt x="81" y="23"/>
                      <a:pt x="95" y="25"/>
                    </a:cubicBezTo>
                    <a:cubicBezTo>
                      <a:pt x="98" y="27"/>
                      <a:pt x="102" y="27"/>
                      <a:pt x="104" y="30"/>
                    </a:cubicBezTo>
                    <a:cubicBezTo>
                      <a:pt x="108" y="36"/>
                      <a:pt x="107" y="47"/>
                      <a:pt x="111" y="54"/>
                    </a:cubicBezTo>
                    <a:cubicBezTo>
                      <a:pt x="111" y="59"/>
                      <a:pt x="113" y="65"/>
                      <a:pt x="110" y="69"/>
                    </a:cubicBezTo>
                    <a:cubicBezTo>
                      <a:pt x="108" y="72"/>
                      <a:pt x="102" y="68"/>
                      <a:pt x="99" y="70"/>
                    </a:cubicBezTo>
                    <a:cubicBezTo>
                      <a:pt x="95" y="73"/>
                      <a:pt x="102" y="75"/>
                      <a:pt x="119" y="76"/>
                    </a:cubicBezTo>
                    <a:cubicBezTo>
                      <a:pt x="135" y="81"/>
                      <a:pt x="150" y="84"/>
                      <a:pt x="123" y="121"/>
                    </a:cubicBezTo>
                    <a:cubicBezTo>
                      <a:pt x="116" y="130"/>
                      <a:pt x="78" y="122"/>
                      <a:pt x="89" y="126"/>
                    </a:cubicBezTo>
                    <a:close/>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89997" name="Freeform 13"/>
              <p:cNvSpPr>
                <a:spLocks/>
              </p:cNvSpPr>
              <p:nvPr/>
            </p:nvSpPr>
            <p:spPr bwMode="auto">
              <a:xfrm>
                <a:off x="1836" y="5091"/>
                <a:ext cx="70" cy="60"/>
              </a:xfrm>
              <a:custGeom>
                <a:avLst/>
                <a:gdLst>
                  <a:gd name="T0" fmla="*/ 0 w 70"/>
                  <a:gd name="T1" fmla="*/ 0 h 60"/>
                  <a:gd name="T2" fmla="*/ 20 w 70"/>
                  <a:gd name="T3" fmla="*/ 6 h 60"/>
                  <a:gd name="T4" fmla="*/ 41 w 70"/>
                  <a:gd name="T5" fmla="*/ 12 h 60"/>
                  <a:gd name="T6" fmla="*/ 59 w 70"/>
                  <a:gd name="T7" fmla="*/ 14 h 60"/>
                  <a:gd name="T8" fmla="*/ 65 w 70"/>
                  <a:gd name="T9" fmla="*/ 11 h 60"/>
                  <a:gd name="T10" fmla="*/ 54 w 70"/>
                  <a:gd name="T11" fmla="*/ 50 h 60"/>
                  <a:gd name="T12" fmla="*/ 35 w 70"/>
                  <a:gd name="T13" fmla="*/ 57 h 60"/>
                  <a:gd name="T14" fmla="*/ 24 w 70"/>
                  <a:gd name="T15" fmla="*/ 45 h 60"/>
                  <a:gd name="T16" fmla="*/ 15 w 70"/>
                  <a:gd name="T17" fmla="*/ 26 h 60"/>
                  <a:gd name="T18" fmla="*/ 6 w 70"/>
                  <a:gd name="T19" fmla="*/ 14 h 60"/>
                  <a:gd name="T20" fmla="*/ 0 w 70"/>
                  <a:gd name="T21" fmla="*/ 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60"/>
                  <a:gd name="T35" fmla="*/ 70 w 7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60">
                    <a:moveTo>
                      <a:pt x="0" y="0"/>
                    </a:moveTo>
                    <a:cubicBezTo>
                      <a:pt x="6" y="4"/>
                      <a:pt x="20" y="6"/>
                      <a:pt x="20" y="6"/>
                    </a:cubicBezTo>
                    <a:cubicBezTo>
                      <a:pt x="29" y="10"/>
                      <a:pt x="30" y="11"/>
                      <a:pt x="41" y="12"/>
                    </a:cubicBezTo>
                    <a:cubicBezTo>
                      <a:pt x="48" y="14"/>
                      <a:pt x="52" y="15"/>
                      <a:pt x="59" y="14"/>
                    </a:cubicBezTo>
                    <a:cubicBezTo>
                      <a:pt x="59" y="12"/>
                      <a:pt x="65" y="9"/>
                      <a:pt x="65" y="11"/>
                    </a:cubicBezTo>
                    <a:cubicBezTo>
                      <a:pt x="68" y="47"/>
                      <a:pt x="70" y="40"/>
                      <a:pt x="54" y="50"/>
                    </a:cubicBezTo>
                    <a:cubicBezTo>
                      <a:pt x="46" y="60"/>
                      <a:pt x="51" y="59"/>
                      <a:pt x="35" y="57"/>
                    </a:cubicBezTo>
                    <a:cubicBezTo>
                      <a:pt x="31" y="52"/>
                      <a:pt x="30" y="48"/>
                      <a:pt x="24" y="45"/>
                    </a:cubicBezTo>
                    <a:cubicBezTo>
                      <a:pt x="19" y="39"/>
                      <a:pt x="18" y="33"/>
                      <a:pt x="15" y="26"/>
                    </a:cubicBezTo>
                    <a:cubicBezTo>
                      <a:pt x="14" y="19"/>
                      <a:pt x="13" y="18"/>
                      <a:pt x="6" y="14"/>
                    </a:cubicBezTo>
                    <a:cubicBezTo>
                      <a:pt x="2" y="9"/>
                      <a:pt x="0" y="7"/>
                      <a:pt x="0" y="0"/>
                    </a:cubicBezTo>
                    <a:close/>
                  </a:path>
                </a:pathLst>
              </a:custGeom>
              <a:solidFill>
                <a:schemeClr val="bg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89998" name="Freeform 14"/>
              <p:cNvSpPr>
                <a:spLocks/>
              </p:cNvSpPr>
              <p:nvPr/>
            </p:nvSpPr>
            <p:spPr bwMode="auto">
              <a:xfrm>
                <a:off x="1929" y="5149"/>
                <a:ext cx="46" cy="55"/>
              </a:xfrm>
              <a:custGeom>
                <a:avLst/>
                <a:gdLst>
                  <a:gd name="T0" fmla="*/ 15 w 46"/>
                  <a:gd name="T1" fmla="*/ 10 h 55"/>
                  <a:gd name="T2" fmla="*/ 0 w 46"/>
                  <a:gd name="T3" fmla="*/ 44 h 55"/>
                  <a:gd name="T4" fmla="*/ 35 w 46"/>
                  <a:gd name="T5" fmla="*/ 46 h 55"/>
                  <a:gd name="T6" fmla="*/ 27 w 46"/>
                  <a:gd name="T7" fmla="*/ 10 h 55"/>
                  <a:gd name="T8" fmla="*/ 15 w 46"/>
                  <a:gd name="T9" fmla="*/ 10 h 55"/>
                  <a:gd name="T10" fmla="*/ 0 60000 65536"/>
                  <a:gd name="T11" fmla="*/ 0 60000 65536"/>
                  <a:gd name="T12" fmla="*/ 0 60000 65536"/>
                  <a:gd name="T13" fmla="*/ 0 60000 65536"/>
                  <a:gd name="T14" fmla="*/ 0 60000 65536"/>
                  <a:gd name="T15" fmla="*/ 0 w 46"/>
                  <a:gd name="T16" fmla="*/ 0 h 55"/>
                  <a:gd name="T17" fmla="*/ 46 w 46"/>
                  <a:gd name="T18" fmla="*/ 55 h 55"/>
                </a:gdLst>
                <a:ahLst/>
                <a:cxnLst>
                  <a:cxn ang="T10">
                    <a:pos x="T0" y="T1"/>
                  </a:cxn>
                  <a:cxn ang="T11">
                    <a:pos x="T2" y="T3"/>
                  </a:cxn>
                  <a:cxn ang="T12">
                    <a:pos x="T4" y="T5"/>
                  </a:cxn>
                  <a:cxn ang="T13">
                    <a:pos x="T6" y="T7"/>
                  </a:cxn>
                  <a:cxn ang="T14">
                    <a:pos x="T8" y="T9"/>
                  </a:cxn>
                </a:cxnLst>
                <a:rect l="T15" t="T16" r="T17" b="T18"/>
                <a:pathLst>
                  <a:path w="46" h="55">
                    <a:moveTo>
                      <a:pt x="15" y="10"/>
                    </a:moveTo>
                    <a:cubicBezTo>
                      <a:pt x="13" y="55"/>
                      <a:pt x="13" y="18"/>
                      <a:pt x="0" y="44"/>
                    </a:cubicBezTo>
                    <a:cubicBezTo>
                      <a:pt x="12" y="45"/>
                      <a:pt x="23" y="47"/>
                      <a:pt x="35" y="46"/>
                    </a:cubicBezTo>
                    <a:cubicBezTo>
                      <a:pt x="46" y="45"/>
                      <a:pt x="42" y="13"/>
                      <a:pt x="27" y="10"/>
                    </a:cubicBezTo>
                    <a:cubicBezTo>
                      <a:pt x="24" y="5"/>
                      <a:pt x="15" y="0"/>
                      <a:pt x="15" y="10"/>
                    </a:cubicBezTo>
                    <a:close/>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89999" name="Freeform 15"/>
              <p:cNvSpPr>
                <a:spLocks/>
              </p:cNvSpPr>
              <p:nvPr/>
            </p:nvSpPr>
            <p:spPr bwMode="auto">
              <a:xfrm>
                <a:off x="1769" y="5142"/>
                <a:ext cx="33" cy="54"/>
              </a:xfrm>
              <a:custGeom>
                <a:avLst/>
                <a:gdLst>
                  <a:gd name="T0" fmla="*/ 21 w 33"/>
                  <a:gd name="T1" fmla="*/ 8 h 54"/>
                  <a:gd name="T2" fmla="*/ 25 w 33"/>
                  <a:gd name="T3" fmla="*/ 54 h 54"/>
                  <a:gd name="T4" fmla="*/ 1 w 33"/>
                  <a:gd name="T5" fmla="*/ 36 h 54"/>
                  <a:gd name="T6" fmla="*/ 9 w 33"/>
                  <a:gd name="T7" fmla="*/ 24 h 54"/>
                  <a:gd name="T8" fmla="*/ 21 w 33"/>
                  <a:gd name="T9" fmla="*/ 8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21" y="8"/>
                    </a:moveTo>
                    <a:cubicBezTo>
                      <a:pt x="33" y="24"/>
                      <a:pt x="27" y="23"/>
                      <a:pt x="25" y="54"/>
                    </a:cubicBezTo>
                    <a:cubicBezTo>
                      <a:pt x="9" y="53"/>
                      <a:pt x="9" y="49"/>
                      <a:pt x="1" y="36"/>
                    </a:cubicBezTo>
                    <a:cubicBezTo>
                      <a:pt x="0" y="28"/>
                      <a:pt x="2" y="28"/>
                      <a:pt x="9" y="24"/>
                    </a:cubicBezTo>
                    <a:cubicBezTo>
                      <a:pt x="10" y="19"/>
                      <a:pt x="16" y="0"/>
                      <a:pt x="21" y="8"/>
                    </a:cubicBezTo>
                    <a:close/>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00" name="Freeform 16"/>
              <p:cNvSpPr>
                <a:spLocks/>
              </p:cNvSpPr>
              <p:nvPr/>
            </p:nvSpPr>
            <p:spPr bwMode="auto">
              <a:xfrm>
                <a:off x="1776" y="5089"/>
                <a:ext cx="194" cy="186"/>
              </a:xfrm>
              <a:custGeom>
                <a:avLst/>
                <a:gdLst>
                  <a:gd name="T0" fmla="*/ 168 w 194"/>
                  <a:gd name="T1" fmla="*/ 80 h 186"/>
                  <a:gd name="T2" fmla="*/ 186 w 194"/>
                  <a:gd name="T3" fmla="*/ 79 h 186"/>
                  <a:gd name="T4" fmla="*/ 191 w 194"/>
                  <a:gd name="T5" fmla="*/ 76 h 186"/>
                  <a:gd name="T6" fmla="*/ 171 w 194"/>
                  <a:gd name="T7" fmla="*/ 49 h 186"/>
                  <a:gd name="T8" fmla="*/ 161 w 194"/>
                  <a:gd name="T9" fmla="*/ 37 h 186"/>
                  <a:gd name="T10" fmla="*/ 138 w 194"/>
                  <a:gd name="T11" fmla="*/ 19 h 186"/>
                  <a:gd name="T12" fmla="*/ 128 w 194"/>
                  <a:gd name="T13" fmla="*/ 8 h 186"/>
                  <a:gd name="T14" fmla="*/ 113 w 194"/>
                  <a:gd name="T15" fmla="*/ 46 h 186"/>
                  <a:gd name="T16" fmla="*/ 99 w 194"/>
                  <a:gd name="T17" fmla="*/ 68 h 186"/>
                  <a:gd name="T18" fmla="*/ 93 w 194"/>
                  <a:gd name="T19" fmla="*/ 49 h 186"/>
                  <a:gd name="T20" fmla="*/ 72 w 194"/>
                  <a:gd name="T21" fmla="*/ 13 h 186"/>
                  <a:gd name="T22" fmla="*/ 36 w 194"/>
                  <a:gd name="T23" fmla="*/ 8 h 186"/>
                  <a:gd name="T24" fmla="*/ 14 w 194"/>
                  <a:gd name="T25" fmla="*/ 31 h 186"/>
                  <a:gd name="T26" fmla="*/ 5 w 194"/>
                  <a:gd name="T27" fmla="*/ 44 h 186"/>
                  <a:gd name="T28" fmla="*/ 0 w 194"/>
                  <a:gd name="T29" fmla="*/ 68 h 186"/>
                  <a:gd name="T30" fmla="*/ 23 w 194"/>
                  <a:gd name="T31" fmla="*/ 71 h 186"/>
                  <a:gd name="T32" fmla="*/ 24 w 194"/>
                  <a:gd name="T33" fmla="*/ 53 h 186"/>
                  <a:gd name="T34" fmla="*/ 38 w 194"/>
                  <a:gd name="T35" fmla="*/ 89 h 186"/>
                  <a:gd name="T36" fmla="*/ 48 w 194"/>
                  <a:gd name="T37" fmla="*/ 112 h 186"/>
                  <a:gd name="T38" fmla="*/ 39 w 194"/>
                  <a:gd name="T39" fmla="*/ 133 h 186"/>
                  <a:gd name="T40" fmla="*/ 38 w 194"/>
                  <a:gd name="T41" fmla="*/ 140 h 186"/>
                  <a:gd name="T42" fmla="*/ 33 w 194"/>
                  <a:gd name="T43" fmla="*/ 142 h 186"/>
                  <a:gd name="T44" fmla="*/ 29 w 194"/>
                  <a:gd name="T45" fmla="*/ 160 h 186"/>
                  <a:gd name="T46" fmla="*/ 84 w 194"/>
                  <a:gd name="T47" fmla="*/ 169 h 186"/>
                  <a:gd name="T48" fmla="*/ 75 w 194"/>
                  <a:gd name="T49" fmla="*/ 148 h 186"/>
                  <a:gd name="T50" fmla="*/ 83 w 194"/>
                  <a:gd name="T51" fmla="*/ 121 h 186"/>
                  <a:gd name="T52" fmla="*/ 101 w 194"/>
                  <a:gd name="T53" fmla="*/ 118 h 186"/>
                  <a:gd name="T54" fmla="*/ 102 w 194"/>
                  <a:gd name="T55" fmla="*/ 133 h 186"/>
                  <a:gd name="T56" fmla="*/ 107 w 194"/>
                  <a:gd name="T57" fmla="*/ 134 h 186"/>
                  <a:gd name="T58" fmla="*/ 113 w 194"/>
                  <a:gd name="T59" fmla="*/ 167 h 186"/>
                  <a:gd name="T60" fmla="*/ 165 w 194"/>
                  <a:gd name="T61" fmla="*/ 166 h 186"/>
                  <a:gd name="T62" fmla="*/ 164 w 194"/>
                  <a:gd name="T63" fmla="*/ 155 h 186"/>
                  <a:gd name="T64" fmla="*/ 141 w 194"/>
                  <a:gd name="T65" fmla="*/ 142 h 186"/>
                  <a:gd name="T66" fmla="*/ 135 w 194"/>
                  <a:gd name="T67" fmla="*/ 127 h 186"/>
                  <a:gd name="T68" fmla="*/ 128 w 194"/>
                  <a:gd name="T69" fmla="*/ 113 h 186"/>
                  <a:gd name="T70" fmla="*/ 144 w 194"/>
                  <a:gd name="T71" fmla="*/ 83 h 186"/>
                  <a:gd name="T72" fmla="*/ 155 w 194"/>
                  <a:gd name="T73" fmla="*/ 55 h 186"/>
                  <a:gd name="T74" fmla="*/ 161 w 194"/>
                  <a:gd name="T75" fmla="*/ 83 h 186"/>
                  <a:gd name="T76" fmla="*/ 168 w 194"/>
                  <a:gd name="T77" fmla="*/ 80 h 1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4"/>
                  <a:gd name="T118" fmla="*/ 0 h 186"/>
                  <a:gd name="T119" fmla="*/ 194 w 194"/>
                  <a:gd name="T120" fmla="*/ 186 h 1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4" h="186">
                    <a:moveTo>
                      <a:pt x="168" y="80"/>
                    </a:moveTo>
                    <a:cubicBezTo>
                      <a:pt x="174" y="80"/>
                      <a:pt x="180" y="80"/>
                      <a:pt x="186" y="79"/>
                    </a:cubicBezTo>
                    <a:cubicBezTo>
                      <a:pt x="188" y="79"/>
                      <a:pt x="191" y="78"/>
                      <a:pt x="191" y="76"/>
                    </a:cubicBezTo>
                    <a:cubicBezTo>
                      <a:pt x="194" y="60"/>
                      <a:pt x="182" y="56"/>
                      <a:pt x="171" y="49"/>
                    </a:cubicBezTo>
                    <a:cubicBezTo>
                      <a:pt x="168" y="44"/>
                      <a:pt x="166" y="41"/>
                      <a:pt x="161" y="37"/>
                    </a:cubicBezTo>
                    <a:cubicBezTo>
                      <a:pt x="157" y="28"/>
                      <a:pt x="148" y="21"/>
                      <a:pt x="138" y="19"/>
                    </a:cubicBezTo>
                    <a:cubicBezTo>
                      <a:pt x="135" y="14"/>
                      <a:pt x="133" y="11"/>
                      <a:pt x="128" y="8"/>
                    </a:cubicBezTo>
                    <a:cubicBezTo>
                      <a:pt x="108" y="13"/>
                      <a:pt x="128" y="35"/>
                      <a:pt x="113" y="46"/>
                    </a:cubicBezTo>
                    <a:cubicBezTo>
                      <a:pt x="109" y="54"/>
                      <a:pt x="103" y="60"/>
                      <a:pt x="99" y="68"/>
                    </a:cubicBezTo>
                    <a:cubicBezTo>
                      <a:pt x="94" y="62"/>
                      <a:pt x="96" y="56"/>
                      <a:pt x="93" y="49"/>
                    </a:cubicBezTo>
                    <a:cubicBezTo>
                      <a:pt x="91" y="38"/>
                      <a:pt x="79" y="22"/>
                      <a:pt x="72" y="13"/>
                    </a:cubicBezTo>
                    <a:cubicBezTo>
                      <a:pt x="69" y="0"/>
                      <a:pt x="44" y="8"/>
                      <a:pt x="36" y="8"/>
                    </a:cubicBezTo>
                    <a:cubicBezTo>
                      <a:pt x="26" y="24"/>
                      <a:pt x="35" y="25"/>
                      <a:pt x="14" y="31"/>
                    </a:cubicBezTo>
                    <a:cubicBezTo>
                      <a:pt x="7" y="35"/>
                      <a:pt x="9" y="38"/>
                      <a:pt x="5" y="44"/>
                    </a:cubicBezTo>
                    <a:cubicBezTo>
                      <a:pt x="4" y="52"/>
                      <a:pt x="4" y="61"/>
                      <a:pt x="0" y="68"/>
                    </a:cubicBezTo>
                    <a:cubicBezTo>
                      <a:pt x="3" y="76"/>
                      <a:pt x="6" y="87"/>
                      <a:pt x="23" y="71"/>
                    </a:cubicBezTo>
                    <a:cubicBezTo>
                      <a:pt x="27" y="67"/>
                      <a:pt x="24" y="59"/>
                      <a:pt x="24" y="53"/>
                    </a:cubicBezTo>
                    <a:cubicBezTo>
                      <a:pt x="31" y="66"/>
                      <a:pt x="26" y="87"/>
                      <a:pt x="38" y="89"/>
                    </a:cubicBezTo>
                    <a:cubicBezTo>
                      <a:pt x="46" y="95"/>
                      <a:pt x="43" y="104"/>
                      <a:pt x="48" y="112"/>
                    </a:cubicBezTo>
                    <a:cubicBezTo>
                      <a:pt x="47" y="121"/>
                      <a:pt x="42" y="125"/>
                      <a:pt x="39" y="133"/>
                    </a:cubicBezTo>
                    <a:cubicBezTo>
                      <a:pt x="39" y="135"/>
                      <a:pt x="39" y="138"/>
                      <a:pt x="38" y="140"/>
                    </a:cubicBezTo>
                    <a:cubicBezTo>
                      <a:pt x="37" y="141"/>
                      <a:pt x="34" y="141"/>
                      <a:pt x="33" y="142"/>
                    </a:cubicBezTo>
                    <a:cubicBezTo>
                      <a:pt x="30" y="145"/>
                      <a:pt x="30" y="156"/>
                      <a:pt x="29" y="160"/>
                    </a:cubicBezTo>
                    <a:cubicBezTo>
                      <a:pt x="31" y="185"/>
                      <a:pt x="28" y="186"/>
                      <a:pt x="84" y="169"/>
                    </a:cubicBezTo>
                    <a:cubicBezTo>
                      <a:pt x="96" y="165"/>
                      <a:pt x="79" y="149"/>
                      <a:pt x="75" y="148"/>
                    </a:cubicBezTo>
                    <a:cubicBezTo>
                      <a:pt x="72" y="135"/>
                      <a:pt x="65" y="124"/>
                      <a:pt x="83" y="121"/>
                    </a:cubicBezTo>
                    <a:cubicBezTo>
                      <a:pt x="91" y="117"/>
                      <a:pt x="91" y="116"/>
                      <a:pt x="101" y="118"/>
                    </a:cubicBezTo>
                    <a:cubicBezTo>
                      <a:pt x="101" y="123"/>
                      <a:pt x="100" y="128"/>
                      <a:pt x="102" y="133"/>
                    </a:cubicBezTo>
                    <a:cubicBezTo>
                      <a:pt x="103" y="135"/>
                      <a:pt x="107" y="132"/>
                      <a:pt x="107" y="134"/>
                    </a:cubicBezTo>
                    <a:cubicBezTo>
                      <a:pt x="113" y="169"/>
                      <a:pt x="97" y="164"/>
                      <a:pt x="113" y="167"/>
                    </a:cubicBezTo>
                    <a:cubicBezTo>
                      <a:pt x="130" y="167"/>
                      <a:pt x="148" y="170"/>
                      <a:pt x="165" y="166"/>
                    </a:cubicBezTo>
                    <a:cubicBezTo>
                      <a:pt x="169" y="165"/>
                      <a:pt x="165" y="158"/>
                      <a:pt x="164" y="155"/>
                    </a:cubicBezTo>
                    <a:cubicBezTo>
                      <a:pt x="161" y="149"/>
                      <a:pt x="147" y="143"/>
                      <a:pt x="141" y="142"/>
                    </a:cubicBezTo>
                    <a:cubicBezTo>
                      <a:pt x="138" y="137"/>
                      <a:pt x="138" y="132"/>
                      <a:pt x="135" y="127"/>
                    </a:cubicBezTo>
                    <a:cubicBezTo>
                      <a:pt x="133" y="119"/>
                      <a:pt x="129" y="121"/>
                      <a:pt x="128" y="113"/>
                    </a:cubicBezTo>
                    <a:cubicBezTo>
                      <a:pt x="130" y="103"/>
                      <a:pt x="134" y="88"/>
                      <a:pt x="144" y="83"/>
                    </a:cubicBezTo>
                    <a:cubicBezTo>
                      <a:pt x="146" y="72"/>
                      <a:pt x="143" y="57"/>
                      <a:pt x="155" y="55"/>
                    </a:cubicBezTo>
                    <a:cubicBezTo>
                      <a:pt x="156" y="70"/>
                      <a:pt x="158" y="70"/>
                      <a:pt x="161" y="83"/>
                    </a:cubicBezTo>
                    <a:cubicBezTo>
                      <a:pt x="171" y="82"/>
                      <a:pt x="172" y="84"/>
                      <a:pt x="168" y="80"/>
                    </a:cubicBezTo>
                    <a:close/>
                  </a:path>
                </a:pathLst>
              </a:custGeom>
              <a:solidFill>
                <a:schemeClr val="tx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01" name="Line 17"/>
              <p:cNvSpPr>
                <a:spLocks noChangeShapeType="1"/>
              </p:cNvSpPr>
              <p:nvPr/>
            </p:nvSpPr>
            <p:spPr bwMode="auto">
              <a:xfrm>
                <a:off x="1877" y="5103"/>
                <a:ext cx="0"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002" name="Freeform 18"/>
              <p:cNvSpPr>
                <a:spLocks/>
              </p:cNvSpPr>
              <p:nvPr/>
            </p:nvSpPr>
            <p:spPr bwMode="auto">
              <a:xfrm>
                <a:off x="1864" y="5101"/>
                <a:ext cx="25" cy="19"/>
              </a:xfrm>
              <a:custGeom>
                <a:avLst/>
                <a:gdLst>
                  <a:gd name="T0" fmla="*/ 4 w 25"/>
                  <a:gd name="T1" fmla="*/ 2 h 19"/>
                  <a:gd name="T2" fmla="*/ 20 w 25"/>
                  <a:gd name="T3" fmla="*/ 19 h 19"/>
                  <a:gd name="T4" fmla="*/ 7 w 25"/>
                  <a:gd name="T5" fmla="*/ 4 h 19"/>
                  <a:gd name="T6" fmla="*/ 4 w 25"/>
                  <a:gd name="T7" fmla="*/ 2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4" y="2"/>
                    </a:moveTo>
                    <a:cubicBezTo>
                      <a:pt x="6" y="14"/>
                      <a:pt x="9" y="17"/>
                      <a:pt x="20" y="19"/>
                    </a:cubicBezTo>
                    <a:cubicBezTo>
                      <a:pt x="25" y="6"/>
                      <a:pt x="20" y="5"/>
                      <a:pt x="7" y="4"/>
                    </a:cubicBezTo>
                    <a:cubicBezTo>
                      <a:pt x="1" y="1"/>
                      <a:pt x="0" y="0"/>
                      <a:pt x="4" y="2"/>
                    </a:cubicBezTo>
                    <a:close/>
                  </a:path>
                </a:pathLst>
              </a:custGeom>
              <a:solidFill>
                <a:schemeClr val="tx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03" name="Oval 19"/>
              <p:cNvSpPr>
                <a:spLocks noChangeArrowheads="1"/>
              </p:cNvSpPr>
              <p:nvPr/>
            </p:nvSpPr>
            <p:spPr bwMode="auto">
              <a:xfrm rot="-956723">
                <a:off x="1901" y="4987"/>
                <a:ext cx="36" cy="44"/>
              </a:xfrm>
              <a:prstGeom prst="ellipse">
                <a:avLst/>
              </a:prstGeom>
              <a:solidFill>
                <a:schemeClr val="bg1"/>
              </a:solidFill>
              <a:ln w="9525">
                <a:solidFill>
                  <a:schemeClr val="tx1"/>
                </a:solidFill>
                <a:round/>
                <a:headEnd/>
                <a:tailEnd/>
              </a:ln>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04" name="Oval 20"/>
              <p:cNvSpPr>
                <a:spLocks noChangeArrowheads="1"/>
              </p:cNvSpPr>
              <p:nvPr/>
            </p:nvSpPr>
            <p:spPr bwMode="auto">
              <a:xfrm rot="-1278159">
                <a:off x="1863" y="4988"/>
                <a:ext cx="42" cy="56"/>
              </a:xfrm>
              <a:prstGeom prst="ellipse">
                <a:avLst/>
              </a:prstGeom>
              <a:solidFill>
                <a:schemeClr val="bg1"/>
              </a:solidFill>
              <a:ln w="9525">
                <a:solidFill>
                  <a:schemeClr val="tx1"/>
                </a:solidFill>
                <a:round/>
                <a:headEnd/>
                <a:tailEnd/>
              </a:ln>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05" name="Oval 21"/>
              <p:cNvSpPr>
                <a:spLocks noChangeArrowheads="1"/>
              </p:cNvSpPr>
              <p:nvPr/>
            </p:nvSpPr>
            <p:spPr bwMode="auto">
              <a:xfrm>
                <a:off x="1877" y="5000"/>
                <a:ext cx="27" cy="2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06" name="Oval 22"/>
              <p:cNvSpPr>
                <a:spLocks noChangeArrowheads="1"/>
              </p:cNvSpPr>
              <p:nvPr/>
            </p:nvSpPr>
            <p:spPr bwMode="auto">
              <a:xfrm>
                <a:off x="1913" y="4995"/>
                <a:ext cx="27" cy="2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grpSp>
      </p:grpSp>
      <p:pic>
        <p:nvPicPr>
          <p:cNvPr id="2090007" name="Picture 23" descr="MCj0233309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0117" y="3134327"/>
            <a:ext cx="1054857" cy="107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0008" name="AutoShape 24"/>
          <p:cNvSpPr>
            <a:spLocks/>
          </p:cNvSpPr>
          <p:nvPr/>
        </p:nvSpPr>
        <p:spPr bwMode="auto">
          <a:xfrm>
            <a:off x="3848760" y="4973498"/>
            <a:ext cx="227012" cy="792163"/>
          </a:xfrm>
          <a:prstGeom prst="leftBrace">
            <a:avLst>
              <a:gd name="adj1" fmla="val 29079"/>
              <a:gd name="adj2" fmla="val 4245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033" tIns="45535" rIns="91033" bIns="45535"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10" name="Text Box 26"/>
          <p:cNvSpPr txBox="1">
            <a:spLocks noChangeArrowheads="1"/>
          </p:cNvSpPr>
          <p:nvPr/>
        </p:nvSpPr>
        <p:spPr bwMode="auto">
          <a:xfrm>
            <a:off x="2767283" y="4938055"/>
            <a:ext cx="1110051"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0" tIns="0" rIns="0" bIns="0"/>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fontAlgn="base">
              <a:spcBef>
                <a:spcPct val="0"/>
              </a:spcBef>
              <a:spcAft>
                <a:spcPct val="0"/>
              </a:spcAft>
              <a:defRPr/>
            </a:pPr>
            <a:r>
              <a:rPr lang="ja-JP" altLang="en-US" sz="1400" dirty="0">
                <a:solidFill>
                  <a:srgbClr val="000000"/>
                </a:solidFill>
                <a:latin typeface="Century" pitchFamily="18" charset="0"/>
                <a:ea typeface="HG丸ｺﾞｼｯｸM-PRO" pitchFamily="50" charset="-128"/>
              </a:rPr>
              <a:t>何度挑戦しても、採用に至らない人たちの存在</a:t>
            </a:r>
            <a:endParaRPr lang="ja-JP" altLang="en-US" sz="1400" dirty="0">
              <a:solidFill>
                <a:srgbClr val="000000"/>
              </a:solidFill>
              <a:ea typeface="HG丸ｺﾞｼｯｸM-PRO" pitchFamily="50" charset="-128"/>
            </a:endParaRPr>
          </a:p>
        </p:txBody>
      </p:sp>
      <p:sp>
        <p:nvSpPr>
          <p:cNvPr id="2090011" name="Line 27"/>
          <p:cNvSpPr>
            <a:spLocks noChangeShapeType="1"/>
          </p:cNvSpPr>
          <p:nvPr/>
        </p:nvSpPr>
        <p:spPr bwMode="auto">
          <a:xfrm>
            <a:off x="4658385" y="2846246"/>
            <a:ext cx="0" cy="3022600"/>
          </a:xfrm>
          <a:prstGeom prst="line">
            <a:avLst/>
          </a:prstGeom>
          <a:noFill/>
          <a:ln w="28575">
            <a:solidFill>
              <a:srgbClr val="CC6600"/>
            </a:solidFill>
            <a:round/>
            <a:headEnd type="triangle" w="med" len="lg"/>
            <a:tailEnd/>
          </a:ln>
          <a:extLst>
            <a:ext uri="{909E8E84-426E-40DD-AFC4-6F175D3DCCD1}">
              <a14:hiddenFill xmlns:a14="http://schemas.microsoft.com/office/drawing/2010/main">
                <a:noFill/>
              </a14:hiddenFill>
            </a:ext>
          </a:extLst>
        </p:spPr>
        <p:txBody>
          <a:bodyPr lIns="91055" tIns="45545" rIns="91055" bIns="45545"/>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012" name="Text Box 28"/>
          <p:cNvSpPr txBox="1">
            <a:spLocks noChangeArrowheads="1"/>
          </p:cNvSpPr>
          <p:nvPr/>
        </p:nvSpPr>
        <p:spPr bwMode="auto">
          <a:xfrm>
            <a:off x="4803177" y="3206610"/>
            <a:ext cx="261610" cy="218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defTabSz="1279525">
              <a:defRPr kumimoji="1">
                <a:solidFill>
                  <a:schemeClr val="tx1"/>
                </a:solidFill>
                <a:latin typeface="Arial" charset="0"/>
                <a:ea typeface="ＭＳ Ｐゴシック" pitchFamily="50" charset="-128"/>
              </a:defRPr>
            </a:lvl1pPr>
            <a:lvl2pPr marL="742950" indent="-285750" defTabSz="1279525">
              <a:defRPr kumimoji="1">
                <a:solidFill>
                  <a:schemeClr val="tx1"/>
                </a:solidFill>
                <a:latin typeface="Arial" charset="0"/>
                <a:ea typeface="ＭＳ Ｐゴシック" pitchFamily="50" charset="-128"/>
              </a:defRPr>
            </a:lvl2pPr>
            <a:lvl3pPr marL="1143000" indent="-228600" defTabSz="1279525">
              <a:defRPr kumimoji="1">
                <a:solidFill>
                  <a:schemeClr val="tx1"/>
                </a:solidFill>
                <a:latin typeface="Arial" charset="0"/>
                <a:ea typeface="ＭＳ Ｐゴシック" pitchFamily="50" charset="-128"/>
              </a:defRPr>
            </a:lvl3pPr>
            <a:lvl4pPr marL="1600200" indent="-228600" defTabSz="1279525">
              <a:defRPr kumimoji="1">
                <a:solidFill>
                  <a:schemeClr val="tx1"/>
                </a:solidFill>
                <a:latin typeface="Arial" charset="0"/>
                <a:ea typeface="ＭＳ Ｐゴシック" pitchFamily="50" charset="-128"/>
              </a:defRPr>
            </a:lvl4pPr>
            <a:lvl5pPr marL="2057400" indent="-228600" defTabSz="1279525">
              <a:defRPr kumimoji="1">
                <a:solidFill>
                  <a:schemeClr val="tx1"/>
                </a:solidFill>
                <a:latin typeface="Arial"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charset="0"/>
                <a:ea typeface="ＭＳ Ｐゴシック" pitchFamily="50" charset="-128"/>
              </a:defRPr>
            </a:lvl9pPr>
          </a:lstStyle>
          <a:p>
            <a:pPr fontAlgn="base">
              <a:spcBef>
                <a:spcPct val="0"/>
              </a:spcBef>
              <a:spcAft>
                <a:spcPct val="0"/>
              </a:spcAft>
              <a:defRPr/>
            </a:pPr>
            <a:r>
              <a:rPr lang="ja-JP" altLang="en-US" sz="1700">
                <a:solidFill>
                  <a:srgbClr val="CC6600"/>
                </a:solidFill>
                <a:ea typeface="HG丸ｺﾞｼｯｸM-PRO" pitchFamily="50" charset="-128"/>
              </a:rPr>
              <a:t>求人条件での順位付け</a:t>
            </a:r>
          </a:p>
        </p:txBody>
      </p:sp>
      <p:sp>
        <p:nvSpPr>
          <p:cNvPr id="2090013" name="AutoShape 29"/>
          <p:cNvSpPr>
            <a:spLocks noChangeArrowheads="1"/>
          </p:cNvSpPr>
          <p:nvPr/>
        </p:nvSpPr>
        <p:spPr bwMode="auto">
          <a:xfrm>
            <a:off x="3613698" y="3310971"/>
            <a:ext cx="457531" cy="44721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00"/>
          </a:solidFill>
          <a:ln w="9525">
            <a:solidFill>
              <a:srgbClr val="CC6600"/>
            </a:solidFill>
            <a:miter lim="800000"/>
            <a:headEnd/>
            <a:tailEnd/>
          </a:ln>
        </p:spPr>
        <p:txBody>
          <a:bodyPr wrap="none" lIns="91033" tIns="45535" rIns="91033" bIns="45535"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14" name="AutoShape 30"/>
          <p:cNvSpPr>
            <a:spLocks noChangeAspect="1" noChangeArrowheads="1" noTextEdit="1"/>
          </p:cNvSpPr>
          <p:nvPr/>
        </p:nvSpPr>
        <p:spPr bwMode="auto">
          <a:xfrm>
            <a:off x="6975656" y="1874696"/>
            <a:ext cx="19843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55" tIns="45545" rIns="91055" bIns="45545"/>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015" name="Freeform 31"/>
          <p:cNvSpPr>
            <a:spLocks/>
          </p:cNvSpPr>
          <p:nvPr/>
        </p:nvSpPr>
        <p:spPr bwMode="auto">
          <a:xfrm>
            <a:off x="7220095" y="2149334"/>
            <a:ext cx="266700" cy="158750"/>
          </a:xfrm>
          <a:custGeom>
            <a:avLst/>
            <a:gdLst>
              <a:gd name="T0" fmla="*/ 2147483647 w 309"/>
              <a:gd name="T1" fmla="*/ 2147483647 h 187"/>
              <a:gd name="T2" fmla="*/ 2147483647 w 309"/>
              <a:gd name="T3" fmla="*/ 2147483647 h 187"/>
              <a:gd name="T4" fmla="*/ 2147483647 w 309"/>
              <a:gd name="T5" fmla="*/ 2147483647 h 187"/>
              <a:gd name="T6" fmla="*/ 2147483647 w 309"/>
              <a:gd name="T7" fmla="*/ 2147483647 h 187"/>
              <a:gd name="T8" fmla="*/ 2147483647 w 309"/>
              <a:gd name="T9" fmla="*/ 2147483647 h 187"/>
              <a:gd name="T10" fmla="*/ 2147483647 w 309"/>
              <a:gd name="T11" fmla="*/ 2147483647 h 187"/>
              <a:gd name="T12" fmla="*/ 2147483647 w 309"/>
              <a:gd name="T13" fmla="*/ 2147483647 h 187"/>
              <a:gd name="T14" fmla="*/ 2147483647 w 309"/>
              <a:gd name="T15" fmla="*/ 2147483647 h 187"/>
              <a:gd name="T16" fmla="*/ 2147483647 w 309"/>
              <a:gd name="T17" fmla="*/ 2147483647 h 187"/>
              <a:gd name="T18" fmla="*/ 2147483647 w 309"/>
              <a:gd name="T19" fmla="*/ 2147483647 h 187"/>
              <a:gd name="T20" fmla="*/ 2147483647 w 309"/>
              <a:gd name="T21" fmla="*/ 2147483647 h 187"/>
              <a:gd name="T22" fmla="*/ 2147483647 w 309"/>
              <a:gd name="T23" fmla="*/ 2147483647 h 187"/>
              <a:gd name="T24" fmla="*/ 2147483647 w 309"/>
              <a:gd name="T25" fmla="*/ 0 h 187"/>
              <a:gd name="T26" fmla="*/ 2147483647 w 309"/>
              <a:gd name="T27" fmla="*/ 2147483647 h 187"/>
              <a:gd name="T28" fmla="*/ 2147483647 w 309"/>
              <a:gd name="T29" fmla="*/ 2147483647 h 187"/>
              <a:gd name="T30" fmla="*/ 2147483647 w 309"/>
              <a:gd name="T31" fmla="*/ 2147483647 h 187"/>
              <a:gd name="T32" fmla="*/ 2147483647 w 309"/>
              <a:gd name="T33" fmla="*/ 2147483647 h 187"/>
              <a:gd name="T34" fmla="*/ 2147483647 w 309"/>
              <a:gd name="T35" fmla="*/ 2147483647 h 187"/>
              <a:gd name="T36" fmla="*/ 2147483647 w 309"/>
              <a:gd name="T37" fmla="*/ 2147483647 h 187"/>
              <a:gd name="T38" fmla="*/ 2147483647 w 309"/>
              <a:gd name="T39" fmla="*/ 2147483647 h 187"/>
              <a:gd name="T40" fmla="*/ 2147483647 w 309"/>
              <a:gd name="T41" fmla="*/ 2147483647 h 187"/>
              <a:gd name="T42" fmla="*/ 2147483647 w 309"/>
              <a:gd name="T43" fmla="*/ 2147483647 h 187"/>
              <a:gd name="T44" fmla="*/ 2147483647 w 309"/>
              <a:gd name="T45" fmla="*/ 2147483647 h 187"/>
              <a:gd name="T46" fmla="*/ 2147483647 w 309"/>
              <a:gd name="T47" fmla="*/ 2147483647 h 187"/>
              <a:gd name="T48" fmla="*/ 2147483647 w 309"/>
              <a:gd name="T49" fmla="*/ 2147483647 h 187"/>
              <a:gd name="T50" fmla="*/ 2147483647 w 309"/>
              <a:gd name="T51" fmla="*/ 2147483647 h 187"/>
              <a:gd name="T52" fmla="*/ 2147483647 w 309"/>
              <a:gd name="T53" fmla="*/ 2147483647 h 187"/>
              <a:gd name="T54" fmla="*/ 2147483647 w 309"/>
              <a:gd name="T55" fmla="*/ 2147483647 h 187"/>
              <a:gd name="T56" fmla="*/ 2147483647 w 309"/>
              <a:gd name="T57" fmla="*/ 2147483647 h 187"/>
              <a:gd name="T58" fmla="*/ 2147483647 w 309"/>
              <a:gd name="T59" fmla="*/ 2147483647 h 187"/>
              <a:gd name="T60" fmla="*/ 2147483647 w 309"/>
              <a:gd name="T61" fmla="*/ 2147483647 h 187"/>
              <a:gd name="T62" fmla="*/ 2147483647 w 309"/>
              <a:gd name="T63" fmla="*/ 2147483647 h 187"/>
              <a:gd name="T64" fmla="*/ 2147483647 w 309"/>
              <a:gd name="T65" fmla="*/ 2147483647 h 187"/>
              <a:gd name="T66" fmla="*/ 2147483647 w 309"/>
              <a:gd name="T67" fmla="*/ 2147483647 h 187"/>
              <a:gd name="T68" fmla="*/ 2147483647 w 309"/>
              <a:gd name="T69" fmla="*/ 2147483647 h 187"/>
              <a:gd name="T70" fmla="*/ 2147483647 w 309"/>
              <a:gd name="T71" fmla="*/ 2147483647 h 187"/>
              <a:gd name="T72" fmla="*/ 2147483647 w 309"/>
              <a:gd name="T73" fmla="*/ 2147483647 h 187"/>
              <a:gd name="T74" fmla="*/ 2147483647 w 309"/>
              <a:gd name="T75" fmla="*/ 2147483647 h 187"/>
              <a:gd name="T76" fmla="*/ 0 w 309"/>
              <a:gd name="T77" fmla="*/ 2147483647 h 187"/>
              <a:gd name="T78" fmla="*/ 2147483647 w 309"/>
              <a:gd name="T79" fmla="*/ 2147483647 h 187"/>
              <a:gd name="T80" fmla="*/ 2147483647 w 309"/>
              <a:gd name="T81" fmla="*/ 2147483647 h 187"/>
              <a:gd name="T82" fmla="*/ 2147483647 w 309"/>
              <a:gd name="T83" fmla="*/ 2147483647 h 187"/>
              <a:gd name="T84" fmla="*/ 2147483647 w 309"/>
              <a:gd name="T85" fmla="*/ 2147483647 h 187"/>
              <a:gd name="T86" fmla="*/ 2147483647 w 309"/>
              <a:gd name="T87" fmla="*/ 2147483647 h 187"/>
              <a:gd name="T88" fmla="*/ 2147483647 w 309"/>
              <a:gd name="T89" fmla="*/ 2147483647 h 187"/>
              <a:gd name="T90" fmla="*/ 2147483647 w 309"/>
              <a:gd name="T91" fmla="*/ 2147483647 h 187"/>
              <a:gd name="T92" fmla="*/ 2147483647 w 309"/>
              <a:gd name="T93" fmla="*/ 2147483647 h 187"/>
              <a:gd name="T94" fmla="*/ 2147483647 w 309"/>
              <a:gd name="T95" fmla="*/ 2147483647 h 187"/>
              <a:gd name="T96" fmla="*/ 2147483647 w 309"/>
              <a:gd name="T97" fmla="*/ 2147483647 h 187"/>
              <a:gd name="T98" fmla="*/ 2147483647 w 309"/>
              <a:gd name="T99" fmla="*/ 2147483647 h 187"/>
              <a:gd name="T100" fmla="*/ 2147483647 w 309"/>
              <a:gd name="T101" fmla="*/ 2147483647 h 187"/>
              <a:gd name="T102" fmla="*/ 2147483647 w 309"/>
              <a:gd name="T103" fmla="*/ 2147483647 h 187"/>
              <a:gd name="T104" fmla="*/ 2147483647 w 309"/>
              <a:gd name="T105" fmla="*/ 2147483647 h 187"/>
              <a:gd name="T106" fmla="*/ 2147483647 w 309"/>
              <a:gd name="T107" fmla="*/ 2147483647 h 187"/>
              <a:gd name="T108" fmla="*/ 2147483647 w 309"/>
              <a:gd name="T109" fmla="*/ 2147483647 h 187"/>
              <a:gd name="T110" fmla="*/ 2147483647 w 309"/>
              <a:gd name="T111" fmla="*/ 2147483647 h 187"/>
              <a:gd name="T112" fmla="*/ 2147483647 w 309"/>
              <a:gd name="T113" fmla="*/ 2147483647 h 187"/>
              <a:gd name="T114" fmla="*/ 2147483647 w 309"/>
              <a:gd name="T115" fmla="*/ 2147483647 h 1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9"/>
              <a:gd name="T175" fmla="*/ 0 h 187"/>
              <a:gd name="T176" fmla="*/ 309 w 309"/>
              <a:gd name="T177" fmla="*/ 187 h 1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9" h="187">
                <a:moveTo>
                  <a:pt x="305" y="78"/>
                </a:moveTo>
                <a:lnTo>
                  <a:pt x="304" y="69"/>
                </a:lnTo>
                <a:lnTo>
                  <a:pt x="300" y="63"/>
                </a:lnTo>
                <a:lnTo>
                  <a:pt x="293" y="57"/>
                </a:lnTo>
                <a:lnTo>
                  <a:pt x="285" y="53"/>
                </a:lnTo>
                <a:lnTo>
                  <a:pt x="284" y="46"/>
                </a:lnTo>
                <a:lnTo>
                  <a:pt x="278" y="40"/>
                </a:lnTo>
                <a:lnTo>
                  <a:pt x="270" y="35"/>
                </a:lnTo>
                <a:lnTo>
                  <a:pt x="260" y="31"/>
                </a:lnTo>
                <a:lnTo>
                  <a:pt x="257" y="28"/>
                </a:lnTo>
                <a:lnTo>
                  <a:pt x="255" y="25"/>
                </a:lnTo>
                <a:lnTo>
                  <a:pt x="252" y="21"/>
                </a:lnTo>
                <a:lnTo>
                  <a:pt x="247" y="19"/>
                </a:lnTo>
                <a:lnTo>
                  <a:pt x="241" y="15"/>
                </a:lnTo>
                <a:lnTo>
                  <a:pt x="236" y="13"/>
                </a:lnTo>
                <a:lnTo>
                  <a:pt x="229" y="11"/>
                </a:lnTo>
                <a:lnTo>
                  <a:pt x="222" y="10"/>
                </a:lnTo>
                <a:lnTo>
                  <a:pt x="218" y="8"/>
                </a:lnTo>
                <a:lnTo>
                  <a:pt x="215" y="8"/>
                </a:lnTo>
                <a:lnTo>
                  <a:pt x="211" y="8"/>
                </a:lnTo>
                <a:lnTo>
                  <a:pt x="208" y="8"/>
                </a:lnTo>
                <a:lnTo>
                  <a:pt x="204" y="6"/>
                </a:lnTo>
                <a:lnTo>
                  <a:pt x="201" y="4"/>
                </a:lnTo>
                <a:lnTo>
                  <a:pt x="198" y="2"/>
                </a:lnTo>
                <a:lnTo>
                  <a:pt x="193" y="0"/>
                </a:lnTo>
                <a:lnTo>
                  <a:pt x="187" y="0"/>
                </a:lnTo>
                <a:lnTo>
                  <a:pt x="181" y="0"/>
                </a:lnTo>
                <a:lnTo>
                  <a:pt x="177" y="3"/>
                </a:lnTo>
                <a:lnTo>
                  <a:pt x="173" y="5"/>
                </a:lnTo>
                <a:lnTo>
                  <a:pt x="171" y="4"/>
                </a:lnTo>
                <a:lnTo>
                  <a:pt x="169" y="4"/>
                </a:lnTo>
                <a:lnTo>
                  <a:pt x="166" y="3"/>
                </a:lnTo>
                <a:lnTo>
                  <a:pt x="164" y="3"/>
                </a:lnTo>
                <a:lnTo>
                  <a:pt x="154" y="2"/>
                </a:lnTo>
                <a:lnTo>
                  <a:pt x="146" y="3"/>
                </a:lnTo>
                <a:lnTo>
                  <a:pt x="138" y="6"/>
                </a:lnTo>
                <a:lnTo>
                  <a:pt x="133" y="11"/>
                </a:lnTo>
                <a:lnTo>
                  <a:pt x="132" y="10"/>
                </a:lnTo>
                <a:lnTo>
                  <a:pt x="130" y="10"/>
                </a:lnTo>
                <a:lnTo>
                  <a:pt x="128" y="10"/>
                </a:lnTo>
                <a:lnTo>
                  <a:pt x="126" y="10"/>
                </a:lnTo>
                <a:lnTo>
                  <a:pt x="117" y="10"/>
                </a:lnTo>
                <a:lnTo>
                  <a:pt x="109" y="12"/>
                </a:lnTo>
                <a:lnTo>
                  <a:pt x="103" y="17"/>
                </a:lnTo>
                <a:lnTo>
                  <a:pt x="101" y="23"/>
                </a:lnTo>
                <a:lnTo>
                  <a:pt x="100" y="22"/>
                </a:lnTo>
                <a:lnTo>
                  <a:pt x="97" y="22"/>
                </a:lnTo>
                <a:lnTo>
                  <a:pt x="96" y="21"/>
                </a:lnTo>
                <a:lnTo>
                  <a:pt x="94" y="21"/>
                </a:lnTo>
                <a:lnTo>
                  <a:pt x="83" y="21"/>
                </a:lnTo>
                <a:lnTo>
                  <a:pt x="74" y="23"/>
                </a:lnTo>
                <a:lnTo>
                  <a:pt x="67" y="29"/>
                </a:lnTo>
                <a:lnTo>
                  <a:pt x="64" y="37"/>
                </a:lnTo>
                <a:lnTo>
                  <a:pt x="60" y="38"/>
                </a:lnTo>
                <a:lnTo>
                  <a:pt x="52" y="40"/>
                </a:lnTo>
                <a:lnTo>
                  <a:pt x="44" y="44"/>
                </a:lnTo>
                <a:lnTo>
                  <a:pt x="40" y="50"/>
                </a:lnTo>
                <a:lnTo>
                  <a:pt x="40" y="52"/>
                </a:lnTo>
                <a:lnTo>
                  <a:pt x="41" y="53"/>
                </a:lnTo>
                <a:lnTo>
                  <a:pt x="41" y="56"/>
                </a:lnTo>
                <a:lnTo>
                  <a:pt x="42" y="58"/>
                </a:lnTo>
                <a:lnTo>
                  <a:pt x="36" y="59"/>
                </a:lnTo>
                <a:lnTo>
                  <a:pt x="30" y="63"/>
                </a:lnTo>
                <a:lnTo>
                  <a:pt x="26" y="69"/>
                </a:lnTo>
                <a:lnTo>
                  <a:pt x="24" y="78"/>
                </a:lnTo>
                <a:lnTo>
                  <a:pt x="24" y="82"/>
                </a:lnTo>
                <a:lnTo>
                  <a:pt x="24" y="87"/>
                </a:lnTo>
                <a:lnTo>
                  <a:pt x="25" y="91"/>
                </a:lnTo>
                <a:lnTo>
                  <a:pt x="26" y="95"/>
                </a:lnTo>
                <a:lnTo>
                  <a:pt x="19" y="101"/>
                </a:lnTo>
                <a:lnTo>
                  <a:pt x="13" y="109"/>
                </a:lnTo>
                <a:lnTo>
                  <a:pt x="9" y="119"/>
                </a:lnTo>
                <a:lnTo>
                  <a:pt x="4" y="130"/>
                </a:lnTo>
                <a:lnTo>
                  <a:pt x="0" y="150"/>
                </a:lnTo>
                <a:lnTo>
                  <a:pt x="0" y="166"/>
                </a:lnTo>
                <a:lnTo>
                  <a:pt x="5" y="179"/>
                </a:lnTo>
                <a:lnTo>
                  <a:pt x="13" y="186"/>
                </a:lnTo>
                <a:lnTo>
                  <a:pt x="18" y="187"/>
                </a:lnTo>
                <a:lnTo>
                  <a:pt x="24" y="185"/>
                </a:lnTo>
                <a:lnTo>
                  <a:pt x="28" y="181"/>
                </a:lnTo>
                <a:lnTo>
                  <a:pt x="34" y="177"/>
                </a:lnTo>
                <a:lnTo>
                  <a:pt x="38" y="171"/>
                </a:lnTo>
                <a:lnTo>
                  <a:pt x="43" y="163"/>
                </a:lnTo>
                <a:lnTo>
                  <a:pt x="48" y="154"/>
                </a:lnTo>
                <a:lnTo>
                  <a:pt x="51" y="144"/>
                </a:lnTo>
                <a:lnTo>
                  <a:pt x="51" y="143"/>
                </a:lnTo>
                <a:lnTo>
                  <a:pt x="51" y="142"/>
                </a:lnTo>
                <a:lnTo>
                  <a:pt x="52" y="141"/>
                </a:lnTo>
                <a:lnTo>
                  <a:pt x="64" y="140"/>
                </a:lnTo>
                <a:lnTo>
                  <a:pt x="78" y="137"/>
                </a:lnTo>
                <a:lnTo>
                  <a:pt x="94" y="136"/>
                </a:lnTo>
                <a:lnTo>
                  <a:pt x="111" y="134"/>
                </a:lnTo>
                <a:lnTo>
                  <a:pt x="130" y="130"/>
                </a:lnTo>
                <a:lnTo>
                  <a:pt x="148" y="128"/>
                </a:lnTo>
                <a:lnTo>
                  <a:pt x="166" y="126"/>
                </a:lnTo>
                <a:lnTo>
                  <a:pt x="186" y="122"/>
                </a:lnTo>
                <a:lnTo>
                  <a:pt x="203" y="120"/>
                </a:lnTo>
                <a:lnTo>
                  <a:pt x="221" y="118"/>
                </a:lnTo>
                <a:lnTo>
                  <a:pt x="237" y="116"/>
                </a:lnTo>
                <a:lnTo>
                  <a:pt x="252" y="113"/>
                </a:lnTo>
                <a:lnTo>
                  <a:pt x="263" y="112"/>
                </a:lnTo>
                <a:lnTo>
                  <a:pt x="274" y="111"/>
                </a:lnTo>
                <a:lnTo>
                  <a:pt x="280" y="110"/>
                </a:lnTo>
                <a:lnTo>
                  <a:pt x="284" y="110"/>
                </a:lnTo>
                <a:lnTo>
                  <a:pt x="293" y="110"/>
                </a:lnTo>
                <a:lnTo>
                  <a:pt x="301" y="109"/>
                </a:lnTo>
                <a:lnTo>
                  <a:pt x="307" y="104"/>
                </a:lnTo>
                <a:lnTo>
                  <a:pt x="309" y="98"/>
                </a:lnTo>
                <a:lnTo>
                  <a:pt x="308" y="94"/>
                </a:lnTo>
                <a:lnTo>
                  <a:pt x="307" y="87"/>
                </a:lnTo>
                <a:lnTo>
                  <a:pt x="305" y="81"/>
                </a:lnTo>
                <a:lnTo>
                  <a:pt x="30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16" name="Freeform 32"/>
          <p:cNvSpPr>
            <a:spLocks/>
          </p:cNvSpPr>
          <p:nvPr/>
        </p:nvSpPr>
        <p:spPr bwMode="auto">
          <a:xfrm>
            <a:off x="8521845" y="2396986"/>
            <a:ext cx="153988" cy="134937"/>
          </a:xfrm>
          <a:custGeom>
            <a:avLst/>
            <a:gdLst>
              <a:gd name="T0" fmla="*/ 2147483647 w 177"/>
              <a:gd name="T1" fmla="*/ 2147483647 h 157"/>
              <a:gd name="T2" fmla="*/ 2147483647 w 177"/>
              <a:gd name="T3" fmla="*/ 0 h 157"/>
              <a:gd name="T4" fmla="*/ 0 w 177"/>
              <a:gd name="T5" fmla="*/ 2147483647 h 157"/>
              <a:gd name="T6" fmla="*/ 0 w 177"/>
              <a:gd name="T7" fmla="*/ 2147483647 h 157"/>
              <a:gd name="T8" fmla="*/ 2147483647 w 177"/>
              <a:gd name="T9" fmla="*/ 2147483647 h 157"/>
              <a:gd name="T10" fmla="*/ 0 60000 65536"/>
              <a:gd name="T11" fmla="*/ 0 60000 65536"/>
              <a:gd name="T12" fmla="*/ 0 60000 65536"/>
              <a:gd name="T13" fmla="*/ 0 60000 65536"/>
              <a:gd name="T14" fmla="*/ 0 60000 65536"/>
              <a:gd name="T15" fmla="*/ 0 w 177"/>
              <a:gd name="T16" fmla="*/ 0 h 157"/>
              <a:gd name="T17" fmla="*/ 177 w 177"/>
              <a:gd name="T18" fmla="*/ 157 h 157"/>
            </a:gdLst>
            <a:ahLst/>
            <a:cxnLst>
              <a:cxn ang="T10">
                <a:pos x="T0" y="T1"/>
              </a:cxn>
              <a:cxn ang="T11">
                <a:pos x="T2" y="T3"/>
              </a:cxn>
              <a:cxn ang="T12">
                <a:pos x="T4" y="T5"/>
              </a:cxn>
              <a:cxn ang="T13">
                <a:pos x="T6" y="T7"/>
              </a:cxn>
              <a:cxn ang="T14">
                <a:pos x="T8" y="T9"/>
              </a:cxn>
            </a:cxnLst>
            <a:rect l="T15" t="T16" r="T17" b="T18"/>
            <a:pathLst>
              <a:path w="177" h="157">
                <a:moveTo>
                  <a:pt x="177" y="153"/>
                </a:moveTo>
                <a:lnTo>
                  <a:pt x="177" y="0"/>
                </a:lnTo>
                <a:lnTo>
                  <a:pt x="0" y="36"/>
                </a:lnTo>
                <a:lnTo>
                  <a:pt x="0" y="157"/>
                </a:lnTo>
                <a:lnTo>
                  <a:pt x="177"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17" name="Freeform 33"/>
          <p:cNvSpPr>
            <a:spLocks/>
          </p:cNvSpPr>
          <p:nvPr/>
        </p:nvSpPr>
        <p:spPr bwMode="auto">
          <a:xfrm>
            <a:off x="8539344" y="2419245"/>
            <a:ext cx="117475" cy="60325"/>
          </a:xfrm>
          <a:custGeom>
            <a:avLst/>
            <a:gdLst>
              <a:gd name="T0" fmla="*/ 2147483647 w 136"/>
              <a:gd name="T1" fmla="*/ 0 h 70"/>
              <a:gd name="T2" fmla="*/ 0 w 136"/>
              <a:gd name="T3" fmla="*/ 0 h 70"/>
              <a:gd name="T4" fmla="*/ 0 w 136"/>
              <a:gd name="T5" fmla="*/ 2147483647 h 70"/>
              <a:gd name="T6" fmla="*/ 2147483647 w 136"/>
              <a:gd name="T7" fmla="*/ 2147483647 h 70"/>
              <a:gd name="T8" fmla="*/ 2147483647 w 136"/>
              <a:gd name="T9" fmla="*/ 0 h 70"/>
              <a:gd name="T10" fmla="*/ 0 60000 65536"/>
              <a:gd name="T11" fmla="*/ 0 60000 65536"/>
              <a:gd name="T12" fmla="*/ 0 60000 65536"/>
              <a:gd name="T13" fmla="*/ 0 60000 65536"/>
              <a:gd name="T14" fmla="*/ 0 60000 65536"/>
              <a:gd name="T15" fmla="*/ 0 w 136"/>
              <a:gd name="T16" fmla="*/ 0 h 70"/>
              <a:gd name="T17" fmla="*/ 136 w 136"/>
              <a:gd name="T18" fmla="*/ 70 h 70"/>
            </a:gdLst>
            <a:ahLst/>
            <a:cxnLst>
              <a:cxn ang="T10">
                <a:pos x="T0" y="T1"/>
              </a:cxn>
              <a:cxn ang="T11">
                <a:pos x="T2" y="T3"/>
              </a:cxn>
              <a:cxn ang="T12">
                <a:pos x="T4" y="T5"/>
              </a:cxn>
              <a:cxn ang="T13">
                <a:pos x="T6" y="T7"/>
              </a:cxn>
              <a:cxn ang="T14">
                <a:pos x="T8" y="T9"/>
              </a:cxn>
            </a:cxnLst>
            <a:rect l="T15" t="T16" r="T17" b="T18"/>
            <a:pathLst>
              <a:path w="136" h="70">
                <a:moveTo>
                  <a:pt x="136" y="0"/>
                </a:moveTo>
                <a:lnTo>
                  <a:pt x="0" y="0"/>
                </a:lnTo>
                <a:lnTo>
                  <a:pt x="0" y="70"/>
                </a:lnTo>
                <a:lnTo>
                  <a:pt x="136" y="69"/>
                </a:lnTo>
                <a:lnTo>
                  <a:pt x="136" y="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18" name="Freeform 34"/>
          <p:cNvSpPr>
            <a:spLocks/>
          </p:cNvSpPr>
          <p:nvPr/>
        </p:nvSpPr>
        <p:spPr bwMode="auto">
          <a:xfrm>
            <a:off x="8242447" y="2379557"/>
            <a:ext cx="620713" cy="714375"/>
          </a:xfrm>
          <a:custGeom>
            <a:avLst/>
            <a:gdLst>
              <a:gd name="T0" fmla="*/ 2147483647 w 718"/>
              <a:gd name="T1" fmla="*/ 2147483647 h 837"/>
              <a:gd name="T2" fmla="*/ 2147483647 w 718"/>
              <a:gd name="T3" fmla="*/ 2147483647 h 837"/>
              <a:gd name="T4" fmla="*/ 2147483647 w 718"/>
              <a:gd name="T5" fmla="*/ 2147483647 h 837"/>
              <a:gd name="T6" fmla="*/ 2147483647 w 718"/>
              <a:gd name="T7" fmla="*/ 2147483647 h 837"/>
              <a:gd name="T8" fmla="*/ 2147483647 w 718"/>
              <a:gd name="T9" fmla="*/ 2147483647 h 837"/>
              <a:gd name="T10" fmla="*/ 2147483647 w 718"/>
              <a:gd name="T11" fmla="*/ 2147483647 h 837"/>
              <a:gd name="T12" fmla="*/ 2147483647 w 718"/>
              <a:gd name="T13" fmla="*/ 2147483647 h 837"/>
              <a:gd name="T14" fmla="*/ 2147483647 w 718"/>
              <a:gd name="T15" fmla="*/ 2147483647 h 837"/>
              <a:gd name="T16" fmla="*/ 2147483647 w 718"/>
              <a:gd name="T17" fmla="*/ 2147483647 h 837"/>
              <a:gd name="T18" fmla="*/ 2147483647 w 718"/>
              <a:gd name="T19" fmla="*/ 2147483647 h 837"/>
              <a:gd name="T20" fmla="*/ 2147483647 w 718"/>
              <a:gd name="T21" fmla="*/ 2147483647 h 837"/>
              <a:gd name="T22" fmla="*/ 2147483647 w 718"/>
              <a:gd name="T23" fmla="*/ 2147483647 h 837"/>
              <a:gd name="T24" fmla="*/ 2147483647 w 718"/>
              <a:gd name="T25" fmla="*/ 2147483647 h 837"/>
              <a:gd name="T26" fmla="*/ 2147483647 w 718"/>
              <a:gd name="T27" fmla="*/ 2147483647 h 837"/>
              <a:gd name="T28" fmla="*/ 2147483647 w 718"/>
              <a:gd name="T29" fmla="*/ 2147483647 h 837"/>
              <a:gd name="T30" fmla="*/ 2147483647 w 718"/>
              <a:gd name="T31" fmla="*/ 2147483647 h 837"/>
              <a:gd name="T32" fmla="*/ 2147483647 w 718"/>
              <a:gd name="T33" fmla="*/ 2147483647 h 837"/>
              <a:gd name="T34" fmla="*/ 2147483647 w 718"/>
              <a:gd name="T35" fmla="*/ 2147483647 h 837"/>
              <a:gd name="T36" fmla="*/ 2147483647 w 718"/>
              <a:gd name="T37" fmla="*/ 2147483647 h 837"/>
              <a:gd name="T38" fmla="*/ 2147483647 w 718"/>
              <a:gd name="T39" fmla="*/ 2147483647 h 837"/>
              <a:gd name="T40" fmla="*/ 2147483647 w 718"/>
              <a:gd name="T41" fmla="*/ 2147483647 h 837"/>
              <a:gd name="T42" fmla="*/ 2147483647 w 718"/>
              <a:gd name="T43" fmla="*/ 2147483647 h 837"/>
              <a:gd name="T44" fmla="*/ 2147483647 w 718"/>
              <a:gd name="T45" fmla="*/ 2147483647 h 837"/>
              <a:gd name="T46" fmla="*/ 2147483647 w 718"/>
              <a:gd name="T47" fmla="*/ 2147483647 h 837"/>
              <a:gd name="T48" fmla="*/ 2147483647 w 718"/>
              <a:gd name="T49" fmla="*/ 2147483647 h 837"/>
              <a:gd name="T50" fmla="*/ 2147483647 w 718"/>
              <a:gd name="T51" fmla="*/ 2147483647 h 837"/>
              <a:gd name="T52" fmla="*/ 2147483647 w 718"/>
              <a:gd name="T53" fmla="*/ 2147483647 h 837"/>
              <a:gd name="T54" fmla="*/ 2147483647 w 718"/>
              <a:gd name="T55" fmla="*/ 2147483647 h 837"/>
              <a:gd name="T56" fmla="*/ 2147483647 w 718"/>
              <a:gd name="T57" fmla="*/ 2147483647 h 837"/>
              <a:gd name="T58" fmla="*/ 2147483647 w 718"/>
              <a:gd name="T59" fmla="*/ 2147483647 h 837"/>
              <a:gd name="T60" fmla="*/ 2147483647 w 718"/>
              <a:gd name="T61" fmla="*/ 2147483647 h 837"/>
              <a:gd name="T62" fmla="*/ 2147483647 w 718"/>
              <a:gd name="T63" fmla="*/ 2147483647 h 837"/>
              <a:gd name="T64" fmla="*/ 2147483647 w 718"/>
              <a:gd name="T65" fmla="*/ 2147483647 h 837"/>
              <a:gd name="T66" fmla="*/ 2147483647 w 718"/>
              <a:gd name="T67" fmla="*/ 2147483647 h 837"/>
              <a:gd name="T68" fmla="*/ 2147483647 w 718"/>
              <a:gd name="T69" fmla="*/ 2147483647 h 837"/>
              <a:gd name="T70" fmla="*/ 2147483647 w 718"/>
              <a:gd name="T71" fmla="*/ 2147483647 h 837"/>
              <a:gd name="T72" fmla="*/ 2147483647 w 718"/>
              <a:gd name="T73" fmla="*/ 2147483647 h 837"/>
              <a:gd name="T74" fmla="*/ 2147483647 w 718"/>
              <a:gd name="T75" fmla="*/ 2147483647 h 837"/>
              <a:gd name="T76" fmla="*/ 2147483647 w 718"/>
              <a:gd name="T77" fmla="*/ 2147483647 h 837"/>
              <a:gd name="T78" fmla="*/ 2147483647 w 718"/>
              <a:gd name="T79" fmla="*/ 2147483647 h 837"/>
              <a:gd name="T80" fmla="*/ 2147483647 w 718"/>
              <a:gd name="T81" fmla="*/ 2147483647 h 837"/>
              <a:gd name="T82" fmla="*/ 2147483647 w 718"/>
              <a:gd name="T83" fmla="*/ 2147483647 h 837"/>
              <a:gd name="T84" fmla="*/ 2147483647 w 718"/>
              <a:gd name="T85" fmla="*/ 2147483647 h 837"/>
              <a:gd name="T86" fmla="*/ 2147483647 w 718"/>
              <a:gd name="T87" fmla="*/ 2147483647 h 837"/>
              <a:gd name="T88" fmla="*/ 2147483647 w 718"/>
              <a:gd name="T89" fmla="*/ 2147483647 h 837"/>
              <a:gd name="T90" fmla="*/ 0 w 718"/>
              <a:gd name="T91" fmla="*/ 2147483647 h 837"/>
              <a:gd name="T92" fmla="*/ 2147483647 w 718"/>
              <a:gd name="T93" fmla="*/ 2147483647 h 837"/>
              <a:gd name="T94" fmla="*/ 2147483647 w 718"/>
              <a:gd name="T95" fmla="*/ 2147483647 h 837"/>
              <a:gd name="T96" fmla="*/ 2147483647 w 718"/>
              <a:gd name="T97" fmla="*/ 2147483647 h 837"/>
              <a:gd name="T98" fmla="*/ 2147483647 w 718"/>
              <a:gd name="T99" fmla="*/ 2147483647 h 837"/>
              <a:gd name="T100" fmla="*/ 2147483647 w 718"/>
              <a:gd name="T101" fmla="*/ 2147483647 h 837"/>
              <a:gd name="T102" fmla="*/ 2147483647 w 718"/>
              <a:gd name="T103" fmla="*/ 2147483647 h 837"/>
              <a:gd name="T104" fmla="*/ 2147483647 w 718"/>
              <a:gd name="T105" fmla="*/ 2147483647 h 837"/>
              <a:gd name="T106" fmla="*/ 2147483647 w 718"/>
              <a:gd name="T107" fmla="*/ 2147483647 h 8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8"/>
              <a:gd name="T163" fmla="*/ 0 h 837"/>
              <a:gd name="T164" fmla="*/ 718 w 718"/>
              <a:gd name="T165" fmla="*/ 837 h 8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8" h="837">
                <a:moveTo>
                  <a:pt x="240" y="238"/>
                </a:moveTo>
                <a:lnTo>
                  <a:pt x="232" y="288"/>
                </a:lnTo>
                <a:lnTo>
                  <a:pt x="225" y="340"/>
                </a:lnTo>
                <a:lnTo>
                  <a:pt x="219" y="391"/>
                </a:lnTo>
                <a:lnTo>
                  <a:pt x="215" y="440"/>
                </a:lnTo>
                <a:lnTo>
                  <a:pt x="210" y="482"/>
                </a:lnTo>
                <a:lnTo>
                  <a:pt x="208" y="516"/>
                </a:lnTo>
                <a:lnTo>
                  <a:pt x="207" y="539"/>
                </a:lnTo>
                <a:lnTo>
                  <a:pt x="205" y="547"/>
                </a:lnTo>
                <a:lnTo>
                  <a:pt x="224" y="547"/>
                </a:lnTo>
                <a:lnTo>
                  <a:pt x="218" y="570"/>
                </a:lnTo>
                <a:lnTo>
                  <a:pt x="214" y="604"/>
                </a:lnTo>
                <a:lnTo>
                  <a:pt x="211" y="638"/>
                </a:lnTo>
                <a:lnTo>
                  <a:pt x="210" y="661"/>
                </a:lnTo>
                <a:lnTo>
                  <a:pt x="211" y="675"/>
                </a:lnTo>
                <a:lnTo>
                  <a:pt x="212" y="691"/>
                </a:lnTo>
                <a:lnTo>
                  <a:pt x="215" y="707"/>
                </a:lnTo>
                <a:lnTo>
                  <a:pt x="219" y="724"/>
                </a:lnTo>
                <a:lnTo>
                  <a:pt x="226" y="741"/>
                </a:lnTo>
                <a:lnTo>
                  <a:pt x="237" y="759"/>
                </a:lnTo>
                <a:lnTo>
                  <a:pt x="249" y="775"/>
                </a:lnTo>
                <a:lnTo>
                  <a:pt x="268" y="790"/>
                </a:lnTo>
                <a:lnTo>
                  <a:pt x="308" y="790"/>
                </a:lnTo>
                <a:lnTo>
                  <a:pt x="294" y="791"/>
                </a:lnTo>
                <a:lnTo>
                  <a:pt x="283" y="794"/>
                </a:lnTo>
                <a:lnTo>
                  <a:pt x="272" y="799"/>
                </a:lnTo>
                <a:lnTo>
                  <a:pt x="263" y="805"/>
                </a:lnTo>
                <a:lnTo>
                  <a:pt x="255" y="811"/>
                </a:lnTo>
                <a:lnTo>
                  <a:pt x="249" y="819"/>
                </a:lnTo>
                <a:lnTo>
                  <a:pt x="246" y="828"/>
                </a:lnTo>
                <a:lnTo>
                  <a:pt x="245" y="837"/>
                </a:lnTo>
                <a:lnTo>
                  <a:pt x="400" y="837"/>
                </a:lnTo>
                <a:lnTo>
                  <a:pt x="399" y="823"/>
                </a:lnTo>
                <a:lnTo>
                  <a:pt x="393" y="812"/>
                </a:lnTo>
                <a:lnTo>
                  <a:pt x="386" y="802"/>
                </a:lnTo>
                <a:lnTo>
                  <a:pt x="383" y="797"/>
                </a:lnTo>
                <a:lnTo>
                  <a:pt x="379" y="784"/>
                </a:lnTo>
                <a:lnTo>
                  <a:pt x="376" y="764"/>
                </a:lnTo>
                <a:lnTo>
                  <a:pt x="374" y="739"/>
                </a:lnTo>
                <a:lnTo>
                  <a:pt x="373" y="709"/>
                </a:lnTo>
                <a:lnTo>
                  <a:pt x="373" y="675"/>
                </a:lnTo>
                <a:lnTo>
                  <a:pt x="376" y="636"/>
                </a:lnTo>
                <a:lnTo>
                  <a:pt x="384" y="593"/>
                </a:lnTo>
                <a:lnTo>
                  <a:pt x="396" y="547"/>
                </a:lnTo>
                <a:lnTo>
                  <a:pt x="426" y="547"/>
                </a:lnTo>
                <a:lnTo>
                  <a:pt x="439" y="615"/>
                </a:lnTo>
                <a:lnTo>
                  <a:pt x="442" y="690"/>
                </a:lnTo>
                <a:lnTo>
                  <a:pt x="438" y="755"/>
                </a:lnTo>
                <a:lnTo>
                  <a:pt x="431" y="792"/>
                </a:lnTo>
                <a:lnTo>
                  <a:pt x="427" y="800"/>
                </a:lnTo>
                <a:lnTo>
                  <a:pt x="419" y="812"/>
                </a:lnTo>
                <a:lnTo>
                  <a:pt x="413" y="824"/>
                </a:lnTo>
                <a:lnTo>
                  <a:pt x="413" y="836"/>
                </a:lnTo>
                <a:lnTo>
                  <a:pt x="556" y="836"/>
                </a:lnTo>
                <a:lnTo>
                  <a:pt x="555" y="827"/>
                </a:lnTo>
                <a:lnTo>
                  <a:pt x="550" y="819"/>
                </a:lnTo>
                <a:lnTo>
                  <a:pt x="543" y="811"/>
                </a:lnTo>
                <a:lnTo>
                  <a:pt x="535" y="804"/>
                </a:lnTo>
                <a:lnTo>
                  <a:pt x="523" y="799"/>
                </a:lnTo>
                <a:lnTo>
                  <a:pt x="512" y="794"/>
                </a:lnTo>
                <a:lnTo>
                  <a:pt x="499" y="791"/>
                </a:lnTo>
                <a:lnTo>
                  <a:pt x="485" y="790"/>
                </a:lnTo>
                <a:lnTo>
                  <a:pt x="537" y="790"/>
                </a:lnTo>
                <a:lnTo>
                  <a:pt x="552" y="776"/>
                </a:lnTo>
                <a:lnTo>
                  <a:pt x="565" y="761"/>
                </a:lnTo>
                <a:lnTo>
                  <a:pt x="574" y="744"/>
                </a:lnTo>
                <a:lnTo>
                  <a:pt x="581" y="726"/>
                </a:lnTo>
                <a:lnTo>
                  <a:pt x="586" y="710"/>
                </a:lnTo>
                <a:lnTo>
                  <a:pt x="589" y="695"/>
                </a:lnTo>
                <a:lnTo>
                  <a:pt x="591" y="682"/>
                </a:lnTo>
                <a:lnTo>
                  <a:pt x="594" y="671"/>
                </a:lnTo>
                <a:lnTo>
                  <a:pt x="595" y="646"/>
                </a:lnTo>
                <a:lnTo>
                  <a:pt x="593" y="608"/>
                </a:lnTo>
                <a:lnTo>
                  <a:pt x="590" y="571"/>
                </a:lnTo>
                <a:lnTo>
                  <a:pt x="588" y="547"/>
                </a:lnTo>
                <a:lnTo>
                  <a:pt x="603" y="546"/>
                </a:lnTo>
                <a:lnTo>
                  <a:pt x="542" y="264"/>
                </a:lnTo>
                <a:lnTo>
                  <a:pt x="559" y="275"/>
                </a:lnTo>
                <a:lnTo>
                  <a:pt x="574" y="291"/>
                </a:lnTo>
                <a:lnTo>
                  <a:pt x="590" y="311"/>
                </a:lnTo>
                <a:lnTo>
                  <a:pt x="603" y="332"/>
                </a:lnTo>
                <a:lnTo>
                  <a:pt x="615" y="350"/>
                </a:lnTo>
                <a:lnTo>
                  <a:pt x="623" y="367"/>
                </a:lnTo>
                <a:lnTo>
                  <a:pt x="628" y="378"/>
                </a:lnTo>
                <a:lnTo>
                  <a:pt x="631" y="382"/>
                </a:lnTo>
                <a:lnTo>
                  <a:pt x="620" y="397"/>
                </a:lnTo>
                <a:lnTo>
                  <a:pt x="613" y="410"/>
                </a:lnTo>
                <a:lnTo>
                  <a:pt x="609" y="420"/>
                </a:lnTo>
                <a:lnTo>
                  <a:pt x="608" y="425"/>
                </a:lnTo>
                <a:lnTo>
                  <a:pt x="605" y="428"/>
                </a:lnTo>
                <a:lnTo>
                  <a:pt x="605" y="433"/>
                </a:lnTo>
                <a:lnTo>
                  <a:pt x="605" y="437"/>
                </a:lnTo>
                <a:lnTo>
                  <a:pt x="608" y="441"/>
                </a:lnTo>
                <a:lnTo>
                  <a:pt x="612" y="443"/>
                </a:lnTo>
                <a:lnTo>
                  <a:pt x="618" y="444"/>
                </a:lnTo>
                <a:lnTo>
                  <a:pt x="624" y="443"/>
                </a:lnTo>
                <a:lnTo>
                  <a:pt x="629" y="441"/>
                </a:lnTo>
                <a:lnTo>
                  <a:pt x="635" y="440"/>
                </a:lnTo>
                <a:lnTo>
                  <a:pt x="640" y="437"/>
                </a:lnTo>
                <a:lnTo>
                  <a:pt x="643" y="436"/>
                </a:lnTo>
                <a:lnTo>
                  <a:pt x="644" y="435"/>
                </a:lnTo>
                <a:lnTo>
                  <a:pt x="650" y="459"/>
                </a:lnTo>
                <a:lnTo>
                  <a:pt x="718" y="458"/>
                </a:lnTo>
                <a:lnTo>
                  <a:pt x="700" y="376"/>
                </a:lnTo>
                <a:lnTo>
                  <a:pt x="715" y="372"/>
                </a:lnTo>
                <a:lnTo>
                  <a:pt x="706" y="345"/>
                </a:lnTo>
                <a:lnTo>
                  <a:pt x="693" y="315"/>
                </a:lnTo>
                <a:lnTo>
                  <a:pt x="678" y="284"/>
                </a:lnTo>
                <a:lnTo>
                  <a:pt x="662" y="253"/>
                </a:lnTo>
                <a:lnTo>
                  <a:pt x="646" y="224"/>
                </a:lnTo>
                <a:lnTo>
                  <a:pt x="629" y="198"/>
                </a:lnTo>
                <a:lnTo>
                  <a:pt x="616" y="176"/>
                </a:lnTo>
                <a:lnTo>
                  <a:pt x="605" y="161"/>
                </a:lnTo>
                <a:lnTo>
                  <a:pt x="604" y="160"/>
                </a:lnTo>
                <a:lnTo>
                  <a:pt x="602" y="158"/>
                </a:lnTo>
                <a:lnTo>
                  <a:pt x="598" y="154"/>
                </a:lnTo>
                <a:lnTo>
                  <a:pt x="594" y="148"/>
                </a:lnTo>
                <a:lnTo>
                  <a:pt x="589" y="144"/>
                </a:lnTo>
                <a:lnTo>
                  <a:pt x="582" y="139"/>
                </a:lnTo>
                <a:lnTo>
                  <a:pt x="575" y="134"/>
                </a:lnTo>
                <a:lnTo>
                  <a:pt x="568" y="130"/>
                </a:lnTo>
                <a:lnTo>
                  <a:pt x="559" y="127"/>
                </a:lnTo>
                <a:lnTo>
                  <a:pt x="549" y="123"/>
                </a:lnTo>
                <a:lnTo>
                  <a:pt x="536" y="120"/>
                </a:lnTo>
                <a:lnTo>
                  <a:pt x="525" y="117"/>
                </a:lnTo>
                <a:lnTo>
                  <a:pt x="513" y="116"/>
                </a:lnTo>
                <a:lnTo>
                  <a:pt x="504" y="115"/>
                </a:lnTo>
                <a:lnTo>
                  <a:pt x="496" y="115"/>
                </a:lnTo>
                <a:lnTo>
                  <a:pt x="491" y="115"/>
                </a:lnTo>
                <a:lnTo>
                  <a:pt x="483" y="115"/>
                </a:lnTo>
                <a:lnTo>
                  <a:pt x="464" y="115"/>
                </a:lnTo>
                <a:lnTo>
                  <a:pt x="436" y="115"/>
                </a:lnTo>
                <a:lnTo>
                  <a:pt x="404" y="115"/>
                </a:lnTo>
                <a:lnTo>
                  <a:pt x="373" y="115"/>
                </a:lnTo>
                <a:lnTo>
                  <a:pt x="344" y="115"/>
                </a:lnTo>
                <a:lnTo>
                  <a:pt x="324" y="115"/>
                </a:lnTo>
                <a:lnTo>
                  <a:pt x="317" y="115"/>
                </a:lnTo>
                <a:lnTo>
                  <a:pt x="309" y="115"/>
                </a:lnTo>
                <a:lnTo>
                  <a:pt x="302" y="116"/>
                </a:lnTo>
                <a:lnTo>
                  <a:pt x="295" y="117"/>
                </a:lnTo>
                <a:lnTo>
                  <a:pt x="288" y="117"/>
                </a:lnTo>
                <a:lnTo>
                  <a:pt x="284" y="119"/>
                </a:lnTo>
                <a:lnTo>
                  <a:pt x="279" y="120"/>
                </a:lnTo>
                <a:lnTo>
                  <a:pt x="277" y="121"/>
                </a:lnTo>
                <a:lnTo>
                  <a:pt x="276" y="121"/>
                </a:lnTo>
                <a:lnTo>
                  <a:pt x="272" y="122"/>
                </a:lnTo>
                <a:lnTo>
                  <a:pt x="261" y="124"/>
                </a:lnTo>
                <a:lnTo>
                  <a:pt x="246" y="128"/>
                </a:lnTo>
                <a:lnTo>
                  <a:pt x="227" y="131"/>
                </a:lnTo>
                <a:lnTo>
                  <a:pt x="207" y="134"/>
                </a:lnTo>
                <a:lnTo>
                  <a:pt x="186" y="134"/>
                </a:lnTo>
                <a:lnTo>
                  <a:pt x="166" y="132"/>
                </a:lnTo>
                <a:lnTo>
                  <a:pt x="150" y="127"/>
                </a:lnTo>
                <a:lnTo>
                  <a:pt x="142" y="121"/>
                </a:lnTo>
                <a:lnTo>
                  <a:pt x="133" y="113"/>
                </a:lnTo>
                <a:lnTo>
                  <a:pt x="124" y="104"/>
                </a:lnTo>
                <a:lnTo>
                  <a:pt x="116" y="94"/>
                </a:lnTo>
                <a:lnTo>
                  <a:pt x="109" y="86"/>
                </a:lnTo>
                <a:lnTo>
                  <a:pt x="103" y="79"/>
                </a:lnTo>
                <a:lnTo>
                  <a:pt x="99" y="75"/>
                </a:lnTo>
                <a:lnTo>
                  <a:pt x="98" y="72"/>
                </a:lnTo>
                <a:lnTo>
                  <a:pt x="101" y="63"/>
                </a:lnTo>
                <a:lnTo>
                  <a:pt x="103" y="49"/>
                </a:lnTo>
                <a:lnTo>
                  <a:pt x="104" y="37"/>
                </a:lnTo>
                <a:lnTo>
                  <a:pt x="105" y="31"/>
                </a:lnTo>
                <a:lnTo>
                  <a:pt x="102" y="24"/>
                </a:lnTo>
                <a:lnTo>
                  <a:pt x="96" y="20"/>
                </a:lnTo>
                <a:lnTo>
                  <a:pt x="89" y="18"/>
                </a:lnTo>
                <a:lnTo>
                  <a:pt x="83" y="21"/>
                </a:lnTo>
                <a:lnTo>
                  <a:pt x="74" y="38"/>
                </a:lnTo>
                <a:lnTo>
                  <a:pt x="69" y="33"/>
                </a:lnTo>
                <a:lnTo>
                  <a:pt x="59" y="23"/>
                </a:lnTo>
                <a:lnTo>
                  <a:pt x="50" y="14"/>
                </a:lnTo>
                <a:lnTo>
                  <a:pt x="45" y="9"/>
                </a:lnTo>
                <a:lnTo>
                  <a:pt x="41" y="6"/>
                </a:lnTo>
                <a:lnTo>
                  <a:pt x="37" y="2"/>
                </a:lnTo>
                <a:lnTo>
                  <a:pt x="33" y="1"/>
                </a:lnTo>
                <a:lnTo>
                  <a:pt x="28" y="0"/>
                </a:lnTo>
                <a:lnTo>
                  <a:pt x="23" y="0"/>
                </a:lnTo>
                <a:lnTo>
                  <a:pt x="19" y="1"/>
                </a:lnTo>
                <a:lnTo>
                  <a:pt x="14" y="2"/>
                </a:lnTo>
                <a:lnTo>
                  <a:pt x="10" y="6"/>
                </a:lnTo>
                <a:lnTo>
                  <a:pt x="3" y="15"/>
                </a:lnTo>
                <a:lnTo>
                  <a:pt x="0" y="25"/>
                </a:lnTo>
                <a:lnTo>
                  <a:pt x="3" y="36"/>
                </a:lnTo>
                <a:lnTo>
                  <a:pt x="7" y="45"/>
                </a:lnTo>
                <a:lnTo>
                  <a:pt x="8" y="46"/>
                </a:lnTo>
                <a:lnTo>
                  <a:pt x="12" y="51"/>
                </a:lnTo>
                <a:lnTo>
                  <a:pt x="16" y="56"/>
                </a:lnTo>
                <a:lnTo>
                  <a:pt x="23" y="66"/>
                </a:lnTo>
                <a:lnTo>
                  <a:pt x="30" y="75"/>
                </a:lnTo>
                <a:lnTo>
                  <a:pt x="40" y="86"/>
                </a:lnTo>
                <a:lnTo>
                  <a:pt x="49" y="98"/>
                </a:lnTo>
                <a:lnTo>
                  <a:pt x="58" y="110"/>
                </a:lnTo>
                <a:lnTo>
                  <a:pt x="52" y="119"/>
                </a:lnTo>
                <a:lnTo>
                  <a:pt x="58" y="127"/>
                </a:lnTo>
                <a:lnTo>
                  <a:pt x="64" y="137"/>
                </a:lnTo>
                <a:lnTo>
                  <a:pt x="71" y="147"/>
                </a:lnTo>
                <a:lnTo>
                  <a:pt x="76" y="158"/>
                </a:lnTo>
                <a:lnTo>
                  <a:pt x="82" y="168"/>
                </a:lnTo>
                <a:lnTo>
                  <a:pt x="87" y="178"/>
                </a:lnTo>
                <a:lnTo>
                  <a:pt x="93" y="186"/>
                </a:lnTo>
                <a:lnTo>
                  <a:pt x="97" y="193"/>
                </a:lnTo>
                <a:lnTo>
                  <a:pt x="105" y="201"/>
                </a:lnTo>
                <a:lnTo>
                  <a:pt x="112" y="208"/>
                </a:lnTo>
                <a:lnTo>
                  <a:pt x="119" y="214"/>
                </a:lnTo>
                <a:lnTo>
                  <a:pt x="126" y="219"/>
                </a:lnTo>
                <a:lnTo>
                  <a:pt x="133" y="222"/>
                </a:lnTo>
                <a:lnTo>
                  <a:pt x="141" y="226"/>
                </a:lnTo>
                <a:lnTo>
                  <a:pt x="149" y="229"/>
                </a:lnTo>
                <a:lnTo>
                  <a:pt x="158" y="233"/>
                </a:lnTo>
                <a:lnTo>
                  <a:pt x="167" y="235"/>
                </a:lnTo>
                <a:lnTo>
                  <a:pt x="179" y="236"/>
                </a:lnTo>
                <a:lnTo>
                  <a:pt x="193" y="237"/>
                </a:lnTo>
                <a:lnTo>
                  <a:pt x="207" y="238"/>
                </a:lnTo>
                <a:lnTo>
                  <a:pt x="219" y="238"/>
                </a:lnTo>
                <a:lnTo>
                  <a:pt x="230" y="238"/>
                </a:lnTo>
                <a:lnTo>
                  <a:pt x="238" y="238"/>
                </a:lnTo>
                <a:lnTo>
                  <a:pt x="240" y="2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19" name="Freeform 35"/>
          <p:cNvSpPr>
            <a:spLocks/>
          </p:cNvSpPr>
          <p:nvPr/>
        </p:nvSpPr>
        <p:spPr bwMode="auto">
          <a:xfrm>
            <a:off x="8258320" y="2392221"/>
            <a:ext cx="65088" cy="69850"/>
          </a:xfrm>
          <a:custGeom>
            <a:avLst/>
            <a:gdLst>
              <a:gd name="T0" fmla="*/ 2147483647 w 74"/>
              <a:gd name="T1" fmla="*/ 2147483647 h 79"/>
              <a:gd name="T2" fmla="*/ 2147483647 w 74"/>
              <a:gd name="T3" fmla="*/ 2147483647 h 79"/>
              <a:gd name="T4" fmla="*/ 2147483647 w 74"/>
              <a:gd name="T5" fmla="*/ 0 h 79"/>
              <a:gd name="T6" fmla="*/ 2147483647 w 74"/>
              <a:gd name="T7" fmla="*/ 0 h 79"/>
              <a:gd name="T8" fmla="*/ 2147483647 w 74"/>
              <a:gd name="T9" fmla="*/ 2147483647 h 79"/>
              <a:gd name="T10" fmla="*/ 2147483647 w 74"/>
              <a:gd name="T11" fmla="*/ 2147483647 h 79"/>
              <a:gd name="T12" fmla="*/ 2147483647 w 74"/>
              <a:gd name="T13" fmla="*/ 2147483647 h 79"/>
              <a:gd name="T14" fmla="*/ 2147483647 w 74"/>
              <a:gd name="T15" fmla="*/ 2147483647 h 79"/>
              <a:gd name="T16" fmla="*/ 2147483647 w 74"/>
              <a:gd name="T17" fmla="*/ 2147483647 h 79"/>
              <a:gd name="T18" fmla="*/ 2147483647 w 74"/>
              <a:gd name="T19" fmla="*/ 2147483647 h 79"/>
              <a:gd name="T20" fmla="*/ 2147483647 w 74"/>
              <a:gd name="T21" fmla="*/ 2147483647 h 79"/>
              <a:gd name="T22" fmla="*/ 2147483647 w 74"/>
              <a:gd name="T23" fmla="*/ 2147483647 h 79"/>
              <a:gd name="T24" fmla="*/ 2147483647 w 74"/>
              <a:gd name="T25" fmla="*/ 2147483647 h 79"/>
              <a:gd name="T26" fmla="*/ 2147483647 w 74"/>
              <a:gd name="T27" fmla="*/ 2147483647 h 79"/>
              <a:gd name="T28" fmla="*/ 2147483647 w 74"/>
              <a:gd name="T29" fmla="*/ 2147483647 h 79"/>
              <a:gd name="T30" fmla="*/ 2147483647 w 74"/>
              <a:gd name="T31" fmla="*/ 2147483647 h 79"/>
              <a:gd name="T32" fmla="*/ 2147483647 w 74"/>
              <a:gd name="T33" fmla="*/ 2147483647 h 79"/>
              <a:gd name="T34" fmla="*/ 2147483647 w 74"/>
              <a:gd name="T35" fmla="*/ 2147483647 h 79"/>
              <a:gd name="T36" fmla="*/ 2147483647 w 74"/>
              <a:gd name="T37" fmla="*/ 2147483647 h 79"/>
              <a:gd name="T38" fmla="*/ 2147483647 w 74"/>
              <a:gd name="T39" fmla="*/ 2147483647 h 79"/>
              <a:gd name="T40" fmla="*/ 2147483647 w 74"/>
              <a:gd name="T41" fmla="*/ 2147483647 h 79"/>
              <a:gd name="T42" fmla="*/ 2147483647 w 74"/>
              <a:gd name="T43" fmla="*/ 2147483647 h 79"/>
              <a:gd name="T44" fmla="*/ 2147483647 w 74"/>
              <a:gd name="T45" fmla="*/ 2147483647 h 79"/>
              <a:gd name="T46" fmla="*/ 2147483647 w 74"/>
              <a:gd name="T47" fmla="*/ 2147483647 h 79"/>
              <a:gd name="T48" fmla="*/ 2147483647 w 74"/>
              <a:gd name="T49" fmla="*/ 2147483647 h 79"/>
              <a:gd name="T50" fmla="*/ 2147483647 w 74"/>
              <a:gd name="T51" fmla="*/ 2147483647 h 79"/>
              <a:gd name="T52" fmla="*/ 2147483647 w 74"/>
              <a:gd name="T53" fmla="*/ 2147483647 h 79"/>
              <a:gd name="T54" fmla="*/ 2147483647 w 74"/>
              <a:gd name="T55" fmla="*/ 2147483647 h 79"/>
              <a:gd name="T56" fmla="*/ 2147483647 w 74"/>
              <a:gd name="T57" fmla="*/ 2147483647 h 79"/>
              <a:gd name="T58" fmla="*/ 2147483647 w 74"/>
              <a:gd name="T59" fmla="*/ 2147483647 h 79"/>
              <a:gd name="T60" fmla="*/ 2147483647 w 74"/>
              <a:gd name="T61" fmla="*/ 2147483647 h 79"/>
              <a:gd name="T62" fmla="*/ 0 w 74"/>
              <a:gd name="T63" fmla="*/ 2147483647 h 79"/>
              <a:gd name="T64" fmla="*/ 2147483647 w 74"/>
              <a:gd name="T65" fmla="*/ 2147483647 h 79"/>
              <a:gd name="T66" fmla="*/ 2147483647 w 74"/>
              <a:gd name="T67" fmla="*/ 2147483647 h 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79"/>
              <a:gd name="T104" fmla="*/ 74 w 74"/>
              <a:gd name="T105" fmla="*/ 79 h 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79">
                <a:moveTo>
                  <a:pt x="4" y="5"/>
                </a:moveTo>
                <a:lnTo>
                  <a:pt x="7" y="1"/>
                </a:lnTo>
                <a:lnTo>
                  <a:pt x="13" y="0"/>
                </a:lnTo>
                <a:lnTo>
                  <a:pt x="18" y="0"/>
                </a:lnTo>
                <a:lnTo>
                  <a:pt x="21" y="3"/>
                </a:lnTo>
                <a:lnTo>
                  <a:pt x="26" y="8"/>
                </a:lnTo>
                <a:lnTo>
                  <a:pt x="36" y="18"/>
                </a:lnTo>
                <a:lnTo>
                  <a:pt x="48" y="30"/>
                </a:lnTo>
                <a:lnTo>
                  <a:pt x="54" y="37"/>
                </a:lnTo>
                <a:lnTo>
                  <a:pt x="58" y="34"/>
                </a:lnTo>
                <a:lnTo>
                  <a:pt x="63" y="28"/>
                </a:lnTo>
                <a:lnTo>
                  <a:pt x="67" y="19"/>
                </a:lnTo>
                <a:lnTo>
                  <a:pt x="71" y="16"/>
                </a:lnTo>
                <a:lnTo>
                  <a:pt x="72" y="17"/>
                </a:lnTo>
                <a:lnTo>
                  <a:pt x="73" y="17"/>
                </a:lnTo>
                <a:lnTo>
                  <a:pt x="74" y="18"/>
                </a:lnTo>
                <a:lnTo>
                  <a:pt x="74" y="19"/>
                </a:lnTo>
                <a:lnTo>
                  <a:pt x="73" y="26"/>
                </a:lnTo>
                <a:lnTo>
                  <a:pt x="69" y="40"/>
                </a:lnTo>
                <a:lnTo>
                  <a:pt x="67" y="55"/>
                </a:lnTo>
                <a:lnTo>
                  <a:pt x="67" y="63"/>
                </a:lnTo>
                <a:lnTo>
                  <a:pt x="52" y="79"/>
                </a:lnTo>
                <a:lnTo>
                  <a:pt x="48" y="74"/>
                </a:lnTo>
                <a:lnTo>
                  <a:pt x="41" y="66"/>
                </a:lnTo>
                <a:lnTo>
                  <a:pt x="34" y="56"/>
                </a:lnTo>
                <a:lnTo>
                  <a:pt x="25" y="46"/>
                </a:lnTo>
                <a:lnTo>
                  <a:pt x="16" y="37"/>
                </a:lnTo>
                <a:lnTo>
                  <a:pt x="11" y="29"/>
                </a:lnTo>
                <a:lnTo>
                  <a:pt x="6" y="24"/>
                </a:lnTo>
                <a:lnTo>
                  <a:pt x="4" y="22"/>
                </a:lnTo>
                <a:lnTo>
                  <a:pt x="1" y="18"/>
                </a:lnTo>
                <a:lnTo>
                  <a:pt x="0" y="13"/>
                </a:lnTo>
                <a:lnTo>
                  <a:pt x="1" y="8"/>
                </a:lnTo>
                <a:lnTo>
                  <a:pt x="4" y="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20" name="Freeform 36"/>
          <p:cNvSpPr>
            <a:spLocks/>
          </p:cNvSpPr>
          <p:nvPr/>
        </p:nvSpPr>
        <p:spPr bwMode="auto">
          <a:xfrm>
            <a:off x="7259783" y="2400161"/>
            <a:ext cx="152400" cy="134937"/>
          </a:xfrm>
          <a:custGeom>
            <a:avLst/>
            <a:gdLst>
              <a:gd name="T0" fmla="*/ 0 w 178"/>
              <a:gd name="T1" fmla="*/ 2147483647 h 158"/>
              <a:gd name="T2" fmla="*/ 0 w 178"/>
              <a:gd name="T3" fmla="*/ 0 h 158"/>
              <a:gd name="T4" fmla="*/ 2147483647 w 178"/>
              <a:gd name="T5" fmla="*/ 2147483647 h 158"/>
              <a:gd name="T6" fmla="*/ 2147483647 w 178"/>
              <a:gd name="T7" fmla="*/ 2147483647 h 158"/>
              <a:gd name="T8" fmla="*/ 0 w 178"/>
              <a:gd name="T9" fmla="*/ 2147483647 h 158"/>
              <a:gd name="T10" fmla="*/ 0 60000 65536"/>
              <a:gd name="T11" fmla="*/ 0 60000 65536"/>
              <a:gd name="T12" fmla="*/ 0 60000 65536"/>
              <a:gd name="T13" fmla="*/ 0 60000 65536"/>
              <a:gd name="T14" fmla="*/ 0 60000 65536"/>
              <a:gd name="T15" fmla="*/ 0 w 178"/>
              <a:gd name="T16" fmla="*/ 0 h 158"/>
              <a:gd name="T17" fmla="*/ 178 w 178"/>
              <a:gd name="T18" fmla="*/ 158 h 158"/>
            </a:gdLst>
            <a:ahLst/>
            <a:cxnLst>
              <a:cxn ang="T10">
                <a:pos x="T0" y="T1"/>
              </a:cxn>
              <a:cxn ang="T11">
                <a:pos x="T2" y="T3"/>
              </a:cxn>
              <a:cxn ang="T12">
                <a:pos x="T4" y="T5"/>
              </a:cxn>
              <a:cxn ang="T13">
                <a:pos x="T6" y="T7"/>
              </a:cxn>
              <a:cxn ang="T14">
                <a:pos x="T8" y="T9"/>
              </a:cxn>
            </a:cxnLst>
            <a:rect l="T15" t="T16" r="T17" b="T18"/>
            <a:pathLst>
              <a:path w="178" h="158">
                <a:moveTo>
                  <a:pt x="0" y="154"/>
                </a:moveTo>
                <a:lnTo>
                  <a:pt x="0" y="0"/>
                </a:lnTo>
                <a:lnTo>
                  <a:pt x="178" y="37"/>
                </a:lnTo>
                <a:lnTo>
                  <a:pt x="178" y="158"/>
                </a:lnTo>
                <a:lnTo>
                  <a:pt x="0"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21" name="Rectangle 37"/>
          <p:cNvSpPr>
            <a:spLocks noChangeArrowheads="1"/>
          </p:cNvSpPr>
          <p:nvPr/>
        </p:nvSpPr>
        <p:spPr bwMode="auto">
          <a:xfrm>
            <a:off x="7280420" y="2425561"/>
            <a:ext cx="115888" cy="5873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22" name="Freeform 38"/>
          <p:cNvSpPr>
            <a:spLocks/>
          </p:cNvSpPr>
          <p:nvPr/>
        </p:nvSpPr>
        <p:spPr bwMode="auto">
          <a:xfrm>
            <a:off x="7197906" y="2195373"/>
            <a:ext cx="307975" cy="271463"/>
          </a:xfrm>
          <a:custGeom>
            <a:avLst/>
            <a:gdLst>
              <a:gd name="T0" fmla="*/ 2147483647 w 359"/>
              <a:gd name="T1" fmla="*/ 2147483647 h 319"/>
              <a:gd name="T2" fmla="*/ 2147483647 w 359"/>
              <a:gd name="T3" fmla="*/ 2147483647 h 319"/>
              <a:gd name="T4" fmla="*/ 2147483647 w 359"/>
              <a:gd name="T5" fmla="*/ 2147483647 h 319"/>
              <a:gd name="T6" fmla="*/ 2147483647 w 359"/>
              <a:gd name="T7" fmla="*/ 2147483647 h 319"/>
              <a:gd name="T8" fmla="*/ 2147483647 w 359"/>
              <a:gd name="T9" fmla="*/ 2147483647 h 319"/>
              <a:gd name="T10" fmla="*/ 2147483647 w 359"/>
              <a:gd name="T11" fmla="*/ 2147483647 h 319"/>
              <a:gd name="T12" fmla="*/ 2147483647 w 359"/>
              <a:gd name="T13" fmla="*/ 2147483647 h 319"/>
              <a:gd name="T14" fmla="*/ 2147483647 w 359"/>
              <a:gd name="T15" fmla="*/ 2147483647 h 319"/>
              <a:gd name="T16" fmla="*/ 2147483647 w 359"/>
              <a:gd name="T17" fmla="*/ 2147483647 h 319"/>
              <a:gd name="T18" fmla="*/ 2147483647 w 359"/>
              <a:gd name="T19" fmla="*/ 2147483647 h 319"/>
              <a:gd name="T20" fmla="*/ 2147483647 w 359"/>
              <a:gd name="T21" fmla="*/ 2147483647 h 319"/>
              <a:gd name="T22" fmla="*/ 2147483647 w 359"/>
              <a:gd name="T23" fmla="*/ 2147483647 h 319"/>
              <a:gd name="T24" fmla="*/ 2147483647 w 359"/>
              <a:gd name="T25" fmla="*/ 0 h 319"/>
              <a:gd name="T26" fmla="*/ 2147483647 w 359"/>
              <a:gd name="T27" fmla="*/ 2147483647 h 319"/>
              <a:gd name="T28" fmla="*/ 2147483647 w 359"/>
              <a:gd name="T29" fmla="*/ 2147483647 h 319"/>
              <a:gd name="T30" fmla="*/ 2147483647 w 359"/>
              <a:gd name="T31" fmla="*/ 2147483647 h 319"/>
              <a:gd name="T32" fmla="*/ 2147483647 w 359"/>
              <a:gd name="T33" fmla="*/ 2147483647 h 319"/>
              <a:gd name="T34" fmla="*/ 2147483647 w 359"/>
              <a:gd name="T35" fmla="*/ 2147483647 h 319"/>
              <a:gd name="T36" fmla="*/ 2147483647 w 359"/>
              <a:gd name="T37" fmla="*/ 2147483647 h 319"/>
              <a:gd name="T38" fmla="*/ 2147483647 w 359"/>
              <a:gd name="T39" fmla="*/ 2147483647 h 319"/>
              <a:gd name="T40" fmla="*/ 2147483647 w 359"/>
              <a:gd name="T41" fmla="*/ 2147483647 h 319"/>
              <a:gd name="T42" fmla="*/ 2147483647 w 359"/>
              <a:gd name="T43" fmla="*/ 2147483647 h 319"/>
              <a:gd name="T44" fmla="*/ 2147483647 w 359"/>
              <a:gd name="T45" fmla="*/ 2147483647 h 319"/>
              <a:gd name="T46" fmla="*/ 2147483647 w 359"/>
              <a:gd name="T47" fmla="*/ 2147483647 h 319"/>
              <a:gd name="T48" fmla="*/ 2147483647 w 359"/>
              <a:gd name="T49" fmla="*/ 2147483647 h 319"/>
              <a:gd name="T50" fmla="*/ 2147483647 w 359"/>
              <a:gd name="T51" fmla="*/ 2147483647 h 319"/>
              <a:gd name="T52" fmla="*/ 2147483647 w 359"/>
              <a:gd name="T53" fmla="*/ 2147483647 h 319"/>
              <a:gd name="T54" fmla="*/ 2147483647 w 359"/>
              <a:gd name="T55" fmla="*/ 2147483647 h 319"/>
              <a:gd name="T56" fmla="*/ 2147483647 w 359"/>
              <a:gd name="T57" fmla="*/ 2147483647 h 319"/>
              <a:gd name="T58" fmla="*/ 2147483647 w 359"/>
              <a:gd name="T59" fmla="*/ 2147483647 h 319"/>
              <a:gd name="T60" fmla="*/ 2147483647 w 359"/>
              <a:gd name="T61" fmla="*/ 2147483647 h 319"/>
              <a:gd name="T62" fmla="*/ 2147483647 w 359"/>
              <a:gd name="T63" fmla="*/ 2147483647 h 319"/>
              <a:gd name="T64" fmla="*/ 2147483647 w 359"/>
              <a:gd name="T65" fmla="*/ 2147483647 h 319"/>
              <a:gd name="T66" fmla="*/ 2147483647 w 359"/>
              <a:gd name="T67" fmla="*/ 2147483647 h 319"/>
              <a:gd name="T68" fmla="*/ 2147483647 w 359"/>
              <a:gd name="T69" fmla="*/ 2147483647 h 319"/>
              <a:gd name="T70" fmla="*/ 2147483647 w 359"/>
              <a:gd name="T71" fmla="*/ 2147483647 h 319"/>
              <a:gd name="T72" fmla="*/ 2147483647 w 359"/>
              <a:gd name="T73" fmla="*/ 2147483647 h 319"/>
              <a:gd name="T74" fmla="*/ 2147483647 w 359"/>
              <a:gd name="T75" fmla="*/ 2147483647 h 319"/>
              <a:gd name="T76" fmla="*/ 2147483647 w 359"/>
              <a:gd name="T77" fmla="*/ 2147483647 h 319"/>
              <a:gd name="T78" fmla="*/ 2147483647 w 359"/>
              <a:gd name="T79" fmla="*/ 2147483647 h 319"/>
              <a:gd name="T80" fmla="*/ 2147483647 w 359"/>
              <a:gd name="T81" fmla="*/ 2147483647 h 319"/>
              <a:gd name="T82" fmla="*/ 2147483647 w 359"/>
              <a:gd name="T83" fmla="*/ 2147483647 h 319"/>
              <a:gd name="T84" fmla="*/ 2147483647 w 359"/>
              <a:gd name="T85" fmla="*/ 2147483647 h 319"/>
              <a:gd name="T86" fmla="*/ 2147483647 w 359"/>
              <a:gd name="T87" fmla="*/ 2147483647 h 319"/>
              <a:gd name="T88" fmla="*/ 2147483647 w 359"/>
              <a:gd name="T89" fmla="*/ 2147483647 h 319"/>
              <a:gd name="T90" fmla="*/ 2147483647 w 359"/>
              <a:gd name="T91" fmla="*/ 2147483647 h 319"/>
              <a:gd name="T92" fmla="*/ 2147483647 w 359"/>
              <a:gd name="T93" fmla="*/ 2147483647 h 319"/>
              <a:gd name="T94" fmla="*/ 2147483647 w 359"/>
              <a:gd name="T95" fmla="*/ 2147483647 h 319"/>
              <a:gd name="T96" fmla="*/ 0 w 359"/>
              <a:gd name="T97" fmla="*/ 2147483647 h 319"/>
              <a:gd name="T98" fmla="*/ 2147483647 w 359"/>
              <a:gd name="T99" fmla="*/ 2147483647 h 319"/>
              <a:gd name="T100" fmla="*/ 2147483647 w 359"/>
              <a:gd name="T101" fmla="*/ 2147483647 h 319"/>
              <a:gd name="T102" fmla="*/ 2147483647 w 359"/>
              <a:gd name="T103" fmla="*/ 2147483647 h 319"/>
              <a:gd name="T104" fmla="*/ 2147483647 w 359"/>
              <a:gd name="T105" fmla="*/ 2147483647 h 319"/>
              <a:gd name="T106" fmla="*/ 2147483647 w 359"/>
              <a:gd name="T107" fmla="*/ 2147483647 h 319"/>
              <a:gd name="T108" fmla="*/ 2147483647 w 359"/>
              <a:gd name="T109" fmla="*/ 2147483647 h 319"/>
              <a:gd name="T110" fmla="*/ 2147483647 w 359"/>
              <a:gd name="T111" fmla="*/ 2147483647 h 319"/>
              <a:gd name="T112" fmla="*/ 2147483647 w 359"/>
              <a:gd name="T113" fmla="*/ 2147483647 h 3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9"/>
              <a:gd name="T172" fmla="*/ 0 h 319"/>
              <a:gd name="T173" fmla="*/ 359 w 359"/>
              <a:gd name="T174" fmla="*/ 319 h 3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9" h="319">
                <a:moveTo>
                  <a:pt x="53" y="95"/>
                </a:moveTo>
                <a:lnTo>
                  <a:pt x="53" y="95"/>
                </a:lnTo>
                <a:lnTo>
                  <a:pt x="54" y="95"/>
                </a:lnTo>
                <a:lnTo>
                  <a:pt x="64" y="74"/>
                </a:lnTo>
                <a:lnTo>
                  <a:pt x="78" y="56"/>
                </a:lnTo>
                <a:lnTo>
                  <a:pt x="93" y="40"/>
                </a:lnTo>
                <a:lnTo>
                  <a:pt x="112" y="26"/>
                </a:lnTo>
                <a:lnTo>
                  <a:pt x="131" y="15"/>
                </a:lnTo>
                <a:lnTo>
                  <a:pt x="153" y="7"/>
                </a:lnTo>
                <a:lnTo>
                  <a:pt x="176" y="2"/>
                </a:lnTo>
                <a:lnTo>
                  <a:pt x="200" y="0"/>
                </a:lnTo>
                <a:lnTo>
                  <a:pt x="233" y="3"/>
                </a:lnTo>
                <a:lnTo>
                  <a:pt x="263" y="12"/>
                </a:lnTo>
                <a:lnTo>
                  <a:pt x="289" y="27"/>
                </a:lnTo>
                <a:lnTo>
                  <a:pt x="313" y="46"/>
                </a:lnTo>
                <a:lnTo>
                  <a:pt x="332" y="70"/>
                </a:lnTo>
                <a:lnTo>
                  <a:pt x="347" y="96"/>
                </a:lnTo>
                <a:lnTo>
                  <a:pt x="356" y="126"/>
                </a:lnTo>
                <a:lnTo>
                  <a:pt x="359" y="159"/>
                </a:lnTo>
                <a:lnTo>
                  <a:pt x="356" y="191"/>
                </a:lnTo>
                <a:lnTo>
                  <a:pt x="347" y="221"/>
                </a:lnTo>
                <a:lnTo>
                  <a:pt x="332" y="248"/>
                </a:lnTo>
                <a:lnTo>
                  <a:pt x="313" y="271"/>
                </a:lnTo>
                <a:lnTo>
                  <a:pt x="289" y="291"/>
                </a:lnTo>
                <a:lnTo>
                  <a:pt x="263" y="306"/>
                </a:lnTo>
                <a:lnTo>
                  <a:pt x="233" y="315"/>
                </a:lnTo>
                <a:lnTo>
                  <a:pt x="200" y="319"/>
                </a:lnTo>
                <a:lnTo>
                  <a:pt x="177" y="317"/>
                </a:lnTo>
                <a:lnTo>
                  <a:pt x="156" y="312"/>
                </a:lnTo>
                <a:lnTo>
                  <a:pt x="134" y="305"/>
                </a:lnTo>
                <a:lnTo>
                  <a:pt x="115" y="293"/>
                </a:lnTo>
                <a:lnTo>
                  <a:pt x="97" y="281"/>
                </a:lnTo>
                <a:lnTo>
                  <a:pt x="82" y="266"/>
                </a:lnTo>
                <a:lnTo>
                  <a:pt x="68" y="248"/>
                </a:lnTo>
                <a:lnTo>
                  <a:pt x="58" y="230"/>
                </a:lnTo>
                <a:lnTo>
                  <a:pt x="56" y="230"/>
                </a:lnTo>
                <a:lnTo>
                  <a:pt x="55" y="230"/>
                </a:lnTo>
                <a:lnTo>
                  <a:pt x="54" y="230"/>
                </a:lnTo>
                <a:lnTo>
                  <a:pt x="53" y="230"/>
                </a:lnTo>
                <a:lnTo>
                  <a:pt x="43" y="229"/>
                </a:lnTo>
                <a:lnTo>
                  <a:pt x="32" y="224"/>
                </a:lnTo>
                <a:lnTo>
                  <a:pt x="23" y="218"/>
                </a:lnTo>
                <a:lnTo>
                  <a:pt x="16" y="210"/>
                </a:lnTo>
                <a:lnTo>
                  <a:pt x="9" y="200"/>
                </a:lnTo>
                <a:lnTo>
                  <a:pt x="5" y="190"/>
                </a:lnTo>
                <a:lnTo>
                  <a:pt x="1" y="177"/>
                </a:lnTo>
                <a:lnTo>
                  <a:pt x="0" y="163"/>
                </a:lnTo>
                <a:lnTo>
                  <a:pt x="1" y="149"/>
                </a:lnTo>
                <a:lnTo>
                  <a:pt x="5" y="137"/>
                </a:lnTo>
                <a:lnTo>
                  <a:pt x="9" y="125"/>
                </a:lnTo>
                <a:lnTo>
                  <a:pt x="16" y="115"/>
                </a:lnTo>
                <a:lnTo>
                  <a:pt x="23" y="107"/>
                </a:lnTo>
                <a:lnTo>
                  <a:pt x="32" y="101"/>
                </a:lnTo>
                <a:lnTo>
                  <a:pt x="43" y="96"/>
                </a:lnTo>
                <a:lnTo>
                  <a:pt x="53"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23" name="Freeform 39"/>
          <p:cNvSpPr>
            <a:spLocks/>
          </p:cNvSpPr>
          <p:nvPr/>
        </p:nvSpPr>
        <p:spPr bwMode="auto">
          <a:xfrm>
            <a:off x="7215333" y="2217596"/>
            <a:ext cx="271462" cy="230188"/>
          </a:xfrm>
          <a:custGeom>
            <a:avLst/>
            <a:gdLst>
              <a:gd name="T0" fmla="*/ 2147483647 w 315"/>
              <a:gd name="T1" fmla="*/ 2147483647 h 268"/>
              <a:gd name="T2" fmla="*/ 2147483647 w 315"/>
              <a:gd name="T3" fmla="*/ 2147483647 h 268"/>
              <a:gd name="T4" fmla="*/ 2147483647 w 315"/>
              <a:gd name="T5" fmla="*/ 2147483647 h 268"/>
              <a:gd name="T6" fmla="*/ 2147483647 w 315"/>
              <a:gd name="T7" fmla="*/ 2147483647 h 268"/>
              <a:gd name="T8" fmla="*/ 2147483647 w 315"/>
              <a:gd name="T9" fmla="*/ 2147483647 h 268"/>
              <a:gd name="T10" fmla="*/ 2147483647 w 315"/>
              <a:gd name="T11" fmla="*/ 2147483647 h 268"/>
              <a:gd name="T12" fmla="*/ 2147483647 w 315"/>
              <a:gd name="T13" fmla="*/ 2147483647 h 268"/>
              <a:gd name="T14" fmla="*/ 2147483647 w 315"/>
              <a:gd name="T15" fmla="*/ 2147483647 h 268"/>
              <a:gd name="T16" fmla="*/ 2147483647 w 315"/>
              <a:gd name="T17" fmla="*/ 2147483647 h 268"/>
              <a:gd name="T18" fmla="*/ 2147483647 w 315"/>
              <a:gd name="T19" fmla="*/ 2147483647 h 268"/>
              <a:gd name="T20" fmla="*/ 2147483647 w 315"/>
              <a:gd name="T21" fmla="*/ 2147483647 h 268"/>
              <a:gd name="T22" fmla="*/ 2147483647 w 315"/>
              <a:gd name="T23" fmla="*/ 2147483647 h 268"/>
              <a:gd name="T24" fmla="*/ 2147483647 w 315"/>
              <a:gd name="T25" fmla="*/ 0 h 268"/>
              <a:gd name="T26" fmla="*/ 2147483647 w 315"/>
              <a:gd name="T27" fmla="*/ 2147483647 h 268"/>
              <a:gd name="T28" fmla="*/ 2147483647 w 315"/>
              <a:gd name="T29" fmla="*/ 2147483647 h 268"/>
              <a:gd name="T30" fmla="*/ 2147483647 w 315"/>
              <a:gd name="T31" fmla="*/ 2147483647 h 268"/>
              <a:gd name="T32" fmla="*/ 2147483647 w 315"/>
              <a:gd name="T33" fmla="*/ 2147483647 h 268"/>
              <a:gd name="T34" fmla="*/ 2147483647 w 315"/>
              <a:gd name="T35" fmla="*/ 2147483647 h 268"/>
              <a:gd name="T36" fmla="*/ 2147483647 w 315"/>
              <a:gd name="T37" fmla="*/ 2147483647 h 268"/>
              <a:gd name="T38" fmla="*/ 2147483647 w 315"/>
              <a:gd name="T39" fmla="*/ 2147483647 h 268"/>
              <a:gd name="T40" fmla="*/ 2147483647 w 315"/>
              <a:gd name="T41" fmla="*/ 2147483647 h 268"/>
              <a:gd name="T42" fmla="*/ 2147483647 w 315"/>
              <a:gd name="T43" fmla="*/ 2147483647 h 268"/>
              <a:gd name="T44" fmla="*/ 2147483647 w 315"/>
              <a:gd name="T45" fmla="*/ 2147483647 h 268"/>
              <a:gd name="T46" fmla="*/ 2147483647 w 315"/>
              <a:gd name="T47" fmla="*/ 2147483647 h 268"/>
              <a:gd name="T48" fmla="*/ 2147483647 w 315"/>
              <a:gd name="T49" fmla="*/ 2147483647 h 268"/>
              <a:gd name="T50" fmla="*/ 2147483647 w 315"/>
              <a:gd name="T51" fmla="*/ 2147483647 h 268"/>
              <a:gd name="T52" fmla="*/ 2147483647 w 315"/>
              <a:gd name="T53" fmla="*/ 2147483647 h 268"/>
              <a:gd name="T54" fmla="*/ 2147483647 w 315"/>
              <a:gd name="T55" fmla="*/ 2147483647 h 268"/>
              <a:gd name="T56" fmla="*/ 2147483647 w 315"/>
              <a:gd name="T57" fmla="*/ 2147483647 h 268"/>
              <a:gd name="T58" fmla="*/ 2147483647 w 315"/>
              <a:gd name="T59" fmla="*/ 2147483647 h 268"/>
              <a:gd name="T60" fmla="*/ 2147483647 w 315"/>
              <a:gd name="T61" fmla="*/ 2147483647 h 268"/>
              <a:gd name="T62" fmla="*/ 2147483647 w 315"/>
              <a:gd name="T63" fmla="*/ 2147483647 h 268"/>
              <a:gd name="T64" fmla="*/ 2147483647 w 315"/>
              <a:gd name="T65" fmla="*/ 2147483647 h 268"/>
              <a:gd name="T66" fmla="*/ 2147483647 w 315"/>
              <a:gd name="T67" fmla="*/ 2147483647 h 268"/>
              <a:gd name="T68" fmla="*/ 2147483647 w 315"/>
              <a:gd name="T69" fmla="*/ 2147483647 h 268"/>
              <a:gd name="T70" fmla="*/ 2147483647 w 315"/>
              <a:gd name="T71" fmla="*/ 2147483647 h 268"/>
              <a:gd name="T72" fmla="*/ 2147483647 w 315"/>
              <a:gd name="T73" fmla="*/ 2147483647 h 268"/>
              <a:gd name="T74" fmla="*/ 2147483647 w 315"/>
              <a:gd name="T75" fmla="*/ 2147483647 h 268"/>
              <a:gd name="T76" fmla="*/ 2147483647 w 315"/>
              <a:gd name="T77" fmla="*/ 2147483647 h 268"/>
              <a:gd name="T78" fmla="*/ 2147483647 w 315"/>
              <a:gd name="T79" fmla="*/ 2147483647 h 268"/>
              <a:gd name="T80" fmla="*/ 2147483647 w 315"/>
              <a:gd name="T81" fmla="*/ 2147483647 h 268"/>
              <a:gd name="T82" fmla="*/ 2147483647 w 315"/>
              <a:gd name="T83" fmla="*/ 2147483647 h 268"/>
              <a:gd name="T84" fmla="*/ 2147483647 w 315"/>
              <a:gd name="T85" fmla="*/ 2147483647 h 268"/>
              <a:gd name="T86" fmla="*/ 2147483647 w 315"/>
              <a:gd name="T87" fmla="*/ 2147483647 h 268"/>
              <a:gd name="T88" fmla="*/ 0 w 315"/>
              <a:gd name="T89" fmla="*/ 2147483647 h 268"/>
              <a:gd name="T90" fmla="*/ 2147483647 w 315"/>
              <a:gd name="T91" fmla="*/ 2147483647 h 268"/>
              <a:gd name="T92" fmla="*/ 2147483647 w 315"/>
              <a:gd name="T93" fmla="*/ 2147483647 h 268"/>
              <a:gd name="T94" fmla="*/ 2147483647 w 315"/>
              <a:gd name="T95" fmla="*/ 2147483647 h 268"/>
              <a:gd name="T96" fmla="*/ 2147483647 w 315"/>
              <a:gd name="T97" fmla="*/ 2147483647 h 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5"/>
              <a:gd name="T148" fmla="*/ 0 h 268"/>
              <a:gd name="T149" fmla="*/ 315 w 315"/>
              <a:gd name="T150" fmla="*/ 268 h 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5" h="268">
                <a:moveTo>
                  <a:pt x="31" y="102"/>
                </a:moveTo>
                <a:lnTo>
                  <a:pt x="35" y="102"/>
                </a:lnTo>
                <a:lnTo>
                  <a:pt x="40" y="105"/>
                </a:lnTo>
                <a:lnTo>
                  <a:pt x="44" y="107"/>
                </a:lnTo>
                <a:lnTo>
                  <a:pt x="49" y="111"/>
                </a:lnTo>
                <a:lnTo>
                  <a:pt x="55" y="87"/>
                </a:lnTo>
                <a:lnTo>
                  <a:pt x="65" y="67"/>
                </a:lnTo>
                <a:lnTo>
                  <a:pt x="78" y="47"/>
                </a:lnTo>
                <a:lnTo>
                  <a:pt x="94" y="31"/>
                </a:lnTo>
                <a:lnTo>
                  <a:pt x="112" y="18"/>
                </a:lnTo>
                <a:lnTo>
                  <a:pt x="133" y="8"/>
                </a:lnTo>
                <a:lnTo>
                  <a:pt x="156" y="2"/>
                </a:lnTo>
                <a:lnTo>
                  <a:pt x="180" y="0"/>
                </a:lnTo>
                <a:lnTo>
                  <a:pt x="208" y="2"/>
                </a:lnTo>
                <a:lnTo>
                  <a:pt x="233" y="10"/>
                </a:lnTo>
                <a:lnTo>
                  <a:pt x="257" y="23"/>
                </a:lnTo>
                <a:lnTo>
                  <a:pt x="276" y="39"/>
                </a:lnTo>
                <a:lnTo>
                  <a:pt x="292" y="59"/>
                </a:lnTo>
                <a:lnTo>
                  <a:pt x="305" y="82"/>
                </a:lnTo>
                <a:lnTo>
                  <a:pt x="313" y="107"/>
                </a:lnTo>
                <a:lnTo>
                  <a:pt x="315" y="134"/>
                </a:lnTo>
                <a:lnTo>
                  <a:pt x="313" y="161"/>
                </a:lnTo>
                <a:lnTo>
                  <a:pt x="305" y="187"/>
                </a:lnTo>
                <a:lnTo>
                  <a:pt x="292" y="210"/>
                </a:lnTo>
                <a:lnTo>
                  <a:pt x="276" y="229"/>
                </a:lnTo>
                <a:lnTo>
                  <a:pt x="257" y="245"/>
                </a:lnTo>
                <a:lnTo>
                  <a:pt x="233" y="258"/>
                </a:lnTo>
                <a:lnTo>
                  <a:pt x="208" y="266"/>
                </a:lnTo>
                <a:lnTo>
                  <a:pt x="180" y="268"/>
                </a:lnTo>
                <a:lnTo>
                  <a:pt x="159" y="266"/>
                </a:lnTo>
                <a:lnTo>
                  <a:pt x="137" y="260"/>
                </a:lnTo>
                <a:lnTo>
                  <a:pt x="117" y="252"/>
                </a:lnTo>
                <a:lnTo>
                  <a:pt x="99" y="239"/>
                </a:lnTo>
                <a:lnTo>
                  <a:pt x="83" y="226"/>
                </a:lnTo>
                <a:lnTo>
                  <a:pt x="70" y="208"/>
                </a:lnTo>
                <a:lnTo>
                  <a:pt x="58" y="190"/>
                </a:lnTo>
                <a:lnTo>
                  <a:pt x="51" y="169"/>
                </a:lnTo>
                <a:lnTo>
                  <a:pt x="47" y="174"/>
                </a:lnTo>
                <a:lnTo>
                  <a:pt x="42" y="177"/>
                </a:lnTo>
                <a:lnTo>
                  <a:pt x="36" y="178"/>
                </a:lnTo>
                <a:lnTo>
                  <a:pt x="31" y="180"/>
                </a:lnTo>
                <a:lnTo>
                  <a:pt x="18" y="176"/>
                </a:lnTo>
                <a:lnTo>
                  <a:pt x="9" y="168"/>
                </a:lnTo>
                <a:lnTo>
                  <a:pt x="2" y="157"/>
                </a:lnTo>
                <a:lnTo>
                  <a:pt x="0" y="142"/>
                </a:lnTo>
                <a:lnTo>
                  <a:pt x="2" y="127"/>
                </a:lnTo>
                <a:lnTo>
                  <a:pt x="9" y="114"/>
                </a:lnTo>
                <a:lnTo>
                  <a:pt x="18" y="106"/>
                </a:lnTo>
                <a:lnTo>
                  <a:pt x="31" y="102"/>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24" name="Freeform 40"/>
          <p:cNvSpPr>
            <a:spLocks/>
          </p:cNvSpPr>
          <p:nvPr/>
        </p:nvSpPr>
        <p:spPr bwMode="auto">
          <a:xfrm>
            <a:off x="7312172" y="2377936"/>
            <a:ext cx="112713" cy="39687"/>
          </a:xfrm>
          <a:custGeom>
            <a:avLst/>
            <a:gdLst>
              <a:gd name="T0" fmla="*/ 2147483647 w 129"/>
              <a:gd name="T1" fmla="*/ 0 h 45"/>
              <a:gd name="T2" fmla="*/ 2147483647 w 129"/>
              <a:gd name="T3" fmla="*/ 2147483647 h 45"/>
              <a:gd name="T4" fmla="*/ 2147483647 w 129"/>
              <a:gd name="T5" fmla="*/ 2147483647 h 45"/>
              <a:gd name="T6" fmla="*/ 2147483647 w 129"/>
              <a:gd name="T7" fmla="*/ 2147483647 h 45"/>
              <a:gd name="T8" fmla="*/ 2147483647 w 129"/>
              <a:gd name="T9" fmla="*/ 2147483647 h 45"/>
              <a:gd name="T10" fmla="*/ 2147483647 w 129"/>
              <a:gd name="T11" fmla="*/ 2147483647 h 45"/>
              <a:gd name="T12" fmla="*/ 2147483647 w 129"/>
              <a:gd name="T13" fmla="*/ 2147483647 h 45"/>
              <a:gd name="T14" fmla="*/ 2147483647 w 129"/>
              <a:gd name="T15" fmla="*/ 2147483647 h 45"/>
              <a:gd name="T16" fmla="*/ 2147483647 w 129"/>
              <a:gd name="T17" fmla="*/ 2147483647 h 45"/>
              <a:gd name="T18" fmla="*/ 2147483647 w 129"/>
              <a:gd name="T19" fmla="*/ 2147483647 h 45"/>
              <a:gd name="T20" fmla="*/ 2147483647 w 129"/>
              <a:gd name="T21" fmla="*/ 2147483647 h 45"/>
              <a:gd name="T22" fmla="*/ 2147483647 w 129"/>
              <a:gd name="T23" fmla="*/ 2147483647 h 45"/>
              <a:gd name="T24" fmla="*/ 2147483647 w 129"/>
              <a:gd name="T25" fmla="*/ 2147483647 h 45"/>
              <a:gd name="T26" fmla="*/ 0 w 129"/>
              <a:gd name="T27" fmla="*/ 0 h 45"/>
              <a:gd name="T28" fmla="*/ 2147483647 w 129"/>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45"/>
              <a:gd name="T47" fmla="*/ 129 w 129"/>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45">
                <a:moveTo>
                  <a:pt x="129" y="0"/>
                </a:moveTo>
                <a:lnTo>
                  <a:pt x="126" y="9"/>
                </a:lnTo>
                <a:lnTo>
                  <a:pt x="123" y="17"/>
                </a:lnTo>
                <a:lnTo>
                  <a:pt x="116" y="26"/>
                </a:lnTo>
                <a:lnTo>
                  <a:pt x="106" y="35"/>
                </a:lnTo>
                <a:lnTo>
                  <a:pt x="98" y="39"/>
                </a:lnTo>
                <a:lnTo>
                  <a:pt x="90" y="42"/>
                </a:lnTo>
                <a:lnTo>
                  <a:pt x="80" y="43"/>
                </a:lnTo>
                <a:lnTo>
                  <a:pt x="72" y="45"/>
                </a:lnTo>
                <a:lnTo>
                  <a:pt x="65" y="45"/>
                </a:lnTo>
                <a:lnTo>
                  <a:pt x="60" y="43"/>
                </a:lnTo>
                <a:lnTo>
                  <a:pt x="56" y="43"/>
                </a:lnTo>
                <a:lnTo>
                  <a:pt x="55" y="43"/>
                </a:lnTo>
                <a:lnTo>
                  <a:pt x="0" y="0"/>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25" name="Freeform 41"/>
          <p:cNvSpPr>
            <a:spLocks/>
          </p:cNvSpPr>
          <p:nvPr/>
        </p:nvSpPr>
        <p:spPr bwMode="auto">
          <a:xfrm>
            <a:off x="7343920" y="2387495"/>
            <a:ext cx="65088" cy="9525"/>
          </a:xfrm>
          <a:custGeom>
            <a:avLst/>
            <a:gdLst>
              <a:gd name="T0" fmla="*/ 2147483647 w 76"/>
              <a:gd name="T1" fmla="*/ 0 h 13"/>
              <a:gd name="T2" fmla="*/ 2147483647 w 76"/>
              <a:gd name="T3" fmla="*/ 2147483647 h 13"/>
              <a:gd name="T4" fmla="*/ 2147483647 w 76"/>
              <a:gd name="T5" fmla="*/ 2147483647 h 13"/>
              <a:gd name="T6" fmla="*/ 0 w 76"/>
              <a:gd name="T7" fmla="*/ 0 h 13"/>
              <a:gd name="T8" fmla="*/ 2147483647 w 76"/>
              <a:gd name="T9" fmla="*/ 0 h 13"/>
              <a:gd name="T10" fmla="*/ 0 60000 65536"/>
              <a:gd name="T11" fmla="*/ 0 60000 65536"/>
              <a:gd name="T12" fmla="*/ 0 60000 65536"/>
              <a:gd name="T13" fmla="*/ 0 60000 65536"/>
              <a:gd name="T14" fmla="*/ 0 60000 65536"/>
              <a:gd name="T15" fmla="*/ 0 w 76"/>
              <a:gd name="T16" fmla="*/ 0 h 13"/>
              <a:gd name="T17" fmla="*/ 76 w 76"/>
              <a:gd name="T18" fmla="*/ 13 h 13"/>
            </a:gdLst>
            <a:ahLst/>
            <a:cxnLst>
              <a:cxn ang="T10">
                <a:pos x="T0" y="T1"/>
              </a:cxn>
              <a:cxn ang="T11">
                <a:pos x="T2" y="T3"/>
              </a:cxn>
              <a:cxn ang="T12">
                <a:pos x="T4" y="T5"/>
              </a:cxn>
              <a:cxn ang="T13">
                <a:pos x="T6" y="T7"/>
              </a:cxn>
              <a:cxn ang="T14">
                <a:pos x="T8" y="T9"/>
              </a:cxn>
            </a:cxnLst>
            <a:rect l="T15" t="T16" r="T17" b="T18"/>
            <a:pathLst>
              <a:path w="76" h="13">
                <a:moveTo>
                  <a:pt x="76" y="0"/>
                </a:moveTo>
                <a:lnTo>
                  <a:pt x="71" y="13"/>
                </a:lnTo>
                <a:lnTo>
                  <a:pt x="20" y="13"/>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26" name="Freeform 42"/>
          <p:cNvSpPr>
            <a:spLocks/>
          </p:cNvSpPr>
          <p:nvPr/>
        </p:nvSpPr>
        <p:spPr bwMode="auto">
          <a:xfrm>
            <a:off x="7413806" y="2265223"/>
            <a:ext cx="28575" cy="30163"/>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0 w 33"/>
              <a:gd name="T9" fmla="*/ 2147483647 h 34"/>
              <a:gd name="T10" fmla="*/ 2147483647 w 33"/>
              <a:gd name="T11" fmla="*/ 2147483647 h 34"/>
              <a:gd name="T12" fmla="*/ 2147483647 w 33"/>
              <a:gd name="T13" fmla="*/ 2147483647 h 34"/>
              <a:gd name="T14" fmla="*/ 2147483647 w 33"/>
              <a:gd name="T15" fmla="*/ 2147483647 h 34"/>
              <a:gd name="T16" fmla="*/ 2147483647 w 33"/>
              <a:gd name="T17" fmla="*/ 0 h 34"/>
              <a:gd name="T18" fmla="*/ 2147483647 w 33"/>
              <a:gd name="T19" fmla="*/ 2147483647 h 34"/>
              <a:gd name="T20" fmla="*/ 2147483647 w 33"/>
              <a:gd name="T21" fmla="*/ 2147483647 h 34"/>
              <a:gd name="T22" fmla="*/ 2147483647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4"/>
              <a:gd name="T53" fmla="*/ 33 w 33"/>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4">
                <a:moveTo>
                  <a:pt x="16" y="34"/>
                </a:moveTo>
                <a:lnTo>
                  <a:pt x="10" y="32"/>
                </a:lnTo>
                <a:lnTo>
                  <a:pt x="5" y="28"/>
                </a:lnTo>
                <a:lnTo>
                  <a:pt x="1" y="23"/>
                </a:lnTo>
                <a:lnTo>
                  <a:pt x="0" y="16"/>
                </a:lnTo>
                <a:lnTo>
                  <a:pt x="1" y="9"/>
                </a:lnTo>
                <a:lnTo>
                  <a:pt x="5" y="5"/>
                </a:lnTo>
                <a:lnTo>
                  <a:pt x="10" y="1"/>
                </a:lnTo>
                <a:lnTo>
                  <a:pt x="16" y="0"/>
                </a:lnTo>
                <a:lnTo>
                  <a:pt x="23" y="1"/>
                </a:lnTo>
                <a:lnTo>
                  <a:pt x="29" y="5"/>
                </a:lnTo>
                <a:lnTo>
                  <a:pt x="32" y="9"/>
                </a:lnTo>
                <a:lnTo>
                  <a:pt x="33" y="16"/>
                </a:lnTo>
                <a:lnTo>
                  <a:pt x="32" y="23"/>
                </a:lnTo>
                <a:lnTo>
                  <a:pt x="29" y="28"/>
                </a:lnTo>
                <a:lnTo>
                  <a:pt x="23" y="32"/>
                </a:lnTo>
                <a:lnTo>
                  <a:pt x="1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27" name="Freeform 43"/>
          <p:cNvSpPr>
            <a:spLocks/>
          </p:cNvSpPr>
          <p:nvPr/>
        </p:nvSpPr>
        <p:spPr bwMode="auto">
          <a:xfrm>
            <a:off x="7316969" y="2268396"/>
            <a:ext cx="34925" cy="31750"/>
          </a:xfrm>
          <a:custGeom>
            <a:avLst/>
            <a:gdLst>
              <a:gd name="T0" fmla="*/ 2147483647 w 40"/>
              <a:gd name="T1" fmla="*/ 2147483647 h 38"/>
              <a:gd name="T2" fmla="*/ 2147483647 w 40"/>
              <a:gd name="T3" fmla="*/ 2147483647 h 38"/>
              <a:gd name="T4" fmla="*/ 2147483647 w 40"/>
              <a:gd name="T5" fmla="*/ 2147483647 h 38"/>
              <a:gd name="T6" fmla="*/ 2147483647 w 40"/>
              <a:gd name="T7" fmla="*/ 2147483647 h 38"/>
              <a:gd name="T8" fmla="*/ 0 w 40"/>
              <a:gd name="T9" fmla="*/ 2147483647 h 38"/>
              <a:gd name="T10" fmla="*/ 2147483647 w 40"/>
              <a:gd name="T11" fmla="*/ 2147483647 h 38"/>
              <a:gd name="T12" fmla="*/ 2147483647 w 40"/>
              <a:gd name="T13" fmla="*/ 2147483647 h 38"/>
              <a:gd name="T14" fmla="*/ 2147483647 w 40"/>
              <a:gd name="T15" fmla="*/ 2147483647 h 38"/>
              <a:gd name="T16" fmla="*/ 2147483647 w 40"/>
              <a:gd name="T17" fmla="*/ 0 h 38"/>
              <a:gd name="T18" fmla="*/ 2147483647 w 40"/>
              <a:gd name="T19" fmla="*/ 2147483647 h 38"/>
              <a:gd name="T20" fmla="*/ 2147483647 w 40"/>
              <a:gd name="T21" fmla="*/ 2147483647 h 38"/>
              <a:gd name="T22" fmla="*/ 2147483647 w 40"/>
              <a:gd name="T23" fmla="*/ 2147483647 h 38"/>
              <a:gd name="T24" fmla="*/ 2147483647 w 40"/>
              <a:gd name="T25" fmla="*/ 2147483647 h 38"/>
              <a:gd name="T26" fmla="*/ 2147483647 w 40"/>
              <a:gd name="T27" fmla="*/ 2147483647 h 38"/>
              <a:gd name="T28" fmla="*/ 2147483647 w 40"/>
              <a:gd name="T29" fmla="*/ 2147483647 h 38"/>
              <a:gd name="T30" fmla="*/ 2147483647 w 40"/>
              <a:gd name="T31" fmla="*/ 2147483647 h 38"/>
              <a:gd name="T32" fmla="*/ 2147483647 w 40"/>
              <a:gd name="T33" fmla="*/ 2147483647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8"/>
              <a:gd name="T53" fmla="*/ 40 w 40"/>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8">
                <a:moveTo>
                  <a:pt x="20" y="38"/>
                </a:moveTo>
                <a:lnTo>
                  <a:pt x="13" y="37"/>
                </a:lnTo>
                <a:lnTo>
                  <a:pt x="6" y="33"/>
                </a:lnTo>
                <a:lnTo>
                  <a:pt x="2" y="27"/>
                </a:lnTo>
                <a:lnTo>
                  <a:pt x="0" y="19"/>
                </a:lnTo>
                <a:lnTo>
                  <a:pt x="2" y="12"/>
                </a:lnTo>
                <a:lnTo>
                  <a:pt x="6" y="6"/>
                </a:lnTo>
                <a:lnTo>
                  <a:pt x="13" y="2"/>
                </a:lnTo>
                <a:lnTo>
                  <a:pt x="20" y="0"/>
                </a:lnTo>
                <a:lnTo>
                  <a:pt x="27" y="2"/>
                </a:lnTo>
                <a:lnTo>
                  <a:pt x="34" y="6"/>
                </a:lnTo>
                <a:lnTo>
                  <a:pt x="38" y="12"/>
                </a:lnTo>
                <a:lnTo>
                  <a:pt x="40" y="19"/>
                </a:lnTo>
                <a:lnTo>
                  <a:pt x="38" y="27"/>
                </a:lnTo>
                <a:lnTo>
                  <a:pt x="34" y="33"/>
                </a:lnTo>
                <a:lnTo>
                  <a:pt x="27" y="37"/>
                </a:lnTo>
                <a:lnTo>
                  <a:pt x="2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28" name="Freeform 44"/>
          <p:cNvSpPr>
            <a:spLocks/>
          </p:cNvSpPr>
          <p:nvPr/>
        </p:nvSpPr>
        <p:spPr bwMode="auto">
          <a:xfrm>
            <a:off x="7366145" y="2268432"/>
            <a:ext cx="65088" cy="79375"/>
          </a:xfrm>
          <a:custGeom>
            <a:avLst/>
            <a:gdLst>
              <a:gd name="T0" fmla="*/ 2147483647 w 76"/>
              <a:gd name="T1" fmla="*/ 2147483647 h 94"/>
              <a:gd name="T2" fmla="*/ 2147483647 w 76"/>
              <a:gd name="T3" fmla="*/ 2147483647 h 94"/>
              <a:gd name="T4" fmla="*/ 2147483647 w 76"/>
              <a:gd name="T5" fmla="*/ 0 h 94"/>
              <a:gd name="T6" fmla="*/ 2147483647 w 76"/>
              <a:gd name="T7" fmla="*/ 2147483647 h 94"/>
              <a:gd name="T8" fmla="*/ 0 w 76"/>
              <a:gd name="T9" fmla="*/ 2147483647 h 94"/>
              <a:gd name="T10" fmla="*/ 0 w 76"/>
              <a:gd name="T11" fmla="*/ 2147483647 h 94"/>
              <a:gd name="T12" fmla="*/ 2147483647 w 76"/>
              <a:gd name="T13" fmla="*/ 2147483647 h 94"/>
              <a:gd name="T14" fmla="*/ 0 60000 65536"/>
              <a:gd name="T15" fmla="*/ 0 60000 65536"/>
              <a:gd name="T16" fmla="*/ 0 60000 65536"/>
              <a:gd name="T17" fmla="*/ 0 60000 65536"/>
              <a:gd name="T18" fmla="*/ 0 60000 65536"/>
              <a:gd name="T19" fmla="*/ 0 60000 65536"/>
              <a:gd name="T20" fmla="*/ 0 60000 65536"/>
              <a:gd name="T21" fmla="*/ 0 w 76"/>
              <a:gd name="T22" fmla="*/ 0 h 94"/>
              <a:gd name="T23" fmla="*/ 76 w 76"/>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94">
                <a:moveTo>
                  <a:pt x="55" y="81"/>
                </a:moveTo>
                <a:lnTo>
                  <a:pt x="22" y="23"/>
                </a:lnTo>
                <a:lnTo>
                  <a:pt x="22" y="0"/>
                </a:lnTo>
                <a:lnTo>
                  <a:pt x="76" y="94"/>
                </a:lnTo>
                <a:lnTo>
                  <a:pt x="0" y="94"/>
                </a:lnTo>
                <a:lnTo>
                  <a:pt x="0" y="81"/>
                </a:lnTo>
                <a:lnTo>
                  <a:pt x="55"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29" name="Freeform 45"/>
          <p:cNvSpPr>
            <a:spLocks/>
          </p:cNvSpPr>
          <p:nvPr/>
        </p:nvSpPr>
        <p:spPr bwMode="auto">
          <a:xfrm>
            <a:off x="7062935" y="2379557"/>
            <a:ext cx="617537" cy="714375"/>
          </a:xfrm>
          <a:custGeom>
            <a:avLst/>
            <a:gdLst>
              <a:gd name="T0" fmla="*/ 2147483647 w 717"/>
              <a:gd name="T1" fmla="*/ 2147483647 h 837"/>
              <a:gd name="T2" fmla="*/ 2147483647 w 717"/>
              <a:gd name="T3" fmla="*/ 2147483647 h 837"/>
              <a:gd name="T4" fmla="*/ 2147483647 w 717"/>
              <a:gd name="T5" fmla="*/ 2147483647 h 837"/>
              <a:gd name="T6" fmla="*/ 2147483647 w 717"/>
              <a:gd name="T7" fmla="*/ 2147483647 h 837"/>
              <a:gd name="T8" fmla="*/ 2147483647 w 717"/>
              <a:gd name="T9" fmla="*/ 2147483647 h 837"/>
              <a:gd name="T10" fmla="*/ 2147483647 w 717"/>
              <a:gd name="T11" fmla="*/ 2147483647 h 837"/>
              <a:gd name="T12" fmla="*/ 2147483647 w 717"/>
              <a:gd name="T13" fmla="*/ 2147483647 h 837"/>
              <a:gd name="T14" fmla="*/ 2147483647 w 717"/>
              <a:gd name="T15" fmla="*/ 2147483647 h 837"/>
              <a:gd name="T16" fmla="*/ 2147483647 w 717"/>
              <a:gd name="T17" fmla="*/ 2147483647 h 837"/>
              <a:gd name="T18" fmla="*/ 2147483647 w 717"/>
              <a:gd name="T19" fmla="*/ 2147483647 h 837"/>
              <a:gd name="T20" fmla="*/ 2147483647 w 717"/>
              <a:gd name="T21" fmla="*/ 2147483647 h 837"/>
              <a:gd name="T22" fmla="*/ 2147483647 w 717"/>
              <a:gd name="T23" fmla="*/ 2147483647 h 837"/>
              <a:gd name="T24" fmla="*/ 2147483647 w 717"/>
              <a:gd name="T25" fmla="*/ 2147483647 h 837"/>
              <a:gd name="T26" fmla="*/ 2147483647 w 717"/>
              <a:gd name="T27" fmla="*/ 2147483647 h 837"/>
              <a:gd name="T28" fmla="*/ 2147483647 w 717"/>
              <a:gd name="T29" fmla="*/ 2147483647 h 837"/>
              <a:gd name="T30" fmla="*/ 2147483647 w 717"/>
              <a:gd name="T31" fmla="*/ 2147483647 h 837"/>
              <a:gd name="T32" fmla="*/ 2147483647 w 717"/>
              <a:gd name="T33" fmla="*/ 2147483647 h 837"/>
              <a:gd name="T34" fmla="*/ 2147483647 w 717"/>
              <a:gd name="T35" fmla="*/ 2147483647 h 837"/>
              <a:gd name="T36" fmla="*/ 2147483647 w 717"/>
              <a:gd name="T37" fmla="*/ 2147483647 h 837"/>
              <a:gd name="T38" fmla="*/ 2147483647 w 717"/>
              <a:gd name="T39" fmla="*/ 2147483647 h 837"/>
              <a:gd name="T40" fmla="*/ 2147483647 w 717"/>
              <a:gd name="T41" fmla="*/ 2147483647 h 837"/>
              <a:gd name="T42" fmla="*/ 2147483647 w 717"/>
              <a:gd name="T43" fmla="*/ 2147483647 h 837"/>
              <a:gd name="T44" fmla="*/ 2147483647 w 717"/>
              <a:gd name="T45" fmla="*/ 2147483647 h 837"/>
              <a:gd name="T46" fmla="*/ 2147483647 w 717"/>
              <a:gd name="T47" fmla="*/ 2147483647 h 837"/>
              <a:gd name="T48" fmla="*/ 2147483647 w 717"/>
              <a:gd name="T49" fmla="*/ 2147483647 h 837"/>
              <a:gd name="T50" fmla="*/ 2147483647 w 717"/>
              <a:gd name="T51" fmla="*/ 2147483647 h 837"/>
              <a:gd name="T52" fmla="*/ 2147483647 w 717"/>
              <a:gd name="T53" fmla="*/ 2147483647 h 837"/>
              <a:gd name="T54" fmla="*/ 2147483647 w 717"/>
              <a:gd name="T55" fmla="*/ 2147483647 h 837"/>
              <a:gd name="T56" fmla="*/ 2147483647 w 717"/>
              <a:gd name="T57" fmla="*/ 2147483647 h 837"/>
              <a:gd name="T58" fmla="*/ 2147483647 w 717"/>
              <a:gd name="T59" fmla="*/ 2147483647 h 837"/>
              <a:gd name="T60" fmla="*/ 2147483647 w 717"/>
              <a:gd name="T61" fmla="*/ 2147483647 h 837"/>
              <a:gd name="T62" fmla="*/ 2147483647 w 717"/>
              <a:gd name="T63" fmla="*/ 2147483647 h 837"/>
              <a:gd name="T64" fmla="*/ 2147483647 w 717"/>
              <a:gd name="T65" fmla="*/ 2147483647 h 837"/>
              <a:gd name="T66" fmla="*/ 2147483647 w 717"/>
              <a:gd name="T67" fmla="*/ 2147483647 h 837"/>
              <a:gd name="T68" fmla="*/ 2147483647 w 717"/>
              <a:gd name="T69" fmla="*/ 2147483647 h 837"/>
              <a:gd name="T70" fmla="*/ 2147483647 w 717"/>
              <a:gd name="T71" fmla="*/ 2147483647 h 837"/>
              <a:gd name="T72" fmla="*/ 2147483647 w 717"/>
              <a:gd name="T73" fmla="*/ 2147483647 h 837"/>
              <a:gd name="T74" fmla="*/ 2147483647 w 717"/>
              <a:gd name="T75" fmla="*/ 2147483647 h 837"/>
              <a:gd name="T76" fmla="*/ 2147483647 w 717"/>
              <a:gd name="T77" fmla="*/ 2147483647 h 837"/>
              <a:gd name="T78" fmla="*/ 2147483647 w 717"/>
              <a:gd name="T79" fmla="*/ 2147483647 h 837"/>
              <a:gd name="T80" fmla="*/ 2147483647 w 717"/>
              <a:gd name="T81" fmla="*/ 2147483647 h 837"/>
              <a:gd name="T82" fmla="*/ 2147483647 w 717"/>
              <a:gd name="T83" fmla="*/ 2147483647 h 837"/>
              <a:gd name="T84" fmla="*/ 2147483647 w 717"/>
              <a:gd name="T85" fmla="*/ 2147483647 h 837"/>
              <a:gd name="T86" fmla="*/ 2147483647 w 717"/>
              <a:gd name="T87" fmla="*/ 2147483647 h 837"/>
              <a:gd name="T88" fmla="*/ 2147483647 w 717"/>
              <a:gd name="T89" fmla="*/ 2147483647 h 837"/>
              <a:gd name="T90" fmla="*/ 2147483647 w 717"/>
              <a:gd name="T91" fmla="*/ 2147483647 h 837"/>
              <a:gd name="T92" fmla="*/ 2147483647 w 717"/>
              <a:gd name="T93" fmla="*/ 2147483647 h 837"/>
              <a:gd name="T94" fmla="*/ 2147483647 w 717"/>
              <a:gd name="T95" fmla="*/ 2147483647 h 837"/>
              <a:gd name="T96" fmla="*/ 2147483647 w 717"/>
              <a:gd name="T97" fmla="*/ 2147483647 h 837"/>
              <a:gd name="T98" fmla="*/ 2147483647 w 717"/>
              <a:gd name="T99" fmla="*/ 2147483647 h 837"/>
              <a:gd name="T100" fmla="*/ 2147483647 w 717"/>
              <a:gd name="T101" fmla="*/ 2147483647 h 837"/>
              <a:gd name="T102" fmla="*/ 2147483647 w 717"/>
              <a:gd name="T103" fmla="*/ 2147483647 h 837"/>
              <a:gd name="T104" fmla="*/ 2147483647 w 717"/>
              <a:gd name="T105" fmla="*/ 2147483647 h 837"/>
              <a:gd name="T106" fmla="*/ 2147483647 w 717"/>
              <a:gd name="T107" fmla="*/ 2147483647 h 8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7"/>
              <a:gd name="T163" fmla="*/ 0 h 837"/>
              <a:gd name="T164" fmla="*/ 717 w 717"/>
              <a:gd name="T165" fmla="*/ 837 h 8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7" h="837">
                <a:moveTo>
                  <a:pt x="477" y="238"/>
                </a:moveTo>
                <a:lnTo>
                  <a:pt x="485" y="288"/>
                </a:lnTo>
                <a:lnTo>
                  <a:pt x="492" y="340"/>
                </a:lnTo>
                <a:lnTo>
                  <a:pt x="499" y="391"/>
                </a:lnTo>
                <a:lnTo>
                  <a:pt x="504" y="440"/>
                </a:lnTo>
                <a:lnTo>
                  <a:pt x="507" y="482"/>
                </a:lnTo>
                <a:lnTo>
                  <a:pt x="511" y="516"/>
                </a:lnTo>
                <a:lnTo>
                  <a:pt x="512" y="539"/>
                </a:lnTo>
                <a:lnTo>
                  <a:pt x="513" y="547"/>
                </a:lnTo>
                <a:lnTo>
                  <a:pt x="493" y="547"/>
                </a:lnTo>
                <a:lnTo>
                  <a:pt x="499" y="570"/>
                </a:lnTo>
                <a:lnTo>
                  <a:pt x="504" y="604"/>
                </a:lnTo>
                <a:lnTo>
                  <a:pt x="507" y="638"/>
                </a:lnTo>
                <a:lnTo>
                  <a:pt x="508" y="661"/>
                </a:lnTo>
                <a:lnTo>
                  <a:pt x="507" y="675"/>
                </a:lnTo>
                <a:lnTo>
                  <a:pt x="506" y="691"/>
                </a:lnTo>
                <a:lnTo>
                  <a:pt x="504" y="707"/>
                </a:lnTo>
                <a:lnTo>
                  <a:pt x="499" y="724"/>
                </a:lnTo>
                <a:lnTo>
                  <a:pt x="492" y="741"/>
                </a:lnTo>
                <a:lnTo>
                  <a:pt x="482" y="759"/>
                </a:lnTo>
                <a:lnTo>
                  <a:pt x="468" y="775"/>
                </a:lnTo>
                <a:lnTo>
                  <a:pt x="450" y="790"/>
                </a:lnTo>
                <a:lnTo>
                  <a:pt x="410" y="790"/>
                </a:lnTo>
                <a:lnTo>
                  <a:pt x="424" y="791"/>
                </a:lnTo>
                <a:lnTo>
                  <a:pt x="436" y="794"/>
                </a:lnTo>
                <a:lnTo>
                  <a:pt x="446" y="799"/>
                </a:lnTo>
                <a:lnTo>
                  <a:pt x="457" y="805"/>
                </a:lnTo>
                <a:lnTo>
                  <a:pt x="463" y="811"/>
                </a:lnTo>
                <a:lnTo>
                  <a:pt x="469" y="819"/>
                </a:lnTo>
                <a:lnTo>
                  <a:pt x="473" y="828"/>
                </a:lnTo>
                <a:lnTo>
                  <a:pt x="474" y="837"/>
                </a:lnTo>
                <a:lnTo>
                  <a:pt x="318" y="837"/>
                </a:lnTo>
                <a:lnTo>
                  <a:pt x="319" y="823"/>
                </a:lnTo>
                <a:lnTo>
                  <a:pt x="325" y="812"/>
                </a:lnTo>
                <a:lnTo>
                  <a:pt x="331" y="802"/>
                </a:lnTo>
                <a:lnTo>
                  <a:pt x="334" y="797"/>
                </a:lnTo>
                <a:lnTo>
                  <a:pt x="338" y="784"/>
                </a:lnTo>
                <a:lnTo>
                  <a:pt x="341" y="764"/>
                </a:lnTo>
                <a:lnTo>
                  <a:pt x="344" y="739"/>
                </a:lnTo>
                <a:lnTo>
                  <a:pt x="346" y="709"/>
                </a:lnTo>
                <a:lnTo>
                  <a:pt x="345" y="675"/>
                </a:lnTo>
                <a:lnTo>
                  <a:pt x="341" y="636"/>
                </a:lnTo>
                <a:lnTo>
                  <a:pt x="334" y="593"/>
                </a:lnTo>
                <a:lnTo>
                  <a:pt x="323" y="547"/>
                </a:lnTo>
                <a:lnTo>
                  <a:pt x="293" y="547"/>
                </a:lnTo>
                <a:lnTo>
                  <a:pt x="279" y="615"/>
                </a:lnTo>
                <a:lnTo>
                  <a:pt x="277" y="690"/>
                </a:lnTo>
                <a:lnTo>
                  <a:pt x="280" y="755"/>
                </a:lnTo>
                <a:lnTo>
                  <a:pt x="287" y="792"/>
                </a:lnTo>
                <a:lnTo>
                  <a:pt x="292" y="800"/>
                </a:lnTo>
                <a:lnTo>
                  <a:pt x="300" y="812"/>
                </a:lnTo>
                <a:lnTo>
                  <a:pt x="304" y="824"/>
                </a:lnTo>
                <a:lnTo>
                  <a:pt x="304" y="836"/>
                </a:lnTo>
                <a:lnTo>
                  <a:pt x="163" y="836"/>
                </a:lnTo>
                <a:lnTo>
                  <a:pt x="164" y="827"/>
                </a:lnTo>
                <a:lnTo>
                  <a:pt x="168" y="819"/>
                </a:lnTo>
                <a:lnTo>
                  <a:pt x="175" y="811"/>
                </a:lnTo>
                <a:lnTo>
                  <a:pt x="183" y="804"/>
                </a:lnTo>
                <a:lnTo>
                  <a:pt x="194" y="799"/>
                </a:lnTo>
                <a:lnTo>
                  <a:pt x="207" y="794"/>
                </a:lnTo>
                <a:lnTo>
                  <a:pt x="219" y="791"/>
                </a:lnTo>
                <a:lnTo>
                  <a:pt x="232" y="790"/>
                </a:lnTo>
                <a:lnTo>
                  <a:pt x="181" y="790"/>
                </a:lnTo>
                <a:lnTo>
                  <a:pt x="166" y="776"/>
                </a:lnTo>
                <a:lnTo>
                  <a:pt x="154" y="761"/>
                </a:lnTo>
                <a:lnTo>
                  <a:pt x="144" y="744"/>
                </a:lnTo>
                <a:lnTo>
                  <a:pt x="137" y="726"/>
                </a:lnTo>
                <a:lnTo>
                  <a:pt x="132" y="710"/>
                </a:lnTo>
                <a:lnTo>
                  <a:pt x="128" y="695"/>
                </a:lnTo>
                <a:lnTo>
                  <a:pt x="126" y="682"/>
                </a:lnTo>
                <a:lnTo>
                  <a:pt x="124" y="671"/>
                </a:lnTo>
                <a:lnTo>
                  <a:pt x="124" y="646"/>
                </a:lnTo>
                <a:lnTo>
                  <a:pt x="126" y="608"/>
                </a:lnTo>
                <a:lnTo>
                  <a:pt x="128" y="571"/>
                </a:lnTo>
                <a:lnTo>
                  <a:pt x="130" y="547"/>
                </a:lnTo>
                <a:lnTo>
                  <a:pt x="119" y="547"/>
                </a:lnTo>
                <a:lnTo>
                  <a:pt x="175" y="264"/>
                </a:lnTo>
                <a:lnTo>
                  <a:pt x="159" y="275"/>
                </a:lnTo>
                <a:lnTo>
                  <a:pt x="143" y="291"/>
                </a:lnTo>
                <a:lnTo>
                  <a:pt x="128" y="311"/>
                </a:lnTo>
                <a:lnTo>
                  <a:pt x="114" y="332"/>
                </a:lnTo>
                <a:lnTo>
                  <a:pt x="103" y="350"/>
                </a:lnTo>
                <a:lnTo>
                  <a:pt x="95" y="367"/>
                </a:lnTo>
                <a:lnTo>
                  <a:pt x="89" y="378"/>
                </a:lnTo>
                <a:lnTo>
                  <a:pt x="87" y="382"/>
                </a:lnTo>
                <a:lnTo>
                  <a:pt x="98" y="397"/>
                </a:lnTo>
                <a:lnTo>
                  <a:pt x="105" y="410"/>
                </a:lnTo>
                <a:lnTo>
                  <a:pt x="110" y="420"/>
                </a:lnTo>
                <a:lnTo>
                  <a:pt x="111" y="425"/>
                </a:lnTo>
                <a:lnTo>
                  <a:pt x="112" y="428"/>
                </a:lnTo>
                <a:lnTo>
                  <a:pt x="113" y="433"/>
                </a:lnTo>
                <a:lnTo>
                  <a:pt x="113" y="437"/>
                </a:lnTo>
                <a:lnTo>
                  <a:pt x="111" y="441"/>
                </a:lnTo>
                <a:lnTo>
                  <a:pt x="106" y="443"/>
                </a:lnTo>
                <a:lnTo>
                  <a:pt x="101" y="444"/>
                </a:lnTo>
                <a:lnTo>
                  <a:pt x="95" y="443"/>
                </a:lnTo>
                <a:lnTo>
                  <a:pt x="89" y="441"/>
                </a:lnTo>
                <a:lnTo>
                  <a:pt x="83" y="440"/>
                </a:lnTo>
                <a:lnTo>
                  <a:pt x="79" y="437"/>
                </a:lnTo>
                <a:lnTo>
                  <a:pt x="75" y="436"/>
                </a:lnTo>
                <a:lnTo>
                  <a:pt x="74" y="435"/>
                </a:lnTo>
                <a:lnTo>
                  <a:pt x="67" y="459"/>
                </a:lnTo>
                <a:lnTo>
                  <a:pt x="0" y="458"/>
                </a:lnTo>
                <a:lnTo>
                  <a:pt x="18" y="376"/>
                </a:lnTo>
                <a:lnTo>
                  <a:pt x="4" y="372"/>
                </a:lnTo>
                <a:lnTo>
                  <a:pt x="13" y="345"/>
                </a:lnTo>
                <a:lnTo>
                  <a:pt x="26" y="315"/>
                </a:lnTo>
                <a:lnTo>
                  <a:pt x="39" y="284"/>
                </a:lnTo>
                <a:lnTo>
                  <a:pt x="56" y="253"/>
                </a:lnTo>
                <a:lnTo>
                  <a:pt x="72" y="224"/>
                </a:lnTo>
                <a:lnTo>
                  <a:pt x="88" y="198"/>
                </a:lnTo>
                <a:lnTo>
                  <a:pt x="102" y="176"/>
                </a:lnTo>
                <a:lnTo>
                  <a:pt x="113" y="161"/>
                </a:lnTo>
                <a:lnTo>
                  <a:pt x="114" y="160"/>
                </a:lnTo>
                <a:lnTo>
                  <a:pt x="115" y="158"/>
                </a:lnTo>
                <a:lnTo>
                  <a:pt x="119" y="154"/>
                </a:lnTo>
                <a:lnTo>
                  <a:pt x="124" y="148"/>
                </a:lnTo>
                <a:lnTo>
                  <a:pt x="129" y="144"/>
                </a:lnTo>
                <a:lnTo>
                  <a:pt x="135" y="139"/>
                </a:lnTo>
                <a:lnTo>
                  <a:pt x="142" y="134"/>
                </a:lnTo>
                <a:lnTo>
                  <a:pt x="149" y="130"/>
                </a:lnTo>
                <a:lnTo>
                  <a:pt x="158" y="125"/>
                </a:lnTo>
                <a:lnTo>
                  <a:pt x="170" y="122"/>
                </a:lnTo>
                <a:lnTo>
                  <a:pt x="181" y="120"/>
                </a:lnTo>
                <a:lnTo>
                  <a:pt x="194" y="117"/>
                </a:lnTo>
                <a:lnTo>
                  <a:pt x="204" y="115"/>
                </a:lnTo>
                <a:lnTo>
                  <a:pt x="215" y="114"/>
                </a:lnTo>
                <a:lnTo>
                  <a:pt x="223" y="114"/>
                </a:lnTo>
                <a:lnTo>
                  <a:pt x="227" y="114"/>
                </a:lnTo>
                <a:lnTo>
                  <a:pt x="234" y="114"/>
                </a:lnTo>
                <a:lnTo>
                  <a:pt x="254" y="114"/>
                </a:lnTo>
                <a:lnTo>
                  <a:pt x="281" y="114"/>
                </a:lnTo>
                <a:lnTo>
                  <a:pt x="314" y="114"/>
                </a:lnTo>
                <a:lnTo>
                  <a:pt x="345" y="114"/>
                </a:lnTo>
                <a:lnTo>
                  <a:pt x="372" y="114"/>
                </a:lnTo>
                <a:lnTo>
                  <a:pt x="392" y="114"/>
                </a:lnTo>
                <a:lnTo>
                  <a:pt x="399" y="114"/>
                </a:lnTo>
                <a:lnTo>
                  <a:pt x="407" y="114"/>
                </a:lnTo>
                <a:lnTo>
                  <a:pt x="415" y="115"/>
                </a:lnTo>
                <a:lnTo>
                  <a:pt x="422" y="116"/>
                </a:lnTo>
                <a:lnTo>
                  <a:pt x="429" y="117"/>
                </a:lnTo>
                <a:lnTo>
                  <a:pt x="435" y="119"/>
                </a:lnTo>
                <a:lnTo>
                  <a:pt x="439" y="120"/>
                </a:lnTo>
                <a:lnTo>
                  <a:pt x="442" y="121"/>
                </a:lnTo>
                <a:lnTo>
                  <a:pt x="443" y="121"/>
                </a:lnTo>
                <a:lnTo>
                  <a:pt x="446" y="122"/>
                </a:lnTo>
                <a:lnTo>
                  <a:pt x="458" y="124"/>
                </a:lnTo>
                <a:lnTo>
                  <a:pt x="473" y="128"/>
                </a:lnTo>
                <a:lnTo>
                  <a:pt x="491" y="131"/>
                </a:lnTo>
                <a:lnTo>
                  <a:pt x="512" y="134"/>
                </a:lnTo>
                <a:lnTo>
                  <a:pt x="533" y="134"/>
                </a:lnTo>
                <a:lnTo>
                  <a:pt x="551" y="132"/>
                </a:lnTo>
                <a:lnTo>
                  <a:pt x="567" y="127"/>
                </a:lnTo>
                <a:lnTo>
                  <a:pt x="575" y="121"/>
                </a:lnTo>
                <a:lnTo>
                  <a:pt x="584" y="113"/>
                </a:lnTo>
                <a:lnTo>
                  <a:pt x="594" y="104"/>
                </a:lnTo>
                <a:lnTo>
                  <a:pt x="602" y="94"/>
                </a:lnTo>
                <a:lnTo>
                  <a:pt x="609" y="86"/>
                </a:lnTo>
                <a:lnTo>
                  <a:pt x="614" y="79"/>
                </a:lnTo>
                <a:lnTo>
                  <a:pt x="618" y="75"/>
                </a:lnTo>
                <a:lnTo>
                  <a:pt x="619" y="72"/>
                </a:lnTo>
                <a:lnTo>
                  <a:pt x="617" y="63"/>
                </a:lnTo>
                <a:lnTo>
                  <a:pt x="614" y="49"/>
                </a:lnTo>
                <a:lnTo>
                  <a:pt x="613" y="37"/>
                </a:lnTo>
                <a:lnTo>
                  <a:pt x="612" y="31"/>
                </a:lnTo>
                <a:lnTo>
                  <a:pt x="616" y="24"/>
                </a:lnTo>
                <a:lnTo>
                  <a:pt x="622" y="20"/>
                </a:lnTo>
                <a:lnTo>
                  <a:pt x="629" y="18"/>
                </a:lnTo>
                <a:lnTo>
                  <a:pt x="635" y="21"/>
                </a:lnTo>
                <a:lnTo>
                  <a:pt x="644" y="38"/>
                </a:lnTo>
                <a:lnTo>
                  <a:pt x="649" y="33"/>
                </a:lnTo>
                <a:lnTo>
                  <a:pt x="658" y="23"/>
                </a:lnTo>
                <a:lnTo>
                  <a:pt x="667" y="14"/>
                </a:lnTo>
                <a:lnTo>
                  <a:pt x="672" y="9"/>
                </a:lnTo>
                <a:lnTo>
                  <a:pt x="677" y="6"/>
                </a:lnTo>
                <a:lnTo>
                  <a:pt x="680" y="2"/>
                </a:lnTo>
                <a:lnTo>
                  <a:pt x="685" y="1"/>
                </a:lnTo>
                <a:lnTo>
                  <a:pt x="690" y="0"/>
                </a:lnTo>
                <a:lnTo>
                  <a:pt x="695" y="0"/>
                </a:lnTo>
                <a:lnTo>
                  <a:pt x="700" y="1"/>
                </a:lnTo>
                <a:lnTo>
                  <a:pt x="703" y="2"/>
                </a:lnTo>
                <a:lnTo>
                  <a:pt x="708" y="6"/>
                </a:lnTo>
                <a:lnTo>
                  <a:pt x="715" y="15"/>
                </a:lnTo>
                <a:lnTo>
                  <a:pt x="717" y="25"/>
                </a:lnTo>
                <a:lnTo>
                  <a:pt x="716" y="36"/>
                </a:lnTo>
                <a:lnTo>
                  <a:pt x="710" y="45"/>
                </a:lnTo>
                <a:lnTo>
                  <a:pt x="709" y="46"/>
                </a:lnTo>
                <a:lnTo>
                  <a:pt x="705" y="51"/>
                </a:lnTo>
                <a:lnTo>
                  <a:pt x="701" y="56"/>
                </a:lnTo>
                <a:lnTo>
                  <a:pt x="695" y="66"/>
                </a:lnTo>
                <a:lnTo>
                  <a:pt x="687" y="75"/>
                </a:lnTo>
                <a:lnTo>
                  <a:pt x="679" y="86"/>
                </a:lnTo>
                <a:lnTo>
                  <a:pt x="670" y="98"/>
                </a:lnTo>
                <a:lnTo>
                  <a:pt x="661" y="110"/>
                </a:lnTo>
                <a:lnTo>
                  <a:pt x="665" y="119"/>
                </a:lnTo>
                <a:lnTo>
                  <a:pt x="659" y="127"/>
                </a:lnTo>
                <a:lnTo>
                  <a:pt x="654" y="137"/>
                </a:lnTo>
                <a:lnTo>
                  <a:pt x="648" y="147"/>
                </a:lnTo>
                <a:lnTo>
                  <a:pt x="642" y="158"/>
                </a:lnTo>
                <a:lnTo>
                  <a:pt x="636" y="168"/>
                </a:lnTo>
                <a:lnTo>
                  <a:pt x="632" y="178"/>
                </a:lnTo>
                <a:lnTo>
                  <a:pt x="626" y="186"/>
                </a:lnTo>
                <a:lnTo>
                  <a:pt x="621" y="193"/>
                </a:lnTo>
                <a:lnTo>
                  <a:pt x="613" y="201"/>
                </a:lnTo>
                <a:lnTo>
                  <a:pt x="606" y="208"/>
                </a:lnTo>
                <a:lnTo>
                  <a:pt x="599" y="214"/>
                </a:lnTo>
                <a:lnTo>
                  <a:pt x="593" y="219"/>
                </a:lnTo>
                <a:lnTo>
                  <a:pt x="586" y="222"/>
                </a:lnTo>
                <a:lnTo>
                  <a:pt x="578" y="226"/>
                </a:lnTo>
                <a:lnTo>
                  <a:pt x="569" y="229"/>
                </a:lnTo>
                <a:lnTo>
                  <a:pt x="560" y="233"/>
                </a:lnTo>
                <a:lnTo>
                  <a:pt x="551" y="235"/>
                </a:lnTo>
                <a:lnTo>
                  <a:pt x="538" y="236"/>
                </a:lnTo>
                <a:lnTo>
                  <a:pt x="525" y="237"/>
                </a:lnTo>
                <a:lnTo>
                  <a:pt x="511" y="238"/>
                </a:lnTo>
                <a:lnTo>
                  <a:pt x="498" y="238"/>
                </a:lnTo>
                <a:lnTo>
                  <a:pt x="488" y="238"/>
                </a:lnTo>
                <a:lnTo>
                  <a:pt x="480" y="238"/>
                </a:lnTo>
                <a:lnTo>
                  <a:pt x="477" y="2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30" name="Freeform 46"/>
          <p:cNvSpPr>
            <a:spLocks/>
          </p:cNvSpPr>
          <p:nvPr/>
        </p:nvSpPr>
        <p:spPr bwMode="auto">
          <a:xfrm>
            <a:off x="7080431" y="2457311"/>
            <a:ext cx="542925" cy="376237"/>
          </a:xfrm>
          <a:custGeom>
            <a:avLst/>
            <a:gdLst>
              <a:gd name="T0" fmla="*/ 2147483647 w 630"/>
              <a:gd name="T1" fmla="*/ 2147483647 h 442"/>
              <a:gd name="T2" fmla="*/ 2147483647 w 630"/>
              <a:gd name="T3" fmla="*/ 2147483647 h 442"/>
              <a:gd name="T4" fmla="*/ 2147483647 w 630"/>
              <a:gd name="T5" fmla="*/ 2147483647 h 442"/>
              <a:gd name="T6" fmla="*/ 2147483647 w 630"/>
              <a:gd name="T7" fmla="*/ 2147483647 h 442"/>
              <a:gd name="T8" fmla="*/ 2147483647 w 630"/>
              <a:gd name="T9" fmla="*/ 2147483647 h 442"/>
              <a:gd name="T10" fmla="*/ 2147483647 w 630"/>
              <a:gd name="T11" fmla="*/ 2147483647 h 442"/>
              <a:gd name="T12" fmla="*/ 2147483647 w 630"/>
              <a:gd name="T13" fmla="*/ 2147483647 h 442"/>
              <a:gd name="T14" fmla="*/ 2147483647 w 630"/>
              <a:gd name="T15" fmla="*/ 2147483647 h 442"/>
              <a:gd name="T16" fmla="*/ 2147483647 w 630"/>
              <a:gd name="T17" fmla="*/ 2147483647 h 442"/>
              <a:gd name="T18" fmla="*/ 2147483647 w 630"/>
              <a:gd name="T19" fmla="*/ 2147483647 h 442"/>
              <a:gd name="T20" fmla="*/ 2147483647 w 630"/>
              <a:gd name="T21" fmla="*/ 2147483647 h 442"/>
              <a:gd name="T22" fmla="*/ 2147483647 w 630"/>
              <a:gd name="T23" fmla="*/ 2147483647 h 442"/>
              <a:gd name="T24" fmla="*/ 2147483647 w 630"/>
              <a:gd name="T25" fmla="*/ 2147483647 h 442"/>
              <a:gd name="T26" fmla="*/ 2147483647 w 630"/>
              <a:gd name="T27" fmla="*/ 2147483647 h 442"/>
              <a:gd name="T28" fmla="*/ 2147483647 w 630"/>
              <a:gd name="T29" fmla="*/ 2147483647 h 442"/>
              <a:gd name="T30" fmla="*/ 2147483647 w 630"/>
              <a:gd name="T31" fmla="*/ 2147483647 h 442"/>
              <a:gd name="T32" fmla="*/ 2147483647 w 630"/>
              <a:gd name="T33" fmla="*/ 2147483647 h 442"/>
              <a:gd name="T34" fmla="*/ 2147483647 w 630"/>
              <a:gd name="T35" fmla="*/ 2147483647 h 442"/>
              <a:gd name="T36" fmla="*/ 2147483647 w 630"/>
              <a:gd name="T37" fmla="*/ 2147483647 h 442"/>
              <a:gd name="T38" fmla="*/ 2147483647 w 630"/>
              <a:gd name="T39" fmla="*/ 2147483647 h 442"/>
              <a:gd name="T40" fmla="*/ 2147483647 w 630"/>
              <a:gd name="T41" fmla="*/ 2147483647 h 442"/>
              <a:gd name="T42" fmla="*/ 2147483647 w 630"/>
              <a:gd name="T43" fmla="*/ 2147483647 h 442"/>
              <a:gd name="T44" fmla="*/ 2147483647 w 630"/>
              <a:gd name="T45" fmla="*/ 2147483647 h 442"/>
              <a:gd name="T46" fmla="*/ 2147483647 w 630"/>
              <a:gd name="T47" fmla="*/ 2147483647 h 442"/>
              <a:gd name="T48" fmla="*/ 2147483647 w 630"/>
              <a:gd name="T49" fmla="*/ 2147483647 h 442"/>
              <a:gd name="T50" fmla="*/ 2147483647 w 630"/>
              <a:gd name="T51" fmla="*/ 2147483647 h 442"/>
              <a:gd name="T52" fmla="*/ 2147483647 w 630"/>
              <a:gd name="T53" fmla="*/ 2147483647 h 442"/>
              <a:gd name="T54" fmla="*/ 2147483647 w 630"/>
              <a:gd name="T55" fmla="*/ 2147483647 h 442"/>
              <a:gd name="T56" fmla="*/ 2147483647 w 630"/>
              <a:gd name="T57" fmla="*/ 2147483647 h 442"/>
              <a:gd name="T58" fmla="*/ 2147483647 w 630"/>
              <a:gd name="T59" fmla="*/ 2147483647 h 442"/>
              <a:gd name="T60" fmla="*/ 2147483647 w 630"/>
              <a:gd name="T61" fmla="*/ 2147483647 h 442"/>
              <a:gd name="T62" fmla="*/ 2147483647 w 630"/>
              <a:gd name="T63" fmla="*/ 2147483647 h 442"/>
              <a:gd name="T64" fmla="*/ 2147483647 w 630"/>
              <a:gd name="T65" fmla="*/ 2147483647 h 442"/>
              <a:gd name="T66" fmla="*/ 2147483647 w 630"/>
              <a:gd name="T67" fmla="*/ 2147483647 h 442"/>
              <a:gd name="T68" fmla="*/ 2147483647 w 630"/>
              <a:gd name="T69" fmla="*/ 2147483647 h 442"/>
              <a:gd name="T70" fmla="*/ 2147483647 w 630"/>
              <a:gd name="T71" fmla="*/ 2147483647 h 442"/>
              <a:gd name="T72" fmla="*/ 2147483647 w 630"/>
              <a:gd name="T73" fmla="*/ 2147483647 h 442"/>
              <a:gd name="T74" fmla="*/ 2147483647 w 630"/>
              <a:gd name="T75" fmla="*/ 2147483647 h 442"/>
              <a:gd name="T76" fmla="*/ 2147483647 w 630"/>
              <a:gd name="T77" fmla="*/ 2147483647 h 442"/>
              <a:gd name="T78" fmla="*/ 2147483647 w 630"/>
              <a:gd name="T79" fmla="*/ 2147483647 h 442"/>
              <a:gd name="T80" fmla="*/ 2147483647 w 630"/>
              <a:gd name="T81" fmla="*/ 2147483647 h 442"/>
              <a:gd name="T82" fmla="*/ 2147483647 w 630"/>
              <a:gd name="T83" fmla="*/ 2147483647 h 442"/>
              <a:gd name="T84" fmla="*/ 2147483647 w 630"/>
              <a:gd name="T85" fmla="*/ 2147483647 h 442"/>
              <a:gd name="T86" fmla="*/ 2147483647 w 630"/>
              <a:gd name="T87" fmla="*/ 2147483647 h 442"/>
              <a:gd name="T88" fmla="*/ 2147483647 w 630"/>
              <a:gd name="T89" fmla="*/ 2147483647 h 442"/>
              <a:gd name="T90" fmla="*/ 2147483647 w 630"/>
              <a:gd name="T91" fmla="*/ 2147483647 h 442"/>
              <a:gd name="T92" fmla="*/ 2147483647 w 630"/>
              <a:gd name="T93" fmla="*/ 2147483647 h 4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442"/>
              <a:gd name="T143" fmla="*/ 630 w 630"/>
              <a:gd name="T144" fmla="*/ 442 h 4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442">
                <a:moveTo>
                  <a:pt x="440" y="131"/>
                </a:moveTo>
                <a:lnTo>
                  <a:pt x="454" y="229"/>
                </a:lnTo>
                <a:lnTo>
                  <a:pt x="464" y="330"/>
                </a:lnTo>
                <a:lnTo>
                  <a:pt x="471" y="410"/>
                </a:lnTo>
                <a:lnTo>
                  <a:pt x="473" y="442"/>
                </a:lnTo>
                <a:lnTo>
                  <a:pt x="121" y="442"/>
                </a:lnTo>
                <a:lnTo>
                  <a:pt x="174" y="152"/>
                </a:lnTo>
                <a:lnTo>
                  <a:pt x="145" y="159"/>
                </a:lnTo>
                <a:lnTo>
                  <a:pt x="132" y="168"/>
                </a:lnTo>
                <a:lnTo>
                  <a:pt x="119" y="181"/>
                </a:lnTo>
                <a:lnTo>
                  <a:pt x="106" y="197"/>
                </a:lnTo>
                <a:lnTo>
                  <a:pt x="92" y="214"/>
                </a:lnTo>
                <a:lnTo>
                  <a:pt x="79" y="233"/>
                </a:lnTo>
                <a:lnTo>
                  <a:pt x="68" y="253"/>
                </a:lnTo>
                <a:lnTo>
                  <a:pt x="59" y="271"/>
                </a:lnTo>
                <a:lnTo>
                  <a:pt x="51" y="289"/>
                </a:lnTo>
                <a:lnTo>
                  <a:pt x="0" y="277"/>
                </a:lnTo>
                <a:lnTo>
                  <a:pt x="23" y="229"/>
                </a:lnTo>
                <a:lnTo>
                  <a:pt x="42" y="190"/>
                </a:lnTo>
                <a:lnTo>
                  <a:pt x="59" y="157"/>
                </a:lnTo>
                <a:lnTo>
                  <a:pt x="72" y="132"/>
                </a:lnTo>
                <a:lnTo>
                  <a:pt x="84" y="111"/>
                </a:lnTo>
                <a:lnTo>
                  <a:pt x="94" y="96"/>
                </a:lnTo>
                <a:lnTo>
                  <a:pt x="102" y="85"/>
                </a:lnTo>
                <a:lnTo>
                  <a:pt x="110" y="75"/>
                </a:lnTo>
                <a:lnTo>
                  <a:pt x="131" y="57"/>
                </a:lnTo>
                <a:lnTo>
                  <a:pt x="136" y="55"/>
                </a:lnTo>
                <a:lnTo>
                  <a:pt x="142" y="52"/>
                </a:lnTo>
                <a:lnTo>
                  <a:pt x="148" y="49"/>
                </a:lnTo>
                <a:lnTo>
                  <a:pt x="157" y="47"/>
                </a:lnTo>
                <a:lnTo>
                  <a:pt x="165" y="45"/>
                </a:lnTo>
                <a:lnTo>
                  <a:pt x="173" y="42"/>
                </a:lnTo>
                <a:lnTo>
                  <a:pt x="181" y="40"/>
                </a:lnTo>
                <a:lnTo>
                  <a:pt x="188" y="39"/>
                </a:lnTo>
                <a:lnTo>
                  <a:pt x="229" y="39"/>
                </a:lnTo>
                <a:lnTo>
                  <a:pt x="306" y="168"/>
                </a:lnTo>
                <a:lnTo>
                  <a:pt x="359" y="38"/>
                </a:lnTo>
                <a:lnTo>
                  <a:pt x="361" y="38"/>
                </a:lnTo>
                <a:lnTo>
                  <a:pt x="365" y="38"/>
                </a:lnTo>
                <a:lnTo>
                  <a:pt x="370" y="38"/>
                </a:lnTo>
                <a:lnTo>
                  <a:pt x="377" y="38"/>
                </a:lnTo>
                <a:lnTo>
                  <a:pt x="385" y="38"/>
                </a:lnTo>
                <a:lnTo>
                  <a:pt x="392" y="38"/>
                </a:lnTo>
                <a:lnTo>
                  <a:pt x="399" y="38"/>
                </a:lnTo>
                <a:lnTo>
                  <a:pt x="404" y="39"/>
                </a:lnTo>
                <a:lnTo>
                  <a:pt x="411" y="40"/>
                </a:lnTo>
                <a:lnTo>
                  <a:pt x="420" y="42"/>
                </a:lnTo>
                <a:lnTo>
                  <a:pt x="432" y="45"/>
                </a:lnTo>
                <a:lnTo>
                  <a:pt x="443" y="48"/>
                </a:lnTo>
                <a:lnTo>
                  <a:pt x="454" y="50"/>
                </a:lnTo>
                <a:lnTo>
                  <a:pt x="463" y="53"/>
                </a:lnTo>
                <a:lnTo>
                  <a:pt x="470" y="54"/>
                </a:lnTo>
                <a:lnTo>
                  <a:pt x="472" y="55"/>
                </a:lnTo>
                <a:lnTo>
                  <a:pt x="480" y="56"/>
                </a:lnTo>
                <a:lnTo>
                  <a:pt x="490" y="56"/>
                </a:lnTo>
                <a:lnTo>
                  <a:pt x="498" y="57"/>
                </a:lnTo>
                <a:lnTo>
                  <a:pt x="507" y="57"/>
                </a:lnTo>
                <a:lnTo>
                  <a:pt x="515" y="57"/>
                </a:lnTo>
                <a:lnTo>
                  <a:pt x="525" y="56"/>
                </a:lnTo>
                <a:lnTo>
                  <a:pt x="536" y="54"/>
                </a:lnTo>
                <a:lnTo>
                  <a:pt x="547" y="50"/>
                </a:lnTo>
                <a:lnTo>
                  <a:pt x="555" y="47"/>
                </a:lnTo>
                <a:lnTo>
                  <a:pt x="563" y="42"/>
                </a:lnTo>
                <a:lnTo>
                  <a:pt x="570" y="37"/>
                </a:lnTo>
                <a:lnTo>
                  <a:pt x="578" y="30"/>
                </a:lnTo>
                <a:lnTo>
                  <a:pt x="585" y="22"/>
                </a:lnTo>
                <a:lnTo>
                  <a:pt x="592" y="15"/>
                </a:lnTo>
                <a:lnTo>
                  <a:pt x="598" y="7"/>
                </a:lnTo>
                <a:lnTo>
                  <a:pt x="605" y="0"/>
                </a:lnTo>
                <a:lnTo>
                  <a:pt x="630" y="27"/>
                </a:lnTo>
                <a:lnTo>
                  <a:pt x="624" y="35"/>
                </a:lnTo>
                <a:lnTo>
                  <a:pt x="619" y="45"/>
                </a:lnTo>
                <a:lnTo>
                  <a:pt x="613" y="55"/>
                </a:lnTo>
                <a:lnTo>
                  <a:pt x="606" y="64"/>
                </a:lnTo>
                <a:lnTo>
                  <a:pt x="600" y="73"/>
                </a:lnTo>
                <a:lnTo>
                  <a:pt x="593" y="83"/>
                </a:lnTo>
                <a:lnTo>
                  <a:pt x="586" y="91"/>
                </a:lnTo>
                <a:lnTo>
                  <a:pt x="581" y="98"/>
                </a:lnTo>
                <a:lnTo>
                  <a:pt x="574" y="103"/>
                </a:lnTo>
                <a:lnTo>
                  <a:pt x="568" y="109"/>
                </a:lnTo>
                <a:lnTo>
                  <a:pt x="563" y="113"/>
                </a:lnTo>
                <a:lnTo>
                  <a:pt x="558" y="116"/>
                </a:lnTo>
                <a:lnTo>
                  <a:pt x="552" y="118"/>
                </a:lnTo>
                <a:lnTo>
                  <a:pt x="544" y="122"/>
                </a:lnTo>
                <a:lnTo>
                  <a:pt x="533" y="124"/>
                </a:lnTo>
                <a:lnTo>
                  <a:pt x="521" y="128"/>
                </a:lnTo>
                <a:lnTo>
                  <a:pt x="514" y="129"/>
                </a:lnTo>
                <a:lnTo>
                  <a:pt x="502" y="130"/>
                </a:lnTo>
                <a:lnTo>
                  <a:pt x="490" y="130"/>
                </a:lnTo>
                <a:lnTo>
                  <a:pt x="476" y="131"/>
                </a:lnTo>
                <a:lnTo>
                  <a:pt x="462" y="131"/>
                </a:lnTo>
                <a:lnTo>
                  <a:pt x="450" y="131"/>
                </a:lnTo>
                <a:lnTo>
                  <a:pt x="443" y="131"/>
                </a:lnTo>
                <a:lnTo>
                  <a:pt x="440" y="131"/>
                </a:lnTo>
                <a:close/>
              </a:path>
            </a:pathLst>
          </a:custGeom>
          <a:solidFill>
            <a:srgbClr val="B53D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31" name="Freeform 47"/>
          <p:cNvSpPr>
            <a:spLocks/>
          </p:cNvSpPr>
          <p:nvPr/>
        </p:nvSpPr>
        <p:spPr bwMode="auto">
          <a:xfrm>
            <a:off x="7242320" y="2482709"/>
            <a:ext cx="179388" cy="120650"/>
          </a:xfrm>
          <a:custGeom>
            <a:avLst/>
            <a:gdLst>
              <a:gd name="T0" fmla="*/ 2147483647 w 207"/>
              <a:gd name="T1" fmla="*/ 2147483647 h 144"/>
              <a:gd name="T2" fmla="*/ 0 w 207"/>
              <a:gd name="T3" fmla="*/ 2147483647 h 144"/>
              <a:gd name="T4" fmla="*/ 2147483647 w 207"/>
              <a:gd name="T5" fmla="*/ 2147483647 h 144"/>
              <a:gd name="T6" fmla="*/ 2147483647 w 207"/>
              <a:gd name="T7" fmla="*/ 2147483647 h 144"/>
              <a:gd name="T8" fmla="*/ 2147483647 w 207"/>
              <a:gd name="T9" fmla="*/ 2147483647 h 144"/>
              <a:gd name="T10" fmla="*/ 2147483647 w 207"/>
              <a:gd name="T11" fmla="*/ 2147483647 h 144"/>
              <a:gd name="T12" fmla="*/ 2147483647 w 207"/>
              <a:gd name="T13" fmla="*/ 2147483647 h 144"/>
              <a:gd name="T14" fmla="*/ 2147483647 w 207"/>
              <a:gd name="T15" fmla="*/ 2147483647 h 144"/>
              <a:gd name="T16" fmla="*/ 2147483647 w 207"/>
              <a:gd name="T17" fmla="*/ 2147483647 h 144"/>
              <a:gd name="T18" fmla="*/ 2147483647 w 207"/>
              <a:gd name="T19" fmla="*/ 2147483647 h 144"/>
              <a:gd name="T20" fmla="*/ 2147483647 w 207"/>
              <a:gd name="T21" fmla="*/ 2147483647 h 144"/>
              <a:gd name="T22" fmla="*/ 2147483647 w 207"/>
              <a:gd name="T23" fmla="*/ 2147483647 h 144"/>
              <a:gd name="T24" fmla="*/ 2147483647 w 207"/>
              <a:gd name="T25" fmla="*/ 2147483647 h 144"/>
              <a:gd name="T26" fmla="*/ 2147483647 w 207"/>
              <a:gd name="T27" fmla="*/ 2147483647 h 144"/>
              <a:gd name="T28" fmla="*/ 2147483647 w 207"/>
              <a:gd name="T29" fmla="*/ 0 h 144"/>
              <a:gd name="T30" fmla="*/ 2147483647 w 207"/>
              <a:gd name="T31" fmla="*/ 2147483647 h 144"/>
              <a:gd name="T32" fmla="*/ 2147483647 w 207"/>
              <a:gd name="T33" fmla="*/ 2147483647 h 144"/>
              <a:gd name="T34" fmla="*/ 2147483647 w 207"/>
              <a:gd name="T35" fmla="*/ 2147483647 h 144"/>
              <a:gd name="T36" fmla="*/ 2147483647 w 207"/>
              <a:gd name="T37" fmla="*/ 2147483647 h 144"/>
              <a:gd name="T38" fmla="*/ 2147483647 w 207"/>
              <a:gd name="T39" fmla="*/ 2147483647 h 144"/>
              <a:gd name="T40" fmla="*/ 2147483647 w 207"/>
              <a:gd name="T41" fmla="*/ 2147483647 h 144"/>
              <a:gd name="T42" fmla="*/ 2147483647 w 207"/>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144"/>
              <a:gd name="T68" fmla="*/ 207 w 207"/>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144">
                <a:moveTo>
                  <a:pt x="28" y="47"/>
                </a:moveTo>
                <a:lnTo>
                  <a:pt x="0" y="28"/>
                </a:lnTo>
                <a:lnTo>
                  <a:pt x="22" y="2"/>
                </a:lnTo>
                <a:lnTo>
                  <a:pt x="36" y="2"/>
                </a:lnTo>
                <a:lnTo>
                  <a:pt x="17" y="26"/>
                </a:lnTo>
                <a:lnTo>
                  <a:pt x="44" y="46"/>
                </a:lnTo>
                <a:lnTo>
                  <a:pt x="41" y="49"/>
                </a:lnTo>
                <a:lnTo>
                  <a:pt x="35" y="55"/>
                </a:lnTo>
                <a:lnTo>
                  <a:pt x="29" y="62"/>
                </a:lnTo>
                <a:lnTo>
                  <a:pt x="26" y="65"/>
                </a:lnTo>
                <a:lnTo>
                  <a:pt x="115" y="129"/>
                </a:lnTo>
                <a:lnTo>
                  <a:pt x="183" y="63"/>
                </a:lnTo>
                <a:lnTo>
                  <a:pt x="168" y="45"/>
                </a:lnTo>
                <a:lnTo>
                  <a:pt x="192" y="26"/>
                </a:lnTo>
                <a:lnTo>
                  <a:pt x="177" y="0"/>
                </a:lnTo>
                <a:lnTo>
                  <a:pt x="190" y="1"/>
                </a:lnTo>
                <a:lnTo>
                  <a:pt x="207" y="28"/>
                </a:lnTo>
                <a:lnTo>
                  <a:pt x="183" y="47"/>
                </a:lnTo>
                <a:lnTo>
                  <a:pt x="202" y="66"/>
                </a:lnTo>
                <a:lnTo>
                  <a:pt x="118" y="144"/>
                </a:lnTo>
                <a:lnTo>
                  <a:pt x="7" y="70"/>
                </a:lnTo>
                <a:lnTo>
                  <a:pt x="2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32" name="Freeform 48"/>
          <p:cNvSpPr>
            <a:spLocks/>
          </p:cNvSpPr>
          <p:nvPr/>
        </p:nvSpPr>
        <p:spPr bwMode="auto">
          <a:xfrm>
            <a:off x="7294708" y="2489095"/>
            <a:ext cx="82550" cy="92075"/>
          </a:xfrm>
          <a:custGeom>
            <a:avLst/>
            <a:gdLst>
              <a:gd name="T0" fmla="*/ 2147483647 w 95"/>
              <a:gd name="T1" fmla="*/ 0 h 109"/>
              <a:gd name="T2" fmla="*/ 0 w 95"/>
              <a:gd name="T3" fmla="*/ 0 h 109"/>
              <a:gd name="T4" fmla="*/ 2147483647 w 95"/>
              <a:gd name="T5" fmla="*/ 2147483647 h 109"/>
              <a:gd name="T6" fmla="*/ 2147483647 w 95"/>
              <a:gd name="T7" fmla="*/ 0 h 109"/>
              <a:gd name="T8" fmla="*/ 0 60000 65536"/>
              <a:gd name="T9" fmla="*/ 0 60000 65536"/>
              <a:gd name="T10" fmla="*/ 0 60000 65536"/>
              <a:gd name="T11" fmla="*/ 0 60000 65536"/>
              <a:gd name="T12" fmla="*/ 0 w 95"/>
              <a:gd name="T13" fmla="*/ 0 h 109"/>
              <a:gd name="T14" fmla="*/ 95 w 95"/>
              <a:gd name="T15" fmla="*/ 109 h 109"/>
            </a:gdLst>
            <a:ahLst/>
            <a:cxnLst>
              <a:cxn ang="T8">
                <a:pos x="T0" y="T1"/>
              </a:cxn>
              <a:cxn ang="T9">
                <a:pos x="T2" y="T3"/>
              </a:cxn>
              <a:cxn ang="T10">
                <a:pos x="T4" y="T5"/>
              </a:cxn>
              <a:cxn ang="T11">
                <a:pos x="T6" y="T7"/>
              </a:cxn>
            </a:cxnLst>
            <a:rect l="T12" t="T13" r="T14" b="T15"/>
            <a:pathLst>
              <a:path w="95" h="109">
                <a:moveTo>
                  <a:pt x="95" y="0"/>
                </a:moveTo>
                <a:lnTo>
                  <a:pt x="0" y="0"/>
                </a:lnTo>
                <a:lnTo>
                  <a:pt x="56" y="109"/>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33" name="Freeform 49"/>
          <p:cNvSpPr>
            <a:spLocks/>
          </p:cNvSpPr>
          <p:nvPr/>
        </p:nvSpPr>
        <p:spPr bwMode="auto">
          <a:xfrm>
            <a:off x="7316935" y="2482711"/>
            <a:ext cx="39687" cy="109537"/>
          </a:xfrm>
          <a:custGeom>
            <a:avLst/>
            <a:gdLst>
              <a:gd name="T0" fmla="*/ 2147483647 w 47"/>
              <a:gd name="T1" fmla="*/ 2147483647 h 128"/>
              <a:gd name="T2" fmla="*/ 0 w 47"/>
              <a:gd name="T3" fmla="*/ 2147483647 h 128"/>
              <a:gd name="T4" fmla="*/ 2147483647 w 47"/>
              <a:gd name="T5" fmla="*/ 2147483647 h 128"/>
              <a:gd name="T6" fmla="*/ 2147483647 w 47"/>
              <a:gd name="T7" fmla="*/ 2147483647 h 128"/>
              <a:gd name="T8" fmla="*/ 2147483647 w 47"/>
              <a:gd name="T9" fmla="*/ 2147483647 h 128"/>
              <a:gd name="T10" fmla="*/ 2147483647 w 47"/>
              <a:gd name="T11" fmla="*/ 2147483647 h 128"/>
              <a:gd name="T12" fmla="*/ 2147483647 w 47"/>
              <a:gd name="T13" fmla="*/ 2147483647 h 128"/>
              <a:gd name="T14" fmla="*/ 2147483647 w 47"/>
              <a:gd name="T15" fmla="*/ 2147483647 h 128"/>
              <a:gd name="T16" fmla="*/ 2147483647 w 47"/>
              <a:gd name="T17" fmla="*/ 2147483647 h 128"/>
              <a:gd name="T18" fmla="*/ 2147483647 w 47"/>
              <a:gd name="T19" fmla="*/ 2147483647 h 128"/>
              <a:gd name="T20" fmla="*/ 2147483647 w 47"/>
              <a:gd name="T21" fmla="*/ 0 h 128"/>
              <a:gd name="T22" fmla="*/ 2147483647 w 47"/>
              <a:gd name="T23" fmla="*/ 2147483647 h 128"/>
              <a:gd name="T24" fmla="*/ 2147483647 w 47"/>
              <a:gd name="T25" fmla="*/ 2147483647 h 128"/>
              <a:gd name="T26" fmla="*/ 2147483647 w 47"/>
              <a:gd name="T27" fmla="*/ 2147483647 h 128"/>
              <a:gd name="T28" fmla="*/ 2147483647 w 47"/>
              <a:gd name="T29" fmla="*/ 2147483647 h 128"/>
              <a:gd name="T30" fmla="*/ 2147483647 w 47"/>
              <a:gd name="T31" fmla="*/ 2147483647 h 128"/>
              <a:gd name="T32" fmla="*/ 2147483647 w 47"/>
              <a:gd name="T33" fmla="*/ 2147483647 h 128"/>
              <a:gd name="T34" fmla="*/ 2147483647 w 47"/>
              <a:gd name="T35" fmla="*/ 2147483647 h 128"/>
              <a:gd name="T36" fmla="*/ 2147483647 w 47"/>
              <a:gd name="T37" fmla="*/ 2147483647 h 128"/>
              <a:gd name="T38" fmla="*/ 2147483647 w 47"/>
              <a:gd name="T39" fmla="*/ 2147483647 h 128"/>
              <a:gd name="T40" fmla="*/ 2147483647 w 47"/>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128"/>
              <a:gd name="T65" fmla="*/ 47 w 47"/>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128">
                <a:moveTo>
                  <a:pt x="29" y="128"/>
                </a:moveTo>
                <a:lnTo>
                  <a:pt x="0" y="74"/>
                </a:lnTo>
                <a:lnTo>
                  <a:pt x="16" y="27"/>
                </a:lnTo>
                <a:lnTo>
                  <a:pt x="14" y="25"/>
                </a:lnTo>
                <a:lnTo>
                  <a:pt x="12" y="21"/>
                </a:lnTo>
                <a:lnTo>
                  <a:pt x="10" y="18"/>
                </a:lnTo>
                <a:lnTo>
                  <a:pt x="9" y="15"/>
                </a:lnTo>
                <a:lnTo>
                  <a:pt x="10" y="9"/>
                </a:lnTo>
                <a:lnTo>
                  <a:pt x="14" y="4"/>
                </a:lnTo>
                <a:lnTo>
                  <a:pt x="19" y="1"/>
                </a:lnTo>
                <a:lnTo>
                  <a:pt x="24" y="0"/>
                </a:lnTo>
                <a:lnTo>
                  <a:pt x="31" y="1"/>
                </a:lnTo>
                <a:lnTo>
                  <a:pt x="36" y="4"/>
                </a:lnTo>
                <a:lnTo>
                  <a:pt x="39" y="9"/>
                </a:lnTo>
                <a:lnTo>
                  <a:pt x="40" y="15"/>
                </a:lnTo>
                <a:lnTo>
                  <a:pt x="39" y="19"/>
                </a:lnTo>
                <a:lnTo>
                  <a:pt x="38" y="23"/>
                </a:lnTo>
                <a:lnTo>
                  <a:pt x="36" y="25"/>
                </a:lnTo>
                <a:lnTo>
                  <a:pt x="32" y="27"/>
                </a:lnTo>
                <a:lnTo>
                  <a:pt x="47" y="73"/>
                </a:lnTo>
                <a:lnTo>
                  <a:pt x="29"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34" name="Freeform 50"/>
          <p:cNvSpPr>
            <a:spLocks/>
          </p:cNvSpPr>
          <p:nvPr/>
        </p:nvSpPr>
        <p:spPr bwMode="auto">
          <a:xfrm>
            <a:off x="7332844" y="2620821"/>
            <a:ext cx="22225" cy="20638"/>
          </a:xfrm>
          <a:custGeom>
            <a:avLst/>
            <a:gdLst>
              <a:gd name="T0" fmla="*/ 2147483647 w 24"/>
              <a:gd name="T1" fmla="*/ 2147483647 h 24"/>
              <a:gd name="T2" fmla="*/ 2147483647 w 24"/>
              <a:gd name="T3" fmla="*/ 2147483647 h 24"/>
              <a:gd name="T4" fmla="*/ 2147483647 w 24"/>
              <a:gd name="T5" fmla="*/ 2147483647 h 24"/>
              <a:gd name="T6" fmla="*/ 2147483647 w 24"/>
              <a:gd name="T7" fmla="*/ 2147483647 h 24"/>
              <a:gd name="T8" fmla="*/ 2147483647 w 24"/>
              <a:gd name="T9" fmla="*/ 2147483647 h 24"/>
              <a:gd name="T10" fmla="*/ 2147483647 w 24"/>
              <a:gd name="T11" fmla="*/ 2147483647 h 24"/>
              <a:gd name="T12" fmla="*/ 2147483647 w 24"/>
              <a:gd name="T13" fmla="*/ 2147483647 h 24"/>
              <a:gd name="T14" fmla="*/ 2147483647 w 24"/>
              <a:gd name="T15" fmla="*/ 2147483647 h 24"/>
              <a:gd name="T16" fmla="*/ 2147483647 w 24"/>
              <a:gd name="T17" fmla="*/ 0 h 24"/>
              <a:gd name="T18" fmla="*/ 2147483647 w 24"/>
              <a:gd name="T19" fmla="*/ 2147483647 h 24"/>
              <a:gd name="T20" fmla="*/ 2147483647 w 24"/>
              <a:gd name="T21" fmla="*/ 2147483647 h 24"/>
              <a:gd name="T22" fmla="*/ 2147483647 w 24"/>
              <a:gd name="T23" fmla="*/ 2147483647 h 24"/>
              <a:gd name="T24" fmla="*/ 0 w 24"/>
              <a:gd name="T25" fmla="*/ 2147483647 h 24"/>
              <a:gd name="T26" fmla="*/ 2147483647 w 24"/>
              <a:gd name="T27" fmla="*/ 2147483647 h 24"/>
              <a:gd name="T28" fmla="*/ 2147483647 w 24"/>
              <a:gd name="T29" fmla="*/ 2147483647 h 24"/>
              <a:gd name="T30" fmla="*/ 2147483647 w 24"/>
              <a:gd name="T31" fmla="*/ 2147483647 h 24"/>
              <a:gd name="T32" fmla="*/ 2147483647 w 24"/>
              <a:gd name="T33" fmla="*/ 214748364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3" y="24"/>
                </a:moveTo>
                <a:lnTo>
                  <a:pt x="17" y="23"/>
                </a:lnTo>
                <a:lnTo>
                  <a:pt x="21" y="21"/>
                </a:lnTo>
                <a:lnTo>
                  <a:pt x="23" y="17"/>
                </a:lnTo>
                <a:lnTo>
                  <a:pt x="24" y="13"/>
                </a:lnTo>
                <a:lnTo>
                  <a:pt x="23" y="8"/>
                </a:lnTo>
                <a:lnTo>
                  <a:pt x="21" y="4"/>
                </a:lnTo>
                <a:lnTo>
                  <a:pt x="17" y="1"/>
                </a:lnTo>
                <a:lnTo>
                  <a:pt x="13" y="0"/>
                </a:lnTo>
                <a:lnTo>
                  <a:pt x="8" y="1"/>
                </a:lnTo>
                <a:lnTo>
                  <a:pt x="3" y="4"/>
                </a:lnTo>
                <a:lnTo>
                  <a:pt x="1" y="8"/>
                </a:lnTo>
                <a:lnTo>
                  <a:pt x="0" y="13"/>
                </a:lnTo>
                <a:lnTo>
                  <a:pt x="1" y="17"/>
                </a:lnTo>
                <a:lnTo>
                  <a:pt x="3" y="21"/>
                </a:lnTo>
                <a:lnTo>
                  <a:pt x="8" y="23"/>
                </a:lnTo>
                <a:lnTo>
                  <a:pt x="1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35" name="Freeform 51"/>
          <p:cNvSpPr>
            <a:spLocks/>
          </p:cNvSpPr>
          <p:nvPr/>
        </p:nvSpPr>
        <p:spPr bwMode="auto">
          <a:xfrm>
            <a:off x="7332844" y="2663686"/>
            <a:ext cx="22225" cy="20637"/>
          </a:xfrm>
          <a:custGeom>
            <a:avLst/>
            <a:gdLst>
              <a:gd name="T0" fmla="*/ 2147483647 w 24"/>
              <a:gd name="T1" fmla="*/ 2147483647 h 24"/>
              <a:gd name="T2" fmla="*/ 2147483647 w 24"/>
              <a:gd name="T3" fmla="*/ 2147483647 h 24"/>
              <a:gd name="T4" fmla="*/ 2147483647 w 24"/>
              <a:gd name="T5" fmla="*/ 2147483647 h 24"/>
              <a:gd name="T6" fmla="*/ 2147483647 w 24"/>
              <a:gd name="T7" fmla="*/ 2147483647 h 24"/>
              <a:gd name="T8" fmla="*/ 2147483647 w 24"/>
              <a:gd name="T9" fmla="*/ 2147483647 h 24"/>
              <a:gd name="T10" fmla="*/ 2147483647 w 24"/>
              <a:gd name="T11" fmla="*/ 2147483647 h 24"/>
              <a:gd name="T12" fmla="*/ 2147483647 w 24"/>
              <a:gd name="T13" fmla="*/ 2147483647 h 24"/>
              <a:gd name="T14" fmla="*/ 2147483647 w 24"/>
              <a:gd name="T15" fmla="*/ 2147483647 h 24"/>
              <a:gd name="T16" fmla="*/ 2147483647 w 24"/>
              <a:gd name="T17" fmla="*/ 0 h 24"/>
              <a:gd name="T18" fmla="*/ 2147483647 w 24"/>
              <a:gd name="T19" fmla="*/ 2147483647 h 24"/>
              <a:gd name="T20" fmla="*/ 2147483647 w 24"/>
              <a:gd name="T21" fmla="*/ 2147483647 h 24"/>
              <a:gd name="T22" fmla="*/ 2147483647 w 24"/>
              <a:gd name="T23" fmla="*/ 2147483647 h 24"/>
              <a:gd name="T24" fmla="*/ 0 w 24"/>
              <a:gd name="T25" fmla="*/ 2147483647 h 24"/>
              <a:gd name="T26" fmla="*/ 2147483647 w 24"/>
              <a:gd name="T27" fmla="*/ 2147483647 h 24"/>
              <a:gd name="T28" fmla="*/ 2147483647 w 24"/>
              <a:gd name="T29" fmla="*/ 2147483647 h 24"/>
              <a:gd name="T30" fmla="*/ 2147483647 w 24"/>
              <a:gd name="T31" fmla="*/ 2147483647 h 24"/>
              <a:gd name="T32" fmla="*/ 2147483647 w 24"/>
              <a:gd name="T33" fmla="*/ 214748364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16" y="23"/>
                </a:lnTo>
                <a:lnTo>
                  <a:pt x="20" y="20"/>
                </a:lnTo>
                <a:lnTo>
                  <a:pt x="23" y="16"/>
                </a:lnTo>
                <a:lnTo>
                  <a:pt x="24" y="11"/>
                </a:lnTo>
                <a:lnTo>
                  <a:pt x="23" y="6"/>
                </a:lnTo>
                <a:lnTo>
                  <a:pt x="20" y="3"/>
                </a:lnTo>
                <a:lnTo>
                  <a:pt x="16" y="1"/>
                </a:lnTo>
                <a:lnTo>
                  <a:pt x="11" y="0"/>
                </a:lnTo>
                <a:lnTo>
                  <a:pt x="7" y="1"/>
                </a:lnTo>
                <a:lnTo>
                  <a:pt x="3" y="3"/>
                </a:lnTo>
                <a:lnTo>
                  <a:pt x="1" y="6"/>
                </a:lnTo>
                <a:lnTo>
                  <a:pt x="0" y="11"/>
                </a:lnTo>
                <a:lnTo>
                  <a:pt x="1" y="16"/>
                </a:lnTo>
                <a:lnTo>
                  <a:pt x="3" y="20"/>
                </a:lnTo>
                <a:lnTo>
                  <a:pt x="7" y="23"/>
                </a:lnTo>
                <a:lnTo>
                  <a:pt x="11"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36" name="Freeform 52"/>
          <p:cNvSpPr>
            <a:spLocks/>
          </p:cNvSpPr>
          <p:nvPr/>
        </p:nvSpPr>
        <p:spPr bwMode="auto">
          <a:xfrm>
            <a:off x="7329635" y="2701784"/>
            <a:ext cx="20637" cy="19050"/>
          </a:xfrm>
          <a:custGeom>
            <a:avLst/>
            <a:gdLst>
              <a:gd name="T0" fmla="*/ 2147483647 w 24"/>
              <a:gd name="T1" fmla="*/ 2147483647 h 25"/>
              <a:gd name="T2" fmla="*/ 2147483647 w 24"/>
              <a:gd name="T3" fmla="*/ 2147483647 h 25"/>
              <a:gd name="T4" fmla="*/ 2147483647 w 24"/>
              <a:gd name="T5" fmla="*/ 2147483647 h 25"/>
              <a:gd name="T6" fmla="*/ 2147483647 w 24"/>
              <a:gd name="T7" fmla="*/ 2147483647 h 25"/>
              <a:gd name="T8" fmla="*/ 2147483647 w 24"/>
              <a:gd name="T9" fmla="*/ 2147483647 h 25"/>
              <a:gd name="T10" fmla="*/ 2147483647 w 24"/>
              <a:gd name="T11" fmla="*/ 2147483647 h 25"/>
              <a:gd name="T12" fmla="*/ 2147483647 w 24"/>
              <a:gd name="T13" fmla="*/ 2147483647 h 25"/>
              <a:gd name="T14" fmla="*/ 2147483647 w 24"/>
              <a:gd name="T15" fmla="*/ 2147483647 h 25"/>
              <a:gd name="T16" fmla="*/ 2147483647 w 24"/>
              <a:gd name="T17" fmla="*/ 0 h 25"/>
              <a:gd name="T18" fmla="*/ 2147483647 w 24"/>
              <a:gd name="T19" fmla="*/ 2147483647 h 25"/>
              <a:gd name="T20" fmla="*/ 2147483647 w 24"/>
              <a:gd name="T21" fmla="*/ 2147483647 h 25"/>
              <a:gd name="T22" fmla="*/ 2147483647 w 24"/>
              <a:gd name="T23" fmla="*/ 2147483647 h 25"/>
              <a:gd name="T24" fmla="*/ 0 w 24"/>
              <a:gd name="T25" fmla="*/ 2147483647 h 25"/>
              <a:gd name="T26" fmla="*/ 2147483647 w 24"/>
              <a:gd name="T27" fmla="*/ 2147483647 h 25"/>
              <a:gd name="T28" fmla="*/ 2147483647 w 24"/>
              <a:gd name="T29" fmla="*/ 2147483647 h 25"/>
              <a:gd name="T30" fmla="*/ 2147483647 w 24"/>
              <a:gd name="T31" fmla="*/ 2147483647 h 25"/>
              <a:gd name="T32" fmla="*/ 2147483647 w 24"/>
              <a:gd name="T33" fmla="*/ 2147483647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13" y="25"/>
                </a:moveTo>
                <a:lnTo>
                  <a:pt x="17" y="23"/>
                </a:lnTo>
                <a:lnTo>
                  <a:pt x="21" y="21"/>
                </a:lnTo>
                <a:lnTo>
                  <a:pt x="23" y="18"/>
                </a:lnTo>
                <a:lnTo>
                  <a:pt x="24" y="13"/>
                </a:lnTo>
                <a:lnTo>
                  <a:pt x="23" y="9"/>
                </a:lnTo>
                <a:lnTo>
                  <a:pt x="21" y="4"/>
                </a:lnTo>
                <a:lnTo>
                  <a:pt x="17" y="2"/>
                </a:lnTo>
                <a:lnTo>
                  <a:pt x="13" y="0"/>
                </a:lnTo>
                <a:lnTo>
                  <a:pt x="8" y="2"/>
                </a:lnTo>
                <a:lnTo>
                  <a:pt x="4" y="4"/>
                </a:lnTo>
                <a:lnTo>
                  <a:pt x="1" y="9"/>
                </a:lnTo>
                <a:lnTo>
                  <a:pt x="0" y="13"/>
                </a:lnTo>
                <a:lnTo>
                  <a:pt x="1" y="18"/>
                </a:lnTo>
                <a:lnTo>
                  <a:pt x="4" y="21"/>
                </a:lnTo>
                <a:lnTo>
                  <a:pt x="8" y="23"/>
                </a:lnTo>
                <a:lnTo>
                  <a:pt x="1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37" name="Freeform 53"/>
          <p:cNvSpPr>
            <a:spLocks/>
          </p:cNvSpPr>
          <p:nvPr/>
        </p:nvSpPr>
        <p:spPr bwMode="auto">
          <a:xfrm>
            <a:off x="7601095" y="2396986"/>
            <a:ext cx="65088" cy="65087"/>
          </a:xfrm>
          <a:custGeom>
            <a:avLst/>
            <a:gdLst>
              <a:gd name="T0" fmla="*/ 2147483647 w 75"/>
              <a:gd name="T1" fmla="*/ 2147483647 h 80"/>
              <a:gd name="T2" fmla="*/ 2147483647 w 75"/>
              <a:gd name="T3" fmla="*/ 2147483647 h 80"/>
              <a:gd name="T4" fmla="*/ 2147483647 w 75"/>
              <a:gd name="T5" fmla="*/ 0 h 80"/>
              <a:gd name="T6" fmla="*/ 2147483647 w 75"/>
              <a:gd name="T7" fmla="*/ 2147483647 h 80"/>
              <a:gd name="T8" fmla="*/ 2147483647 w 75"/>
              <a:gd name="T9" fmla="*/ 2147483647 h 80"/>
              <a:gd name="T10" fmla="*/ 2147483647 w 75"/>
              <a:gd name="T11" fmla="*/ 2147483647 h 80"/>
              <a:gd name="T12" fmla="*/ 2147483647 w 75"/>
              <a:gd name="T13" fmla="*/ 2147483647 h 80"/>
              <a:gd name="T14" fmla="*/ 2147483647 w 75"/>
              <a:gd name="T15" fmla="*/ 2147483647 h 80"/>
              <a:gd name="T16" fmla="*/ 2147483647 w 75"/>
              <a:gd name="T17" fmla="*/ 2147483647 h 80"/>
              <a:gd name="T18" fmla="*/ 2147483647 w 75"/>
              <a:gd name="T19" fmla="*/ 2147483647 h 80"/>
              <a:gd name="T20" fmla="*/ 2147483647 w 75"/>
              <a:gd name="T21" fmla="*/ 2147483647 h 80"/>
              <a:gd name="T22" fmla="*/ 2147483647 w 75"/>
              <a:gd name="T23" fmla="*/ 2147483647 h 80"/>
              <a:gd name="T24" fmla="*/ 2147483647 w 75"/>
              <a:gd name="T25" fmla="*/ 2147483647 h 80"/>
              <a:gd name="T26" fmla="*/ 2147483647 w 75"/>
              <a:gd name="T27" fmla="*/ 2147483647 h 80"/>
              <a:gd name="T28" fmla="*/ 2147483647 w 75"/>
              <a:gd name="T29" fmla="*/ 2147483647 h 80"/>
              <a:gd name="T30" fmla="*/ 0 w 75"/>
              <a:gd name="T31" fmla="*/ 2147483647 h 80"/>
              <a:gd name="T32" fmla="*/ 0 w 75"/>
              <a:gd name="T33" fmla="*/ 2147483647 h 80"/>
              <a:gd name="T34" fmla="*/ 2147483647 w 75"/>
              <a:gd name="T35" fmla="*/ 2147483647 h 80"/>
              <a:gd name="T36" fmla="*/ 2147483647 w 75"/>
              <a:gd name="T37" fmla="*/ 2147483647 h 80"/>
              <a:gd name="T38" fmla="*/ 2147483647 w 75"/>
              <a:gd name="T39" fmla="*/ 2147483647 h 80"/>
              <a:gd name="T40" fmla="*/ 2147483647 w 75"/>
              <a:gd name="T41" fmla="*/ 2147483647 h 80"/>
              <a:gd name="T42" fmla="*/ 2147483647 w 75"/>
              <a:gd name="T43" fmla="*/ 2147483647 h 80"/>
              <a:gd name="T44" fmla="*/ 2147483647 w 75"/>
              <a:gd name="T45" fmla="*/ 2147483647 h 80"/>
              <a:gd name="T46" fmla="*/ 2147483647 w 75"/>
              <a:gd name="T47" fmla="*/ 2147483647 h 80"/>
              <a:gd name="T48" fmla="*/ 2147483647 w 75"/>
              <a:gd name="T49" fmla="*/ 2147483647 h 80"/>
              <a:gd name="T50" fmla="*/ 2147483647 w 75"/>
              <a:gd name="T51" fmla="*/ 2147483647 h 80"/>
              <a:gd name="T52" fmla="*/ 2147483647 w 75"/>
              <a:gd name="T53" fmla="*/ 2147483647 h 80"/>
              <a:gd name="T54" fmla="*/ 2147483647 w 75"/>
              <a:gd name="T55" fmla="*/ 2147483647 h 80"/>
              <a:gd name="T56" fmla="*/ 2147483647 w 75"/>
              <a:gd name="T57" fmla="*/ 2147483647 h 80"/>
              <a:gd name="T58" fmla="*/ 2147483647 w 75"/>
              <a:gd name="T59" fmla="*/ 2147483647 h 80"/>
              <a:gd name="T60" fmla="*/ 2147483647 w 75"/>
              <a:gd name="T61" fmla="*/ 2147483647 h 80"/>
              <a:gd name="T62" fmla="*/ 2147483647 w 75"/>
              <a:gd name="T63" fmla="*/ 2147483647 h 80"/>
              <a:gd name="T64" fmla="*/ 2147483647 w 75"/>
              <a:gd name="T65" fmla="*/ 2147483647 h 80"/>
              <a:gd name="T66" fmla="*/ 2147483647 w 75"/>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80"/>
              <a:gd name="T104" fmla="*/ 75 w 75"/>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80">
                <a:moveTo>
                  <a:pt x="71" y="5"/>
                </a:moveTo>
                <a:lnTo>
                  <a:pt x="67" y="3"/>
                </a:lnTo>
                <a:lnTo>
                  <a:pt x="62" y="0"/>
                </a:lnTo>
                <a:lnTo>
                  <a:pt x="57" y="2"/>
                </a:lnTo>
                <a:lnTo>
                  <a:pt x="53" y="4"/>
                </a:lnTo>
                <a:lnTo>
                  <a:pt x="48" y="8"/>
                </a:lnTo>
                <a:lnTo>
                  <a:pt x="38" y="20"/>
                </a:lnTo>
                <a:lnTo>
                  <a:pt x="27" y="31"/>
                </a:lnTo>
                <a:lnTo>
                  <a:pt x="19" y="38"/>
                </a:lnTo>
                <a:lnTo>
                  <a:pt x="16" y="36"/>
                </a:lnTo>
                <a:lnTo>
                  <a:pt x="11" y="29"/>
                </a:lnTo>
                <a:lnTo>
                  <a:pt x="8" y="21"/>
                </a:lnTo>
                <a:lnTo>
                  <a:pt x="4" y="18"/>
                </a:lnTo>
                <a:lnTo>
                  <a:pt x="3" y="18"/>
                </a:lnTo>
                <a:lnTo>
                  <a:pt x="1" y="18"/>
                </a:lnTo>
                <a:lnTo>
                  <a:pt x="0" y="19"/>
                </a:lnTo>
                <a:lnTo>
                  <a:pt x="0" y="21"/>
                </a:lnTo>
                <a:lnTo>
                  <a:pt x="1" y="28"/>
                </a:lnTo>
                <a:lnTo>
                  <a:pt x="4" y="42"/>
                </a:lnTo>
                <a:lnTo>
                  <a:pt x="7" y="57"/>
                </a:lnTo>
                <a:lnTo>
                  <a:pt x="8" y="64"/>
                </a:lnTo>
                <a:lnTo>
                  <a:pt x="23" y="80"/>
                </a:lnTo>
                <a:lnTo>
                  <a:pt x="26" y="74"/>
                </a:lnTo>
                <a:lnTo>
                  <a:pt x="33" y="67"/>
                </a:lnTo>
                <a:lnTo>
                  <a:pt x="41" y="58"/>
                </a:lnTo>
                <a:lnTo>
                  <a:pt x="49" y="48"/>
                </a:lnTo>
                <a:lnTo>
                  <a:pt x="57" y="38"/>
                </a:lnTo>
                <a:lnTo>
                  <a:pt x="63" y="30"/>
                </a:lnTo>
                <a:lnTo>
                  <a:pt x="68" y="26"/>
                </a:lnTo>
                <a:lnTo>
                  <a:pt x="70" y="23"/>
                </a:lnTo>
                <a:lnTo>
                  <a:pt x="74" y="20"/>
                </a:lnTo>
                <a:lnTo>
                  <a:pt x="75" y="14"/>
                </a:lnTo>
                <a:lnTo>
                  <a:pt x="74" y="10"/>
                </a:lnTo>
                <a:lnTo>
                  <a:pt x="71" y="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38" name="Freeform 54"/>
          <p:cNvSpPr>
            <a:spLocks/>
          </p:cNvSpPr>
          <p:nvPr/>
        </p:nvSpPr>
        <p:spPr bwMode="auto">
          <a:xfrm>
            <a:off x="7491558" y="1874732"/>
            <a:ext cx="893762" cy="600075"/>
          </a:xfrm>
          <a:custGeom>
            <a:avLst/>
            <a:gdLst>
              <a:gd name="T0" fmla="*/ 2147483647 w 1035"/>
              <a:gd name="T1" fmla="*/ 0 h 703"/>
              <a:gd name="T2" fmla="*/ 2147483647 w 1035"/>
              <a:gd name="T3" fmla="*/ 2147483647 h 703"/>
              <a:gd name="T4" fmla="*/ 2147483647 w 1035"/>
              <a:gd name="T5" fmla="*/ 2147483647 h 703"/>
              <a:gd name="T6" fmla="*/ 2147483647 w 1035"/>
              <a:gd name="T7" fmla="*/ 2147483647 h 703"/>
              <a:gd name="T8" fmla="*/ 2147483647 w 1035"/>
              <a:gd name="T9" fmla="*/ 2147483647 h 703"/>
              <a:gd name="T10" fmla="*/ 2147483647 w 1035"/>
              <a:gd name="T11" fmla="*/ 2147483647 h 703"/>
              <a:gd name="T12" fmla="*/ 2147483647 w 1035"/>
              <a:gd name="T13" fmla="*/ 2147483647 h 703"/>
              <a:gd name="T14" fmla="*/ 2147483647 w 1035"/>
              <a:gd name="T15" fmla="*/ 2147483647 h 703"/>
              <a:gd name="T16" fmla="*/ 2147483647 w 1035"/>
              <a:gd name="T17" fmla="*/ 2147483647 h 703"/>
              <a:gd name="T18" fmla="*/ 2147483647 w 1035"/>
              <a:gd name="T19" fmla="*/ 2147483647 h 703"/>
              <a:gd name="T20" fmla="*/ 2147483647 w 1035"/>
              <a:gd name="T21" fmla="*/ 2147483647 h 703"/>
              <a:gd name="T22" fmla="*/ 2147483647 w 1035"/>
              <a:gd name="T23" fmla="*/ 2147483647 h 703"/>
              <a:gd name="T24" fmla="*/ 2147483647 w 1035"/>
              <a:gd name="T25" fmla="*/ 2147483647 h 703"/>
              <a:gd name="T26" fmla="*/ 2147483647 w 1035"/>
              <a:gd name="T27" fmla="*/ 2147483647 h 703"/>
              <a:gd name="T28" fmla="*/ 2147483647 w 1035"/>
              <a:gd name="T29" fmla="*/ 2147483647 h 703"/>
              <a:gd name="T30" fmla="*/ 2147483647 w 1035"/>
              <a:gd name="T31" fmla="*/ 2147483647 h 703"/>
              <a:gd name="T32" fmla="*/ 2147483647 w 1035"/>
              <a:gd name="T33" fmla="*/ 2147483647 h 703"/>
              <a:gd name="T34" fmla="*/ 2147483647 w 1035"/>
              <a:gd name="T35" fmla="*/ 2147483647 h 703"/>
              <a:gd name="T36" fmla="*/ 2147483647 w 1035"/>
              <a:gd name="T37" fmla="*/ 2147483647 h 703"/>
              <a:gd name="T38" fmla="*/ 2147483647 w 1035"/>
              <a:gd name="T39" fmla="*/ 2147483647 h 703"/>
              <a:gd name="T40" fmla="*/ 2147483647 w 1035"/>
              <a:gd name="T41" fmla="*/ 2147483647 h 703"/>
              <a:gd name="T42" fmla="*/ 2147483647 w 1035"/>
              <a:gd name="T43" fmla="*/ 2147483647 h 703"/>
              <a:gd name="T44" fmla="*/ 2147483647 w 1035"/>
              <a:gd name="T45" fmla="*/ 2147483647 h 703"/>
              <a:gd name="T46" fmla="*/ 2147483647 w 1035"/>
              <a:gd name="T47" fmla="*/ 2147483647 h 703"/>
              <a:gd name="T48" fmla="*/ 2147483647 w 1035"/>
              <a:gd name="T49" fmla="*/ 2147483647 h 703"/>
              <a:gd name="T50" fmla="*/ 2147483647 w 1035"/>
              <a:gd name="T51" fmla="*/ 2147483647 h 703"/>
              <a:gd name="T52" fmla="*/ 2147483647 w 1035"/>
              <a:gd name="T53" fmla="*/ 2147483647 h 703"/>
              <a:gd name="T54" fmla="*/ 2147483647 w 1035"/>
              <a:gd name="T55" fmla="*/ 2147483647 h 703"/>
              <a:gd name="T56" fmla="*/ 2147483647 w 1035"/>
              <a:gd name="T57" fmla="*/ 2147483647 h 703"/>
              <a:gd name="T58" fmla="*/ 2147483647 w 1035"/>
              <a:gd name="T59" fmla="*/ 2147483647 h 703"/>
              <a:gd name="T60" fmla="*/ 0 w 1035"/>
              <a:gd name="T61" fmla="*/ 2147483647 h 703"/>
              <a:gd name="T62" fmla="*/ 2147483647 w 1035"/>
              <a:gd name="T63" fmla="*/ 2147483647 h 703"/>
              <a:gd name="T64" fmla="*/ 2147483647 w 1035"/>
              <a:gd name="T65" fmla="*/ 2147483647 h 703"/>
              <a:gd name="T66" fmla="*/ 2147483647 w 1035"/>
              <a:gd name="T67" fmla="*/ 2147483647 h 703"/>
              <a:gd name="T68" fmla="*/ 2147483647 w 1035"/>
              <a:gd name="T69" fmla="*/ 2147483647 h 703"/>
              <a:gd name="T70" fmla="*/ 2147483647 w 1035"/>
              <a:gd name="T71" fmla="*/ 2147483647 h 703"/>
              <a:gd name="T72" fmla="*/ 2147483647 w 1035"/>
              <a:gd name="T73" fmla="*/ 2147483647 h 703"/>
              <a:gd name="T74" fmla="*/ 2147483647 w 1035"/>
              <a:gd name="T75" fmla="*/ 2147483647 h 703"/>
              <a:gd name="T76" fmla="*/ 2147483647 w 1035"/>
              <a:gd name="T77" fmla="*/ 2147483647 h 703"/>
              <a:gd name="T78" fmla="*/ 2147483647 w 1035"/>
              <a:gd name="T79" fmla="*/ 2147483647 h 703"/>
              <a:gd name="T80" fmla="*/ 2147483647 w 1035"/>
              <a:gd name="T81" fmla="*/ 0 h 7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5"/>
              <a:gd name="T124" fmla="*/ 0 h 703"/>
              <a:gd name="T125" fmla="*/ 1035 w 1035"/>
              <a:gd name="T126" fmla="*/ 703 h 7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5" h="703">
                <a:moveTo>
                  <a:pt x="519" y="0"/>
                </a:moveTo>
                <a:lnTo>
                  <a:pt x="559" y="178"/>
                </a:lnTo>
                <a:lnTo>
                  <a:pt x="678" y="17"/>
                </a:lnTo>
                <a:lnTo>
                  <a:pt x="636" y="196"/>
                </a:lnTo>
                <a:lnTo>
                  <a:pt x="822" y="68"/>
                </a:lnTo>
                <a:lnTo>
                  <a:pt x="701" y="228"/>
                </a:lnTo>
                <a:lnTo>
                  <a:pt x="937" y="145"/>
                </a:lnTo>
                <a:lnTo>
                  <a:pt x="748" y="272"/>
                </a:lnTo>
                <a:lnTo>
                  <a:pt x="1009" y="243"/>
                </a:lnTo>
                <a:lnTo>
                  <a:pt x="773" y="325"/>
                </a:lnTo>
                <a:lnTo>
                  <a:pt x="1035" y="352"/>
                </a:lnTo>
                <a:lnTo>
                  <a:pt x="773" y="380"/>
                </a:lnTo>
                <a:lnTo>
                  <a:pt x="1009" y="461"/>
                </a:lnTo>
                <a:lnTo>
                  <a:pt x="748" y="432"/>
                </a:lnTo>
                <a:lnTo>
                  <a:pt x="937" y="558"/>
                </a:lnTo>
                <a:lnTo>
                  <a:pt x="701" y="477"/>
                </a:lnTo>
                <a:lnTo>
                  <a:pt x="822" y="637"/>
                </a:lnTo>
                <a:lnTo>
                  <a:pt x="636" y="509"/>
                </a:lnTo>
                <a:lnTo>
                  <a:pt x="678" y="686"/>
                </a:lnTo>
                <a:lnTo>
                  <a:pt x="559" y="526"/>
                </a:lnTo>
                <a:lnTo>
                  <a:pt x="519" y="703"/>
                </a:lnTo>
                <a:lnTo>
                  <a:pt x="477" y="526"/>
                </a:lnTo>
                <a:lnTo>
                  <a:pt x="358" y="686"/>
                </a:lnTo>
                <a:lnTo>
                  <a:pt x="400" y="509"/>
                </a:lnTo>
                <a:lnTo>
                  <a:pt x="213" y="637"/>
                </a:lnTo>
                <a:lnTo>
                  <a:pt x="334" y="477"/>
                </a:lnTo>
                <a:lnTo>
                  <a:pt x="99" y="558"/>
                </a:lnTo>
                <a:lnTo>
                  <a:pt x="287" y="432"/>
                </a:lnTo>
                <a:lnTo>
                  <a:pt x="25" y="461"/>
                </a:lnTo>
                <a:lnTo>
                  <a:pt x="262" y="380"/>
                </a:lnTo>
                <a:lnTo>
                  <a:pt x="0" y="352"/>
                </a:lnTo>
                <a:lnTo>
                  <a:pt x="262" y="325"/>
                </a:lnTo>
                <a:lnTo>
                  <a:pt x="25" y="243"/>
                </a:lnTo>
                <a:lnTo>
                  <a:pt x="287" y="272"/>
                </a:lnTo>
                <a:lnTo>
                  <a:pt x="98" y="145"/>
                </a:lnTo>
                <a:lnTo>
                  <a:pt x="334" y="228"/>
                </a:lnTo>
                <a:lnTo>
                  <a:pt x="213" y="68"/>
                </a:lnTo>
                <a:lnTo>
                  <a:pt x="400" y="196"/>
                </a:lnTo>
                <a:lnTo>
                  <a:pt x="357" y="17"/>
                </a:lnTo>
                <a:lnTo>
                  <a:pt x="477" y="178"/>
                </a:lnTo>
                <a:lnTo>
                  <a:pt x="519" y="0"/>
                </a:lnTo>
                <a:close/>
              </a:path>
            </a:pathLst>
          </a:custGeom>
          <a:solidFill>
            <a:srgbClr val="FFE599"/>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39" name="Freeform 55"/>
          <p:cNvSpPr>
            <a:spLocks/>
          </p:cNvSpPr>
          <p:nvPr/>
        </p:nvSpPr>
        <p:spPr bwMode="auto">
          <a:xfrm>
            <a:off x="8667931" y="2220771"/>
            <a:ext cx="47625" cy="84138"/>
          </a:xfrm>
          <a:custGeom>
            <a:avLst/>
            <a:gdLst>
              <a:gd name="T0" fmla="*/ 2147483647 w 53"/>
              <a:gd name="T1" fmla="*/ 2147483647 h 98"/>
              <a:gd name="T2" fmla="*/ 2147483647 w 53"/>
              <a:gd name="T3" fmla="*/ 2147483647 h 98"/>
              <a:gd name="T4" fmla="*/ 2147483647 w 53"/>
              <a:gd name="T5" fmla="*/ 2147483647 h 98"/>
              <a:gd name="T6" fmla="*/ 2147483647 w 53"/>
              <a:gd name="T7" fmla="*/ 2147483647 h 98"/>
              <a:gd name="T8" fmla="*/ 2147483647 w 53"/>
              <a:gd name="T9" fmla="*/ 2147483647 h 98"/>
              <a:gd name="T10" fmla="*/ 2147483647 w 53"/>
              <a:gd name="T11" fmla="*/ 2147483647 h 98"/>
              <a:gd name="T12" fmla="*/ 2147483647 w 53"/>
              <a:gd name="T13" fmla="*/ 2147483647 h 98"/>
              <a:gd name="T14" fmla="*/ 2147483647 w 53"/>
              <a:gd name="T15" fmla="*/ 2147483647 h 98"/>
              <a:gd name="T16" fmla="*/ 2147483647 w 53"/>
              <a:gd name="T17" fmla="*/ 2147483647 h 98"/>
              <a:gd name="T18" fmla="*/ 2147483647 w 53"/>
              <a:gd name="T19" fmla="*/ 2147483647 h 98"/>
              <a:gd name="T20" fmla="*/ 2147483647 w 53"/>
              <a:gd name="T21" fmla="*/ 2147483647 h 98"/>
              <a:gd name="T22" fmla="*/ 2147483647 w 53"/>
              <a:gd name="T23" fmla="*/ 0 h 98"/>
              <a:gd name="T24" fmla="*/ 2147483647 w 53"/>
              <a:gd name="T25" fmla="*/ 0 h 98"/>
              <a:gd name="T26" fmla="*/ 2147483647 w 53"/>
              <a:gd name="T27" fmla="*/ 2147483647 h 98"/>
              <a:gd name="T28" fmla="*/ 0 w 53"/>
              <a:gd name="T29" fmla="*/ 2147483647 h 98"/>
              <a:gd name="T30" fmla="*/ 0 w 53"/>
              <a:gd name="T31" fmla="*/ 2147483647 h 98"/>
              <a:gd name="T32" fmla="*/ 2147483647 w 53"/>
              <a:gd name="T33" fmla="*/ 2147483647 h 98"/>
              <a:gd name="T34" fmla="*/ 2147483647 w 53"/>
              <a:gd name="T35" fmla="*/ 2147483647 h 98"/>
              <a:gd name="T36" fmla="*/ 2147483647 w 53"/>
              <a:gd name="T37" fmla="*/ 2147483647 h 98"/>
              <a:gd name="T38" fmla="*/ 2147483647 w 53"/>
              <a:gd name="T39" fmla="*/ 2147483647 h 98"/>
              <a:gd name="T40" fmla="*/ 2147483647 w 53"/>
              <a:gd name="T41" fmla="*/ 2147483647 h 98"/>
              <a:gd name="T42" fmla="*/ 2147483647 w 53"/>
              <a:gd name="T43" fmla="*/ 2147483647 h 98"/>
              <a:gd name="T44" fmla="*/ 2147483647 w 53"/>
              <a:gd name="T45" fmla="*/ 2147483647 h 98"/>
              <a:gd name="T46" fmla="*/ 2147483647 w 53"/>
              <a:gd name="T47" fmla="*/ 2147483647 h 98"/>
              <a:gd name="T48" fmla="*/ 2147483647 w 53"/>
              <a:gd name="T49" fmla="*/ 2147483647 h 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98"/>
              <a:gd name="T77" fmla="*/ 53 w 53"/>
              <a:gd name="T78" fmla="*/ 98 h 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98">
                <a:moveTo>
                  <a:pt x="42" y="98"/>
                </a:moveTo>
                <a:lnTo>
                  <a:pt x="50" y="91"/>
                </a:lnTo>
                <a:lnTo>
                  <a:pt x="53" y="79"/>
                </a:lnTo>
                <a:lnTo>
                  <a:pt x="53" y="63"/>
                </a:lnTo>
                <a:lnTo>
                  <a:pt x="50" y="43"/>
                </a:lnTo>
                <a:lnTo>
                  <a:pt x="46" y="33"/>
                </a:lnTo>
                <a:lnTo>
                  <a:pt x="42" y="25"/>
                </a:lnTo>
                <a:lnTo>
                  <a:pt x="37" y="17"/>
                </a:lnTo>
                <a:lnTo>
                  <a:pt x="33" y="10"/>
                </a:lnTo>
                <a:lnTo>
                  <a:pt x="27" y="5"/>
                </a:lnTo>
                <a:lnTo>
                  <a:pt x="22" y="2"/>
                </a:lnTo>
                <a:lnTo>
                  <a:pt x="17" y="0"/>
                </a:lnTo>
                <a:lnTo>
                  <a:pt x="12" y="0"/>
                </a:lnTo>
                <a:lnTo>
                  <a:pt x="4" y="7"/>
                </a:lnTo>
                <a:lnTo>
                  <a:pt x="0" y="20"/>
                </a:lnTo>
                <a:lnTo>
                  <a:pt x="0" y="37"/>
                </a:lnTo>
                <a:lnTo>
                  <a:pt x="4" y="57"/>
                </a:lnTo>
                <a:lnTo>
                  <a:pt x="7" y="66"/>
                </a:lnTo>
                <a:lnTo>
                  <a:pt x="12" y="75"/>
                </a:lnTo>
                <a:lnTo>
                  <a:pt x="17" y="82"/>
                </a:lnTo>
                <a:lnTo>
                  <a:pt x="21" y="89"/>
                </a:lnTo>
                <a:lnTo>
                  <a:pt x="27" y="94"/>
                </a:lnTo>
                <a:lnTo>
                  <a:pt x="31" y="97"/>
                </a:lnTo>
                <a:lnTo>
                  <a:pt x="37" y="98"/>
                </a:lnTo>
                <a:lnTo>
                  <a:pt x="42"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40" name="Freeform 56"/>
          <p:cNvSpPr>
            <a:spLocks/>
          </p:cNvSpPr>
          <p:nvPr/>
        </p:nvSpPr>
        <p:spPr bwMode="auto">
          <a:xfrm>
            <a:off x="8429806" y="2193784"/>
            <a:ext cx="307975" cy="271462"/>
          </a:xfrm>
          <a:custGeom>
            <a:avLst/>
            <a:gdLst>
              <a:gd name="T0" fmla="*/ 2147483647 w 358"/>
              <a:gd name="T1" fmla="*/ 2147483647 h 318"/>
              <a:gd name="T2" fmla="*/ 2147483647 w 358"/>
              <a:gd name="T3" fmla="*/ 2147483647 h 318"/>
              <a:gd name="T4" fmla="*/ 2147483647 w 358"/>
              <a:gd name="T5" fmla="*/ 2147483647 h 318"/>
              <a:gd name="T6" fmla="*/ 2147483647 w 358"/>
              <a:gd name="T7" fmla="*/ 2147483647 h 318"/>
              <a:gd name="T8" fmla="*/ 2147483647 w 358"/>
              <a:gd name="T9" fmla="*/ 2147483647 h 318"/>
              <a:gd name="T10" fmla="*/ 2147483647 w 358"/>
              <a:gd name="T11" fmla="*/ 2147483647 h 318"/>
              <a:gd name="T12" fmla="*/ 2147483647 w 358"/>
              <a:gd name="T13" fmla="*/ 2147483647 h 318"/>
              <a:gd name="T14" fmla="*/ 2147483647 w 358"/>
              <a:gd name="T15" fmla="*/ 2147483647 h 318"/>
              <a:gd name="T16" fmla="*/ 2147483647 w 358"/>
              <a:gd name="T17" fmla="*/ 2147483647 h 318"/>
              <a:gd name="T18" fmla="*/ 2147483647 w 358"/>
              <a:gd name="T19" fmla="*/ 2147483647 h 318"/>
              <a:gd name="T20" fmla="*/ 2147483647 w 358"/>
              <a:gd name="T21" fmla="*/ 2147483647 h 318"/>
              <a:gd name="T22" fmla="*/ 2147483647 w 358"/>
              <a:gd name="T23" fmla="*/ 2147483647 h 318"/>
              <a:gd name="T24" fmla="*/ 2147483647 w 358"/>
              <a:gd name="T25" fmla="*/ 0 h 318"/>
              <a:gd name="T26" fmla="*/ 2147483647 w 358"/>
              <a:gd name="T27" fmla="*/ 2147483647 h 318"/>
              <a:gd name="T28" fmla="*/ 2147483647 w 358"/>
              <a:gd name="T29" fmla="*/ 2147483647 h 318"/>
              <a:gd name="T30" fmla="*/ 2147483647 w 358"/>
              <a:gd name="T31" fmla="*/ 2147483647 h 318"/>
              <a:gd name="T32" fmla="*/ 2147483647 w 358"/>
              <a:gd name="T33" fmla="*/ 2147483647 h 318"/>
              <a:gd name="T34" fmla="*/ 2147483647 w 358"/>
              <a:gd name="T35" fmla="*/ 2147483647 h 318"/>
              <a:gd name="T36" fmla="*/ 2147483647 w 358"/>
              <a:gd name="T37" fmla="*/ 2147483647 h 318"/>
              <a:gd name="T38" fmla="*/ 2147483647 w 358"/>
              <a:gd name="T39" fmla="*/ 2147483647 h 318"/>
              <a:gd name="T40" fmla="*/ 0 w 358"/>
              <a:gd name="T41" fmla="*/ 2147483647 h 318"/>
              <a:gd name="T42" fmla="*/ 2147483647 w 358"/>
              <a:gd name="T43" fmla="*/ 2147483647 h 318"/>
              <a:gd name="T44" fmla="*/ 2147483647 w 358"/>
              <a:gd name="T45" fmla="*/ 2147483647 h 318"/>
              <a:gd name="T46" fmla="*/ 2147483647 w 358"/>
              <a:gd name="T47" fmla="*/ 2147483647 h 318"/>
              <a:gd name="T48" fmla="*/ 2147483647 w 358"/>
              <a:gd name="T49" fmla="*/ 2147483647 h 318"/>
              <a:gd name="T50" fmla="*/ 2147483647 w 358"/>
              <a:gd name="T51" fmla="*/ 2147483647 h 318"/>
              <a:gd name="T52" fmla="*/ 2147483647 w 358"/>
              <a:gd name="T53" fmla="*/ 2147483647 h 318"/>
              <a:gd name="T54" fmla="*/ 2147483647 w 358"/>
              <a:gd name="T55" fmla="*/ 2147483647 h 318"/>
              <a:gd name="T56" fmla="*/ 2147483647 w 358"/>
              <a:gd name="T57" fmla="*/ 2147483647 h 318"/>
              <a:gd name="T58" fmla="*/ 2147483647 w 358"/>
              <a:gd name="T59" fmla="*/ 2147483647 h 318"/>
              <a:gd name="T60" fmla="*/ 2147483647 w 358"/>
              <a:gd name="T61" fmla="*/ 2147483647 h 318"/>
              <a:gd name="T62" fmla="*/ 2147483647 w 358"/>
              <a:gd name="T63" fmla="*/ 2147483647 h 318"/>
              <a:gd name="T64" fmla="*/ 2147483647 w 358"/>
              <a:gd name="T65" fmla="*/ 2147483647 h 318"/>
              <a:gd name="T66" fmla="*/ 2147483647 w 358"/>
              <a:gd name="T67" fmla="*/ 2147483647 h 318"/>
              <a:gd name="T68" fmla="*/ 2147483647 w 358"/>
              <a:gd name="T69" fmla="*/ 2147483647 h 318"/>
              <a:gd name="T70" fmla="*/ 2147483647 w 358"/>
              <a:gd name="T71" fmla="*/ 2147483647 h 318"/>
              <a:gd name="T72" fmla="*/ 2147483647 w 358"/>
              <a:gd name="T73" fmla="*/ 2147483647 h 318"/>
              <a:gd name="T74" fmla="*/ 2147483647 w 358"/>
              <a:gd name="T75" fmla="*/ 2147483647 h 318"/>
              <a:gd name="T76" fmla="*/ 2147483647 w 358"/>
              <a:gd name="T77" fmla="*/ 2147483647 h 318"/>
              <a:gd name="T78" fmla="*/ 2147483647 w 358"/>
              <a:gd name="T79" fmla="*/ 2147483647 h 318"/>
              <a:gd name="T80" fmla="*/ 2147483647 w 358"/>
              <a:gd name="T81" fmla="*/ 2147483647 h 318"/>
              <a:gd name="T82" fmla="*/ 2147483647 w 358"/>
              <a:gd name="T83" fmla="*/ 2147483647 h 318"/>
              <a:gd name="T84" fmla="*/ 2147483647 w 358"/>
              <a:gd name="T85" fmla="*/ 2147483647 h 318"/>
              <a:gd name="T86" fmla="*/ 2147483647 w 358"/>
              <a:gd name="T87" fmla="*/ 2147483647 h 318"/>
              <a:gd name="T88" fmla="*/ 2147483647 w 358"/>
              <a:gd name="T89" fmla="*/ 2147483647 h 318"/>
              <a:gd name="T90" fmla="*/ 2147483647 w 358"/>
              <a:gd name="T91" fmla="*/ 2147483647 h 318"/>
              <a:gd name="T92" fmla="*/ 2147483647 w 358"/>
              <a:gd name="T93" fmla="*/ 2147483647 h 318"/>
              <a:gd name="T94" fmla="*/ 2147483647 w 358"/>
              <a:gd name="T95" fmla="*/ 2147483647 h 318"/>
              <a:gd name="T96" fmla="*/ 2147483647 w 358"/>
              <a:gd name="T97" fmla="*/ 2147483647 h 318"/>
              <a:gd name="T98" fmla="*/ 2147483647 w 358"/>
              <a:gd name="T99" fmla="*/ 2147483647 h 318"/>
              <a:gd name="T100" fmla="*/ 2147483647 w 358"/>
              <a:gd name="T101" fmla="*/ 2147483647 h 318"/>
              <a:gd name="T102" fmla="*/ 2147483647 w 358"/>
              <a:gd name="T103" fmla="*/ 2147483647 h 318"/>
              <a:gd name="T104" fmla="*/ 2147483647 w 358"/>
              <a:gd name="T105" fmla="*/ 2147483647 h 318"/>
              <a:gd name="T106" fmla="*/ 2147483647 w 358"/>
              <a:gd name="T107" fmla="*/ 2147483647 h 318"/>
              <a:gd name="T108" fmla="*/ 2147483647 w 358"/>
              <a:gd name="T109" fmla="*/ 2147483647 h 318"/>
              <a:gd name="T110" fmla="*/ 2147483647 w 358"/>
              <a:gd name="T111" fmla="*/ 2147483647 h 318"/>
              <a:gd name="T112" fmla="*/ 2147483647 w 358"/>
              <a:gd name="T113" fmla="*/ 2147483647 h 3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8"/>
              <a:gd name="T172" fmla="*/ 0 h 318"/>
              <a:gd name="T173" fmla="*/ 358 w 358"/>
              <a:gd name="T174" fmla="*/ 318 h 3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8" h="318">
                <a:moveTo>
                  <a:pt x="306" y="96"/>
                </a:moveTo>
                <a:lnTo>
                  <a:pt x="306" y="96"/>
                </a:lnTo>
                <a:lnTo>
                  <a:pt x="305" y="96"/>
                </a:lnTo>
                <a:lnTo>
                  <a:pt x="295" y="75"/>
                </a:lnTo>
                <a:lnTo>
                  <a:pt x="281" y="57"/>
                </a:lnTo>
                <a:lnTo>
                  <a:pt x="266" y="40"/>
                </a:lnTo>
                <a:lnTo>
                  <a:pt x="247" y="27"/>
                </a:lnTo>
                <a:lnTo>
                  <a:pt x="228" y="15"/>
                </a:lnTo>
                <a:lnTo>
                  <a:pt x="206" y="7"/>
                </a:lnTo>
                <a:lnTo>
                  <a:pt x="183" y="2"/>
                </a:lnTo>
                <a:lnTo>
                  <a:pt x="159" y="0"/>
                </a:lnTo>
                <a:lnTo>
                  <a:pt x="126" y="4"/>
                </a:lnTo>
                <a:lnTo>
                  <a:pt x="96" y="13"/>
                </a:lnTo>
                <a:lnTo>
                  <a:pt x="69" y="28"/>
                </a:lnTo>
                <a:lnTo>
                  <a:pt x="46" y="46"/>
                </a:lnTo>
                <a:lnTo>
                  <a:pt x="26" y="70"/>
                </a:lnTo>
                <a:lnTo>
                  <a:pt x="12" y="97"/>
                </a:lnTo>
                <a:lnTo>
                  <a:pt x="3" y="127"/>
                </a:lnTo>
                <a:lnTo>
                  <a:pt x="0" y="159"/>
                </a:lnTo>
                <a:lnTo>
                  <a:pt x="3" y="191"/>
                </a:lnTo>
                <a:lnTo>
                  <a:pt x="12" y="221"/>
                </a:lnTo>
                <a:lnTo>
                  <a:pt x="26" y="248"/>
                </a:lnTo>
                <a:lnTo>
                  <a:pt x="46" y="271"/>
                </a:lnTo>
                <a:lnTo>
                  <a:pt x="69" y="290"/>
                </a:lnTo>
                <a:lnTo>
                  <a:pt x="96" y="305"/>
                </a:lnTo>
                <a:lnTo>
                  <a:pt x="126" y="315"/>
                </a:lnTo>
                <a:lnTo>
                  <a:pt x="159" y="318"/>
                </a:lnTo>
                <a:lnTo>
                  <a:pt x="182" y="317"/>
                </a:lnTo>
                <a:lnTo>
                  <a:pt x="203" y="311"/>
                </a:lnTo>
                <a:lnTo>
                  <a:pt x="224" y="304"/>
                </a:lnTo>
                <a:lnTo>
                  <a:pt x="244" y="294"/>
                </a:lnTo>
                <a:lnTo>
                  <a:pt x="261" y="281"/>
                </a:lnTo>
                <a:lnTo>
                  <a:pt x="277" y="266"/>
                </a:lnTo>
                <a:lnTo>
                  <a:pt x="290" y="249"/>
                </a:lnTo>
                <a:lnTo>
                  <a:pt x="301" y="230"/>
                </a:lnTo>
                <a:lnTo>
                  <a:pt x="303" y="230"/>
                </a:lnTo>
                <a:lnTo>
                  <a:pt x="304" y="230"/>
                </a:lnTo>
                <a:lnTo>
                  <a:pt x="305" y="230"/>
                </a:lnTo>
                <a:lnTo>
                  <a:pt x="306" y="230"/>
                </a:lnTo>
                <a:lnTo>
                  <a:pt x="316" y="229"/>
                </a:lnTo>
                <a:lnTo>
                  <a:pt x="327" y="225"/>
                </a:lnTo>
                <a:lnTo>
                  <a:pt x="335" y="219"/>
                </a:lnTo>
                <a:lnTo>
                  <a:pt x="343" y="211"/>
                </a:lnTo>
                <a:lnTo>
                  <a:pt x="349" y="201"/>
                </a:lnTo>
                <a:lnTo>
                  <a:pt x="353" y="189"/>
                </a:lnTo>
                <a:lnTo>
                  <a:pt x="357" y="176"/>
                </a:lnTo>
                <a:lnTo>
                  <a:pt x="358" y="163"/>
                </a:lnTo>
                <a:lnTo>
                  <a:pt x="357" y="149"/>
                </a:lnTo>
                <a:lnTo>
                  <a:pt x="353" y="136"/>
                </a:lnTo>
                <a:lnTo>
                  <a:pt x="349" y="126"/>
                </a:lnTo>
                <a:lnTo>
                  <a:pt x="343" y="115"/>
                </a:lnTo>
                <a:lnTo>
                  <a:pt x="335" y="107"/>
                </a:lnTo>
                <a:lnTo>
                  <a:pt x="327" y="102"/>
                </a:lnTo>
                <a:lnTo>
                  <a:pt x="316" y="97"/>
                </a:lnTo>
                <a:lnTo>
                  <a:pt x="306" y="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41" name="Freeform 57"/>
          <p:cNvSpPr>
            <a:spLocks/>
          </p:cNvSpPr>
          <p:nvPr/>
        </p:nvSpPr>
        <p:spPr bwMode="auto">
          <a:xfrm>
            <a:off x="8448822" y="2216009"/>
            <a:ext cx="271463" cy="228600"/>
          </a:xfrm>
          <a:custGeom>
            <a:avLst/>
            <a:gdLst>
              <a:gd name="T0" fmla="*/ 2147483647 w 314"/>
              <a:gd name="T1" fmla="*/ 2147483647 h 268"/>
              <a:gd name="T2" fmla="*/ 2147483647 w 314"/>
              <a:gd name="T3" fmla="*/ 2147483647 h 268"/>
              <a:gd name="T4" fmla="*/ 2147483647 w 314"/>
              <a:gd name="T5" fmla="*/ 2147483647 h 268"/>
              <a:gd name="T6" fmla="*/ 2147483647 w 314"/>
              <a:gd name="T7" fmla="*/ 2147483647 h 268"/>
              <a:gd name="T8" fmla="*/ 2147483647 w 314"/>
              <a:gd name="T9" fmla="*/ 2147483647 h 268"/>
              <a:gd name="T10" fmla="*/ 2147483647 w 314"/>
              <a:gd name="T11" fmla="*/ 2147483647 h 268"/>
              <a:gd name="T12" fmla="*/ 2147483647 w 314"/>
              <a:gd name="T13" fmla="*/ 2147483647 h 268"/>
              <a:gd name="T14" fmla="*/ 2147483647 w 314"/>
              <a:gd name="T15" fmla="*/ 2147483647 h 268"/>
              <a:gd name="T16" fmla="*/ 2147483647 w 314"/>
              <a:gd name="T17" fmla="*/ 2147483647 h 268"/>
              <a:gd name="T18" fmla="*/ 2147483647 w 314"/>
              <a:gd name="T19" fmla="*/ 2147483647 h 268"/>
              <a:gd name="T20" fmla="*/ 2147483647 w 314"/>
              <a:gd name="T21" fmla="*/ 2147483647 h 268"/>
              <a:gd name="T22" fmla="*/ 2147483647 w 314"/>
              <a:gd name="T23" fmla="*/ 2147483647 h 268"/>
              <a:gd name="T24" fmla="*/ 2147483647 w 314"/>
              <a:gd name="T25" fmla="*/ 0 h 268"/>
              <a:gd name="T26" fmla="*/ 2147483647 w 314"/>
              <a:gd name="T27" fmla="*/ 2147483647 h 268"/>
              <a:gd name="T28" fmla="*/ 2147483647 w 314"/>
              <a:gd name="T29" fmla="*/ 2147483647 h 268"/>
              <a:gd name="T30" fmla="*/ 2147483647 w 314"/>
              <a:gd name="T31" fmla="*/ 2147483647 h 268"/>
              <a:gd name="T32" fmla="*/ 2147483647 w 314"/>
              <a:gd name="T33" fmla="*/ 2147483647 h 268"/>
              <a:gd name="T34" fmla="*/ 2147483647 w 314"/>
              <a:gd name="T35" fmla="*/ 2147483647 h 268"/>
              <a:gd name="T36" fmla="*/ 2147483647 w 314"/>
              <a:gd name="T37" fmla="*/ 2147483647 h 268"/>
              <a:gd name="T38" fmla="*/ 2147483647 w 314"/>
              <a:gd name="T39" fmla="*/ 2147483647 h 268"/>
              <a:gd name="T40" fmla="*/ 0 w 314"/>
              <a:gd name="T41" fmla="*/ 2147483647 h 268"/>
              <a:gd name="T42" fmla="*/ 2147483647 w 314"/>
              <a:gd name="T43" fmla="*/ 2147483647 h 268"/>
              <a:gd name="T44" fmla="*/ 2147483647 w 314"/>
              <a:gd name="T45" fmla="*/ 2147483647 h 268"/>
              <a:gd name="T46" fmla="*/ 2147483647 w 314"/>
              <a:gd name="T47" fmla="*/ 2147483647 h 268"/>
              <a:gd name="T48" fmla="*/ 2147483647 w 314"/>
              <a:gd name="T49" fmla="*/ 2147483647 h 268"/>
              <a:gd name="T50" fmla="*/ 2147483647 w 314"/>
              <a:gd name="T51" fmla="*/ 2147483647 h 268"/>
              <a:gd name="T52" fmla="*/ 2147483647 w 314"/>
              <a:gd name="T53" fmla="*/ 2147483647 h 268"/>
              <a:gd name="T54" fmla="*/ 2147483647 w 314"/>
              <a:gd name="T55" fmla="*/ 2147483647 h 268"/>
              <a:gd name="T56" fmla="*/ 2147483647 w 314"/>
              <a:gd name="T57" fmla="*/ 2147483647 h 268"/>
              <a:gd name="T58" fmla="*/ 2147483647 w 314"/>
              <a:gd name="T59" fmla="*/ 2147483647 h 268"/>
              <a:gd name="T60" fmla="*/ 2147483647 w 314"/>
              <a:gd name="T61" fmla="*/ 2147483647 h 268"/>
              <a:gd name="T62" fmla="*/ 2147483647 w 314"/>
              <a:gd name="T63" fmla="*/ 2147483647 h 268"/>
              <a:gd name="T64" fmla="*/ 2147483647 w 314"/>
              <a:gd name="T65" fmla="*/ 2147483647 h 268"/>
              <a:gd name="T66" fmla="*/ 2147483647 w 314"/>
              <a:gd name="T67" fmla="*/ 2147483647 h 268"/>
              <a:gd name="T68" fmla="*/ 2147483647 w 314"/>
              <a:gd name="T69" fmla="*/ 2147483647 h 268"/>
              <a:gd name="T70" fmla="*/ 2147483647 w 314"/>
              <a:gd name="T71" fmla="*/ 2147483647 h 268"/>
              <a:gd name="T72" fmla="*/ 2147483647 w 314"/>
              <a:gd name="T73" fmla="*/ 2147483647 h 268"/>
              <a:gd name="T74" fmla="*/ 2147483647 w 314"/>
              <a:gd name="T75" fmla="*/ 2147483647 h 268"/>
              <a:gd name="T76" fmla="*/ 2147483647 w 314"/>
              <a:gd name="T77" fmla="*/ 2147483647 h 268"/>
              <a:gd name="T78" fmla="*/ 2147483647 w 314"/>
              <a:gd name="T79" fmla="*/ 2147483647 h 268"/>
              <a:gd name="T80" fmla="*/ 2147483647 w 314"/>
              <a:gd name="T81" fmla="*/ 2147483647 h 268"/>
              <a:gd name="T82" fmla="*/ 2147483647 w 314"/>
              <a:gd name="T83" fmla="*/ 2147483647 h 268"/>
              <a:gd name="T84" fmla="*/ 2147483647 w 314"/>
              <a:gd name="T85" fmla="*/ 2147483647 h 268"/>
              <a:gd name="T86" fmla="*/ 2147483647 w 314"/>
              <a:gd name="T87" fmla="*/ 2147483647 h 268"/>
              <a:gd name="T88" fmla="*/ 2147483647 w 314"/>
              <a:gd name="T89" fmla="*/ 2147483647 h 268"/>
              <a:gd name="T90" fmla="*/ 2147483647 w 314"/>
              <a:gd name="T91" fmla="*/ 2147483647 h 268"/>
              <a:gd name="T92" fmla="*/ 2147483647 w 314"/>
              <a:gd name="T93" fmla="*/ 2147483647 h 268"/>
              <a:gd name="T94" fmla="*/ 2147483647 w 314"/>
              <a:gd name="T95" fmla="*/ 2147483647 h 268"/>
              <a:gd name="T96" fmla="*/ 2147483647 w 314"/>
              <a:gd name="T97" fmla="*/ 2147483647 h 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4"/>
              <a:gd name="T148" fmla="*/ 0 h 268"/>
              <a:gd name="T149" fmla="*/ 314 w 314"/>
              <a:gd name="T150" fmla="*/ 268 h 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4" h="268">
                <a:moveTo>
                  <a:pt x="284" y="101"/>
                </a:moveTo>
                <a:lnTo>
                  <a:pt x="280" y="102"/>
                </a:lnTo>
                <a:lnTo>
                  <a:pt x="274" y="103"/>
                </a:lnTo>
                <a:lnTo>
                  <a:pt x="269" y="107"/>
                </a:lnTo>
                <a:lnTo>
                  <a:pt x="266" y="110"/>
                </a:lnTo>
                <a:lnTo>
                  <a:pt x="260" y="87"/>
                </a:lnTo>
                <a:lnTo>
                  <a:pt x="250" y="66"/>
                </a:lnTo>
                <a:lnTo>
                  <a:pt x="236" y="47"/>
                </a:lnTo>
                <a:lnTo>
                  <a:pt x="220" y="31"/>
                </a:lnTo>
                <a:lnTo>
                  <a:pt x="201" y="18"/>
                </a:lnTo>
                <a:lnTo>
                  <a:pt x="181" y="8"/>
                </a:lnTo>
                <a:lnTo>
                  <a:pt x="158" y="2"/>
                </a:lnTo>
                <a:lnTo>
                  <a:pt x="133" y="0"/>
                </a:lnTo>
                <a:lnTo>
                  <a:pt x="107" y="2"/>
                </a:lnTo>
                <a:lnTo>
                  <a:pt x="82" y="10"/>
                </a:lnTo>
                <a:lnTo>
                  <a:pt x="58" y="23"/>
                </a:lnTo>
                <a:lnTo>
                  <a:pt x="39" y="39"/>
                </a:lnTo>
                <a:lnTo>
                  <a:pt x="23" y="58"/>
                </a:lnTo>
                <a:lnTo>
                  <a:pt x="10" y="81"/>
                </a:lnTo>
                <a:lnTo>
                  <a:pt x="2" y="107"/>
                </a:lnTo>
                <a:lnTo>
                  <a:pt x="0" y="133"/>
                </a:lnTo>
                <a:lnTo>
                  <a:pt x="2" y="161"/>
                </a:lnTo>
                <a:lnTo>
                  <a:pt x="10" y="186"/>
                </a:lnTo>
                <a:lnTo>
                  <a:pt x="23" y="209"/>
                </a:lnTo>
                <a:lnTo>
                  <a:pt x="39" y="229"/>
                </a:lnTo>
                <a:lnTo>
                  <a:pt x="58" y="245"/>
                </a:lnTo>
                <a:lnTo>
                  <a:pt x="82" y="257"/>
                </a:lnTo>
                <a:lnTo>
                  <a:pt x="107" y="265"/>
                </a:lnTo>
                <a:lnTo>
                  <a:pt x="133" y="268"/>
                </a:lnTo>
                <a:lnTo>
                  <a:pt x="156" y="265"/>
                </a:lnTo>
                <a:lnTo>
                  <a:pt x="177" y="260"/>
                </a:lnTo>
                <a:lnTo>
                  <a:pt x="198" y="252"/>
                </a:lnTo>
                <a:lnTo>
                  <a:pt x="216" y="239"/>
                </a:lnTo>
                <a:lnTo>
                  <a:pt x="231" y="225"/>
                </a:lnTo>
                <a:lnTo>
                  <a:pt x="245" y="208"/>
                </a:lnTo>
                <a:lnTo>
                  <a:pt x="256" y="190"/>
                </a:lnTo>
                <a:lnTo>
                  <a:pt x="264" y="169"/>
                </a:lnTo>
                <a:lnTo>
                  <a:pt x="268" y="173"/>
                </a:lnTo>
                <a:lnTo>
                  <a:pt x="273" y="176"/>
                </a:lnTo>
                <a:lnTo>
                  <a:pt x="279" y="178"/>
                </a:lnTo>
                <a:lnTo>
                  <a:pt x="284" y="179"/>
                </a:lnTo>
                <a:lnTo>
                  <a:pt x="296" y="176"/>
                </a:lnTo>
                <a:lnTo>
                  <a:pt x="305" y="168"/>
                </a:lnTo>
                <a:lnTo>
                  <a:pt x="312" y="155"/>
                </a:lnTo>
                <a:lnTo>
                  <a:pt x="314" y="140"/>
                </a:lnTo>
                <a:lnTo>
                  <a:pt x="312" y="125"/>
                </a:lnTo>
                <a:lnTo>
                  <a:pt x="305" y="112"/>
                </a:lnTo>
                <a:lnTo>
                  <a:pt x="296" y="104"/>
                </a:lnTo>
                <a:lnTo>
                  <a:pt x="284" y="101"/>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42" name="Freeform 58"/>
          <p:cNvSpPr>
            <a:spLocks/>
          </p:cNvSpPr>
          <p:nvPr/>
        </p:nvSpPr>
        <p:spPr bwMode="auto">
          <a:xfrm>
            <a:off x="8512320" y="2374759"/>
            <a:ext cx="109538" cy="38100"/>
          </a:xfrm>
          <a:custGeom>
            <a:avLst/>
            <a:gdLst>
              <a:gd name="T0" fmla="*/ 0 w 128"/>
              <a:gd name="T1" fmla="*/ 0 h 45"/>
              <a:gd name="T2" fmla="*/ 2147483647 w 128"/>
              <a:gd name="T3" fmla="*/ 2147483647 h 45"/>
              <a:gd name="T4" fmla="*/ 2147483647 w 128"/>
              <a:gd name="T5" fmla="*/ 2147483647 h 45"/>
              <a:gd name="T6" fmla="*/ 2147483647 w 128"/>
              <a:gd name="T7" fmla="*/ 2147483647 h 45"/>
              <a:gd name="T8" fmla="*/ 2147483647 w 128"/>
              <a:gd name="T9" fmla="*/ 2147483647 h 45"/>
              <a:gd name="T10" fmla="*/ 2147483647 w 128"/>
              <a:gd name="T11" fmla="*/ 2147483647 h 45"/>
              <a:gd name="T12" fmla="*/ 2147483647 w 128"/>
              <a:gd name="T13" fmla="*/ 2147483647 h 45"/>
              <a:gd name="T14" fmla="*/ 2147483647 w 128"/>
              <a:gd name="T15" fmla="*/ 2147483647 h 45"/>
              <a:gd name="T16" fmla="*/ 2147483647 w 128"/>
              <a:gd name="T17" fmla="*/ 2147483647 h 45"/>
              <a:gd name="T18" fmla="*/ 2147483647 w 128"/>
              <a:gd name="T19" fmla="*/ 2147483647 h 45"/>
              <a:gd name="T20" fmla="*/ 2147483647 w 128"/>
              <a:gd name="T21" fmla="*/ 2147483647 h 45"/>
              <a:gd name="T22" fmla="*/ 2147483647 w 128"/>
              <a:gd name="T23" fmla="*/ 2147483647 h 45"/>
              <a:gd name="T24" fmla="*/ 2147483647 w 128"/>
              <a:gd name="T25" fmla="*/ 2147483647 h 45"/>
              <a:gd name="T26" fmla="*/ 2147483647 w 128"/>
              <a:gd name="T27" fmla="*/ 0 h 45"/>
              <a:gd name="T28" fmla="*/ 0 w 128"/>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45"/>
              <a:gd name="T47" fmla="*/ 128 w 128"/>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45">
                <a:moveTo>
                  <a:pt x="0" y="0"/>
                </a:moveTo>
                <a:lnTo>
                  <a:pt x="3" y="9"/>
                </a:lnTo>
                <a:lnTo>
                  <a:pt x="6" y="17"/>
                </a:lnTo>
                <a:lnTo>
                  <a:pt x="13" y="27"/>
                </a:lnTo>
                <a:lnTo>
                  <a:pt x="23" y="36"/>
                </a:lnTo>
                <a:lnTo>
                  <a:pt x="31" y="39"/>
                </a:lnTo>
                <a:lnTo>
                  <a:pt x="39" y="43"/>
                </a:lnTo>
                <a:lnTo>
                  <a:pt x="48" y="44"/>
                </a:lnTo>
                <a:lnTo>
                  <a:pt x="56" y="45"/>
                </a:lnTo>
                <a:lnTo>
                  <a:pt x="63" y="45"/>
                </a:lnTo>
                <a:lnTo>
                  <a:pt x="68" y="44"/>
                </a:lnTo>
                <a:lnTo>
                  <a:pt x="72" y="44"/>
                </a:lnTo>
                <a:lnTo>
                  <a:pt x="73" y="44"/>
                </a:lnTo>
                <a:lnTo>
                  <a:pt x="12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43" name="Freeform 59"/>
          <p:cNvSpPr>
            <a:spLocks/>
          </p:cNvSpPr>
          <p:nvPr/>
        </p:nvSpPr>
        <p:spPr bwMode="auto">
          <a:xfrm>
            <a:off x="8525056" y="2382696"/>
            <a:ext cx="66675" cy="12700"/>
          </a:xfrm>
          <a:custGeom>
            <a:avLst/>
            <a:gdLst>
              <a:gd name="T0" fmla="*/ 0 w 76"/>
              <a:gd name="T1" fmla="*/ 0 h 14"/>
              <a:gd name="T2" fmla="*/ 2147483647 w 76"/>
              <a:gd name="T3" fmla="*/ 2147483647 h 14"/>
              <a:gd name="T4" fmla="*/ 2147483647 w 76"/>
              <a:gd name="T5" fmla="*/ 2147483647 h 14"/>
              <a:gd name="T6" fmla="*/ 2147483647 w 76"/>
              <a:gd name="T7" fmla="*/ 0 h 14"/>
              <a:gd name="T8" fmla="*/ 0 w 76"/>
              <a:gd name="T9" fmla="*/ 0 h 14"/>
              <a:gd name="T10" fmla="*/ 0 60000 65536"/>
              <a:gd name="T11" fmla="*/ 0 60000 65536"/>
              <a:gd name="T12" fmla="*/ 0 60000 65536"/>
              <a:gd name="T13" fmla="*/ 0 60000 65536"/>
              <a:gd name="T14" fmla="*/ 0 60000 65536"/>
              <a:gd name="T15" fmla="*/ 0 w 76"/>
              <a:gd name="T16" fmla="*/ 0 h 14"/>
              <a:gd name="T17" fmla="*/ 76 w 76"/>
              <a:gd name="T18" fmla="*/ 14 h 14"/>
            </a:gdLst>
            <a:ahLst/>
            <a:cxnLst>
              <a:cxn ang="T10">
                <a:pos x="T0" y="T1"/>
              </a:cxn>
              <a:cxn ang="T11">
                <a:pos x="T2" y="T3"/>
              </a:cxn>
              <a:cxn ang="T12">
                <a:pos x="T4" y="T5"/>
              </a:cxn>
              <a:cxn ang="T13">
                <a:pos x="T6" y="T7"/>
              </a:cxn>
              <a:cxn ang="T14">
                <a:pos x="T8" y="T9"/>
              </a:cxn>
            </a:cxnLst>
            <a:rect l="T15" t="T16" r="T17" b="T18"/>
            <a:pathLst>
              <a:path w="76" h="14">
                <a:moveTo>
                  <a:pt x="0" y="0"/>
                </a:moveTo>
                <a:lnTo>
                  <a:pt x="7" y="14"/>
                </a:lnTo>
                <a:lnTo>
                  <a:pt x="58" y="14"/>
                </a:lnTo>
                <a:lnTo>
                  <a:pt x="7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44" name="Freeform 60"/>
          <p:cNvSpPr>
            <a:spLocks/>
          </p:cNvSpPr>
          <p:nvPr/>
        </p:nvSpPr>
        <p:spPr bwMode="auto">
          <a:xfrm>
            <a:off x="8494860" y="2263636"/>
            <a:ext cx="26987" cy="26987"/>
          </a:xfrm>
          <a:custGeom>
            <a:avLst/>
            <a:gdLst>
              <a:gd name="T0" fmla="*/ 2147483647 w 32"/>
              <a:gd name="T1" fmla="*/ 2147483647 h 32"/>
              <a:gd name="T2" fmla="*/ 2147483647 w 32"/>
              <a:gd name="T3" fmla="*/ 2147483647 h 32"/>
              <a:gd name="T4" fmla="*/ 2147483647 w 32"/>
              <a:gd name="T5" fmla="*/ 2147483647 h 32"/>
              <a:gd name="T6" fmla="*/ 2147483647 w 32"/>
              <a:gd name="T7" fmla="*/ 2147483647 h 32"/>
              <a:gd name="T8" fmla="*/ 2147483647 w 32"/>
              <a:gd name="T9" fmla="*/ 2147483647 h 32"/>
              <a:gd name="T10" fmla="*/ 2147483647 w 32"/>
              <a:gd name="T11" fmla="*/ 2147483647 h 32"/>
              <a:gd name="T12" fmla="*/ 2147483647 w 32"/>
              <a:gd name="T13" fmla="*/ 2147483647 h 32"/>
              <a:gd name="T14" fmla="*/ 2147483647 w 32"/>
              <a:gd name="T15" fmla="*/ 2147483647 h 32"/>
              <a:gd name="T16" fmla="*/ 2147483647 w 32"/>
              <a:gd name="T17" fmla="*/ 0 h 32"/>
              <a:gd name="T18" fmla="*/ 2147483647 w 32"/>
              <a:gd name="T19" fmla="*/ 2147483647 h 32"/>
              <a:gd name="T20" fmla="*/ 2147483647 w 32"/>
              <a:gd name="T21" fmla="*/ 2147483647 h 32"/>
              <a:gd name="T22" fmla="*/ 2147483647 w 32"/>
              <a:gd name="T23" fmla="*/ 2147483647 h 32"/>
              <a:gd name="T24" fmla="*/ 0 w 32"/>
              <a:gd name="T25" fmla="*/ 2147483647 h 32"/>
              <a:gd name="T26" fmla="*/ 2147483647 w 32"/>
              <a:gd name="T27" fmla="*/ 2147483647 h 32"/>
              <a:gd name="T28" fmla="*/ 2147483647 w 32"/>
              <a:gd name="T29" fmla="*/ 2147483647 h 32"/>
              <a:gd name="T30" fmla="*/ 2147483647 w 32"/>
              <a:gd name="T31" fmla="*/ 2147483647 h 32"/>
              <a:gd name="T32" fmla="*/ 2147483647 w 3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23" y="31"/>
                </a:lnTo>
                <a:lnTo>
                  <a:pt x="27" y="27"/>
                </a:lnTo>
                <a:lnTo>
                  <a:pt x="31" y="23"/>
                </a:lnTo>
                <a:lnTo>
                  <a:pt x="32" y="16"/>
                </a:lnTo>
                <a:lnTo>
                  <a:pt x="31" y="9"/>
                </a:lnTo>
                <a:lnTo>
                  <a:pt x="27" y="4"/>
                </a:lnTo>
                <a:lnTo>
                  <a:pt x="23" y="1"/>
                </a:lnTo>
                <a:lnTo>
                  <a:pt x="16" y="0"/>
                </a:lnTo>
                <a:lnTo>
                  <a:pt x="9" y="1"/>
                </a:lnTo>
                <a:lnTo>
                  <a:pt x="4" y="4"/>
                </a:lnTo>
                <a:lnTo>
                  <a:pt x="1" y="9"/>
                </a:lnTo>
                <a:lnTo>
                  <a:pt x="0" y="16"/>
                </a:lnTo>
                <a:lnTo>
                  <a:pt x="1" y="23"/>
                </a:lnTo>
                <a:lnTo>
                  <a:pt x="4" y="27"/>
                </a:lnTo>
                <a:lnTo>
                  <a:pt x="9" y="31"/>
                </a:lnTo>
                <a:lnTo>
                  <a:pt x="1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45" name="Freeform 61"/>
          <p:cNvSpPr>
            <a:spLocks/>
          </p:cNvSpPr>
          <p:nvPr/>
        </p:nvSpPr>
        <p:spPr bwMode="auto">
          <a:xfrm>
            <a:off x="8583760" y="2263634"/>
            <a:ext cx="33337" cy="31750"/>
          </a:xfrm>
          <a:custGeom>
            <a:avLst/>
            <a:gdLst>
              <a:gd name="T0" fmla="*/ 2147483647 w 38"/>
              <a:gd name="T1" fmla="*/ 2147483647 h 39"/>
              <a:gd name="T2" fmla="*/ 2147483647 w 38"/>
              <a:gd name="T3" fmla="*/ 2147483647 h 39"/>
              <a:gd name="T4" fmla="*/ 2147483647 w 38"/>
              <a:gd name="T5" fmla="*/ 2147483647 h 39"/>
              <a:gd name="T6" fmla="*/ 2147483647 w 38"/>
              <a:gd name="T7" fmla="*/ 2147483647 h 39"/>
              <a:gd name="T8" fmla="*/ 2147483647 w 38"/>
              <a:gd name="T9" fmla="*/ 2147483647 h 39"/>
              <a:gd name="T10" fmla="*/ 2147483647 w 38"/>
              <a:gd name="T11" fmla="*/ 2147483647 h 39"/>
              <a:gd name="T12" fmla="*/ 2147483647 w 38"/>
              <a:gd name="T13" fmla="*/ 2147483647 h 39"/>
              <a:gd name="T14" fmla="*/ 2147483647 w 38"/>
              <a:gd name="T15" fmla="*/ 2147483647 h 39"/>
              <a:gd name="T16" fmla="*/ 2147483647 w 38"/>
              <a:gd name="T17" fmla="*/ 0 h 39"/>
              <a:gd name="T18" fmla="*/ 2147483647 w 38"/>
              <a:gd name="T19" fmla="*/ 2147483647 h 39"/>
              <a:gd name="T20" fmla="*/ 2147483647 w 38"/>
              <a:gd name="T21" fmla="*/ 2147483647 h 39"/>
              <a:gd name="T22" fmla="*/ 2147483647 w 38"/>
              <a:gd name="T23" fmla="*/ 2147483647 h 39"/>
              <a:gd name="T24" fmla="*/ 0 w 38"/>
              <a:gd name="T25" fmla="*/ 2147483647 h 39"/>
              <a:gd name="T26" fmla="*/ 2147483647 w 38"/>
              <a:gd name="T27" fmla="*/ 2147483647 h 39"/>
              <a:gd name="T28" fmla="*/ 2147483647 w 38"/>
              <a:gd name="T29" fmla="*/ 2147483647 h 39"/>
              <a:gd name="T30" fmla="*/ 2147483647 w 38"/>
              <a:gd name="T31" fmla="*/ 2147483647 h 39"/>
              <a:gd name="T32" fmla="*/ 2147483647 w 38"/>
              <a:gd name="T33" fmla="*/ 2147483647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9"/>
              <a:gd name="T53" fmla="*/ 38 w 3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9">
                <a:moveTo>
                  <a:pt x="19" y="39"/>
                </a:moveTo>
                <a:lnTo>
                  <a:pt x="27" y="38"/>
                </a:lnTo>
                <a:lnTo>
                  <a:pt x="33" y="33"/>
                </a:lnTo>
                <a:lnTo>
                  <a:pt x="37" y="26"/>
                </a:lnTo>
                <a:lnTo>
                  <a:pt x="38" y="19"/>
                </a:lnTo>
                <a:lnTo>
                  <a:pt x="37" y="12"/>
                </a:lnTo>
                <a:lnTo>
                  <a:pt x="33" y="6"/>
                </a:lnTo>
                <a:lnTo>
                  <a:pt x="27" y="1"/>
                </a:lnTo>
                <a:lnTo>
                  <a:pt x="19" y="0"/>
                </a:lnTo>
                <a:lnTo>
                  <a:pt x="12" y="1"/>
                </a:lnTo>
                <a:lnTo>
                  <a:pt x="6" y="6"/>
                </a:lnTo>
                <a:lnTo>
                  <a:pt x="2" y="12"/>
                </a:lnTo>
                <a:lnTo>
                  <a:pt x="0" y="19"/>
                </a:lnTo>
                <a:lnTo>
                  <a:pt x="2" y="26"/>
                </a:lnTo>
                <a:lnTo>
                  <a:pt x="6" y="33"/>
                </a:lnTo>
                <a:lnTo>
                  <a:pt x="12" y="38"/>
                </a:lnTo>
                <a:lnTo>
                  <a:pt x="1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46" name="Freeform 62"/>
          <p:cNvSpPr>
            <a:spLocks/>
          </p:cNvSpPr>
          <p:nvPr/>
        </p:nvSpPr>
        <p:spPr bwMode="auto">
          <a:xfrm>
            <a:off x="8504385" y="2265257"/>
            <a:ext cx="65087" cy="79375"/>
          </a:xfrm>
          <a:custGeom>
            <a:avLst/>
            <a:gdLst>
              <a:gd name="T0" fmla="*/ 2147483647 w 76"/>
              <a:gd name="T1" fmla="*/ 2147483647 h 95"/>
              <a:gd name="T2" fmla="*/ 2147483647 w 76"/>
              <a:gd name="T3" fmla="*/ 2147483647 h 95"/>
              <a:gd name="T4" fmla="*/ 2147483647 w 76"/>
              <a:gd name="T5" fmla="*/ 0 h 95"/>
              <a:gd name="T6" fmla="*/ 0 w 76"/>
              <a:gd name="T7" fmla="*/ 2147483647 h 95"/>
              <a:gd name="T8" fmla="*/ 2147483647 w 76"/>
              <a:gd name="T9" fmla="*/ 2147483647 h 95"/>
              <a:gd name="T10" fmla="*/ 2147483647 w 76"/>
              <a:gd name="T11" fmla="*/ 2147483647 h 95"/>
              <a:gd name="T12" fmla="*/ 2147483647 w 76"/>
              <a:gd name="T13" fmla="*/ 2147483647 h 95"/>
              <a:gd name="T14" fmla="*/ 0 60000 65536"/>
              <a:gd name="T15" fmla="*/ 0 60000 65536"/>
              <a:gd name="T16" fmla="*/ 0 60000 65536"/>
              <a:gd name="T17" fmla="*/ 0 60000 65536"/>
              <a:gd name="T18" fmla="*/ 0 60000 65536"/>
              <a:gd name="T19" fmla="*/ 0 60000 65536"/>
              <a:gd name="T20" fmla="*/ 0 60000 65536"/>
              <a:gd name="T21" fmla="*/ 0 w 76"/>
              <a:gd name="T22" fmla="*/ 0 h 95"/>
              <a:gd name="T23" fmla="*/ 76 w 76"/>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95">
                <a:moveTo>
                  <a:pt x="20" y="82"/>
                </a:moveTo>
                <a:lnTo>
                  <a:pt x="53" y="22"/>
                </a:lnTo>
                <a:lnTo>
                  <a:pt x="53" y="0"/>
                </a:lnTo>
                <a:lnTo>
                  <a:pt x="0" y="95"/>
                </a:lnTo>
                <a:lnTo>
                  <a:pt x="76" y="95"/>
                </a:lnTo>
                <a:lnTo>
                  <a:pt x="75" y="82"/>
                </a:lnTo>
                <a:lnTo>
                  <a:pt x="2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47" name="Freeform 63"/>
          <p:cNvSpPr>
            <a:spLocks/>
          </p:cNvSpPr>
          <p:nvPr/>
        </p:nvSpPr>
        <p:spPr bwMode="auto">
          <a:xfrm>
            <a:off x="8474220" y="2171561"/>
            <a:ext cx="223838" cy="141287"/>
          </a:xfrm>
          <a:custGeom>
            <a:avLst/>
            <a:gdLst>
              <a:gd name="T0" fmla="*/ 2147483647 w 263"/>
              <a:gd name="T1" fmla="*/ 2147483647 h 170"/>
              <a:gd name="T2" fmla="*/ 2147483647 w 263"/>
              <a:gd name="T3" fmla="*/ 2147483647 h 170"/>
              <a:gd name="T4" fmla="*/ 2147483647 w 263"/>
              <a:gd name="T5" fmla="*/ 2147483647 h 170"/>
              <a:gd name="T6" fmla="*/ 2147483647 w 263"/>
              <a:gd name="T7" fmla="*/ 2147483647 h 170"/>
              <a:gd name="T8" fmla="*/ 2147483647 w 263"/>
              <a:gd name="T9" fmla="*/ 2147483647 h 170"/>
              <a:gd name="T10" fmla="*/ 2147483647 w 263"/>
              <a:gd name="T11" fmla="*/ 2147483647 h 170"/>
              <a:gd name="T12" fmla="*/ 2147483647 w 263"/>
              <a:gd name="T13" fmla="*/ 2147483647 h 170"/>
              <a:gd name="T14" fmla="*/ 2147483647 w 263"/>
              <a:gd name="T15" fmla="*/ 2147483647 h 170"/>
              <a:gd name="T16" fmla="*/ 2147483647 w 263"/>
              <a:gd name="T17" fmla="*/ 2147483647 h 170"/>
              <a:gd name="T18" fmla="*/ 2147483647 w 263"/>
              <a:gd name="T19" fmla="*/ 2147483647 h 170"/>
              <a:gd name="T20" fmla="*/ 2147483647 w 263"/>
              <a:gd name="T21" fmla="*/ 2147483647 h 170"/>
              <a:gd name="T22" fmla="*/ 2147483647 w 263"/>
              <a:gd name="T23" fmla="*/ 2147483647 h 170"/>
              <a:gd name="T24" fmla="*/ 2147483647 w 263"/>
              <a:gd name="T25" fmla="*/ 2147483647 h 170"/>
              <a:gd name="T26" fmla="*/ 2147483647 w 263"/>
              <a:gd name="T27" fmla="*/ 2147483647 h 170"/>
              <a:gd name="T28" fmla="*/ 2147483647 w 263"/>
              <a:gd name="T29" fmla="*/ 0 h 170"/>
              <a:gd name="T30" fmla="*/ 2147483647 w 263"/>
              <a:gd name="T31" fmla="*/ 0 h 170"/>
              <a:gd name="T32" fmla="*/ 2147483647 w 263"/>
              <a:gd name="T33" fmla="*/ 0 h 170"/>
              <a:gd name="T34" fmla="*/ 2147483647 w 263"/>
              <a:gd name="T35" fmla="*/ 0 h 170"/>
              <a:gd name="T36" fmla="*/ 2147483647 w 263"/>
              <a:gd name="T37" fmla="*/ 2147483647 h 170"/>
              <a:gd name="T38" fmla="*/ 2147483647 w 263"/>
              <a:gd name="T39" fmla="*/ 2147483647 h 170"/>
              <a:gd name="T40" fmla="*/ 2147483647 w 263"/>
              <a:gd name="T41" fmla="*/ 2147483647 h 170"/>
              <a:gd name="T42" fmla="*/ 2147483647 w 263"/>
              <a:gd name="T43" fmla="*/ 2147483647 h 170"/>
              <a:gd name="T44" fmla="*/ 2147483647 w 263"/>
              <a:gd name="T45" fmla="*/ 2147483647 h 170"/>
              <a:gd name="T46" fmla="*/ 2147483647 w 263"/>
              <a:gd name="T47" fmla="*/ 2147483647 h 170"/>
              <a:gd name="T48" fmla="*/ 2147483647 w 263"/>
              <a:gd name="T49" fmla="*/ 2147483647 h 170"/>
              <a:gd name="T50" fmla="*/ 2147483647 w 263"/>
              <a:gd name="T51" fmla="*/ 2147483647 h 170"/>
              <a:gd name="T52" fmla="*/ 2147483647 w 263"/>
              <a:gd name="T53" fmla="*/ 2147483647 h 170"/>
              <a:gd name="T54" fmla="*/ 2147483647 w 263"/>
              <a:gd name="T55" fmla="*/ 2147483647 h 170"/>
              <a:gd name="T56" fmla="*/ 2147483647 w 263"/>
              <a:gd name="T57" fmla="*/ 2147483647 h 170"/>
              <a:gd name="T58" fmla="*/ 2147483647 w 263"/>
              <a:gd name="T59" fmla="*/ 2147483647 h 170"/>
              <a:gd name="T60" fmla="*/ 2147483647 w 263"/>
              <a:gd name="T61" fmla="*/ 2147483647 h 170"/>
              <a:gd name="T62" fmla="*/ 2147483647 w 263"/>
              <a:gd name="T63" fmla="*/ 2147483647 h 170"/>
              <a:gd name="T64" fmla="*/ 2147483647 w 263"/>
              <a:gd name="T65" fmla="*/ 2147483647 h 170"/>
              <a:gd name="T66" fmla="*/ 2147483647 w 263"/>
              <a:gd name="T67" fmla="*/ 2147483647 h 170"/>
              <a:gd name="T68" fmla="*/ 2147483647 w 263"/>
              <a:gd name="T69" fmla="*/ 2147483647 h 170"/>
              <a:gd name="T70" fmla="*/ 2147483647 w 263"/>
              <a:gd name="T71" fmla="*/ 2147483647 h 170"/>
              <a:gd name="T72" fmla="*/ 2147483647 w 263"/>
              <a:gd name="T73" fmla="*/ 2147483647 h 170"/>
              <a:gd name="T74" fmla="*/ 2147483647 w 263"/>
              <a:gd name="T75" fmla="*/ 2147483647 h 170"/>
              <a:gd name="T76" fmla="*/ 2147483647 w 263"/>
              <a:gd name="T77" fmla="*/ 2147483647 h 170"/>
              <a:gd name="T78" fmla="*/ 2147483647 w 263"/>
              <a:gd name="T79" fmla="*/ 2147483647 h 1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3"/>
              <a:gd name="T121" fmla="*/ 0 h 170"/>
              <a:gd name="T122" fmla="*/ 263 w 263"/>
              <a:gd name="T123" fmla="*/ 170 h 1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3" h="170">
                <a:moveTo>
                  <a:pt x="256" y="67"/>
                </a:moveTo>
                <a:lnTo>
                  <a:pt x="253" y="63"/>
                </a:lnTo>
                <a:lnTo>
                  <a:pt x="249" y="59"/>
                </a:lnTo>
                <a:lnTo>
                  <a:pt x="246" y="56"/>
                </a:lnTo>
                <a:lnTo>
                  <a:pt x="241" y="52"/>
                </a:lnTo>
                <a:lnTo>
                  <a:pt x="237" y="49"/>
                </a:lnTo>
                <a:lnTo>
                  <a:pt x="231" y="46"/>
                </a:lnTo>
                <a:lnTo>
                  <a:pt x="226" y="44"/>
                </a:lnTo>
                <a:lnTo>
                  <a:pt x="220" y="43"/>
                </a:lnTo>
                <a:lnTo>
                  <a:pt x="218" y="40"/>
                </a:lnTo>
                <a:lnTo>
                  <a:pt x="215" y="36"/>
                </a:lnTo>
                <a:lnTo>
                  <a:pt x="210" y="33"/>
                </a:lnTo>
                <a:lnTo>
                  <a:pt x="204" y="29"/>
                </a:lnTo>
                <a:lnTo>
                  <a:pt x="199" y="26"/>
                </a:lnTo>
                <a:lnTo>
                  <a:pt x="191" y="22"/>
                </a:lnTo>
                <a:lnTo>
                  <a:pt x="184" y="19"/>
                </a:lnTo>
                <a:lnTo>
                  <a:pt x="174" y="17"/>
                </a:lnTo>
                <a:lnTo>
                  <a:pt x="169" y="14"/>
                </a:lnTo>
                <a:lnTo>
                  <a:pt x="162" y="12"/>
                </a:lnTo>
                <a:lnTo>
                  <a:pt x="155" y="11"/>
                </a:lnTo>
                <a:lnTo>
                  <a:pt x="148" y="8"/>
                </a:lnTo>
                <a:lnTo>
                  <a:pt x="140" y="7"/>
                </a:lnTo>
                <a:lnTo>
                  <a:pt x="132" y="6"/>
                </a:lnTo>
                <a:lnTo>
                  <a:pt x="125" y="5"/>
                </a:lnTo>
                <a:lnTo>
                  <a:pt x="117" y="4"/>
                </a:lnTo>
                <a:lnTo>
                  <a:pt x="112" y="3"/>
                </a:lnTo>
                <a:lnTo>
                  <a:pt x="106" y="3"/>
                </a:lnTo>
                <a:lnTo>
                  <a:pt x="102" y="2"/>
                </a:lnTo>
                <a:lnTo>
                  <a:pt x="97" y="2"/>
                </a:lnTo>
                <a:lnTo>
                  <a:pt x="91" y="0"/>
                </a:lnTo>
                <a:lnTo>
                  <a:pt x="87" y="0"/>
                </a:lnTo>
                <a:lnTo>
                  <a:pt x="82" y="0"/>
                </a:lnTo>
                <a:lnTo>
                  <a:pt x="78" y="0"/>
                </a:lnTo>
                <a:lnTo>
                  <a:pt x="72" y="0"/>
                </a:lnTo>
                <a:lnTo>
                  <a:pt x="66" y="0"/>
                </a:lnTo>
                <a:lnTo>
                  <a:pt x="61" y="0"/>
                </a:lnTo>
                <a:lnTo>
                  <a:pt x="56" y="2"/>
                </a:lnTo>
                <a:lnTo>
                  <a:pt x="51" y="2"/>
                </a:lnTo>
                <a:lnTo>
                  <a:pt x="45" y="3"/>
                </a:lnTo>
                <a:lnTo>
                  <a:pt x="41" y="3"/>
                </a:lnTo>
                <a:lnTo>
                  <a:pt x="36" y="4"/>
                </a:lnTo>
                <a:lnTo>
                  <a:pt x="29" y="5"/>
                </a:lnTo>
                <a:lnTo>
                  <a:pt x="22" y="7"/>
                </a:lnTo>
                <a:lnTo>
                  <a:pt x="17" y="10"/>
                </a:lnTo>
                <a:lnTo>
                  <a:pt x="12" y="12"/>
                </a:lnTo>
                <a:lnTo>
                  <a:pt x="7" y="14"/>
                </a:lnTo>
                <a:lnTo>
                  <a:pt x="4" y="18"/>
                </a:lnTo>
                <a:lnTo>
                  <a:pt x="2" y="21"/>
                </a:lnTo>
                <a:lnTo>
                  <a:pt x="0" y="25"/>
                </a:lnTo>
                <a:lnTo>
                  <a:pt x="2" y="31"/>
                </a:lnTo>
                <a:lnTo>
                  <a:pt x="7" y="38"/>
                </a:lnTo>
                <a:lnTo>
                  <a:pt x="18" y="45"/>
                </a:lnTo>
                <a:lnTo>
                  <a:pt x="30" y="51"/>
                </a:lnTo>
                <a:lnTo>
                  <a:pt x="46" y="58"/>
                </a:lnTo>
                <a:lnTo>
                  <a:pt x="65" y="63"/>
                </a:lnTo>
                <a:lnTo>
                  <a:pt x="86" y="68"/>
                </a:lnTo>
                <a:lnTo>
                  <a:pt x="108" y="73"/>
                </a:lnTo>
                <a:lnTo>
                  <a:pt x="121" y="75"/>
                </a:lnTo>
                <a:lnTo>
                  <a:pt x="134" y="78"/>
                </a:lnTo>
                <a:lnTo>
                  <a:pt x="146" y="79"/>
                </a:lnTo>
                <a:lnTo>
                  <a:pt x="156" y="79"/>
                </a:lnTo>
                <a:lnTo>
                  <a:pt x="165" y="80"/>
                </a:lnTo>
                <a:lnTo>
                  <a:pt x="173" y="80"/>
                </a:lnTo>
                <a:lnTo>
                  <a:pt x="181" y="80"/>
                </a:lnTo>
                <a:lnTo>
                  <a:pt x="188" y="79"/>
                </a:lnTo>
                <a:lnTo>
                  <a:pt x="192" y="87"/>
                </a:lnTo>
                <a:lnTo>
                  <a:pt x="196" y="96"/>
                </a:lnTo>
                <a:lnTo>
                  <a:pt x="202" y="103"/>
                </a:lnTo>
                <a:lnTo>
                  <a:pt x="208" y="110"/>
                </a:lnTo>
                <a:lnTo>
                  <a:pt x="214" y="114"/>
                </a:lnTo>
                <a:lnTo>
                  <a:pt x="217" y="118"/>
                </a:lnTo>
                <a:lnTo>
                  <a:pt x="220" y="121"/>
                </a:lnTo>
                <a:lnTo>
                  <a:pt x="224" y="124"/>
                </a:lnTo>
                <a:lnTo>
                  <a:pt x="224" y="170"/>
                </a:lnTo>
                <a:lnTo>
                  <a:pt x="239" y="164"/>
                </a:lnTo>
                <a:lnTo>
                  <a:pt x="249" y="121"/>
                </a:lnTo>
                <a:lnTo>
                  <a:pt x="258" y="111"/>
                </a:lnTo>
                <a:lnTo>
                  <a:pt x="263" y="97"/>
                </a:lnTo>
                <a:lnTo>
                  <a:pt x="262" y="82"/>
                </a:lnTo>
                <a:lnTo>
                  <a:pt x="25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48" name="Freeform 64"/>
          <p:cNvSpPr>
            <a:spLocks/>
          </p:cNvSpPr>
          <p:nvPr/>
        </p:nvSpPr>
        <p:spPr bwMode="auto">
          <a:xfrm>
            <a:off x="7182031" y="2846248"/>
            <a:ext cx="117475" cy="195263"/>
          </a:xfrm>
          <a:custGeom>
            <a:avLst/>
            <a:gdLst>
              <a:gd name="T0" fmla="*/ 2147483647 w 132"/>
              <a:gd name="T1" fmla="*/ 0 h 228"/>
              <a:gd name="T2" fmla="*/ 2147483647 w 132"/>
              <a:gd name="T3" fmla="*/ 2147483647 h 228"/>
              <a:gd name="T4" fmla="*/ 0 w 132"/>
              <a:gd name="T5" fmla="*/ 2147483647 h 228"/>
              <a:gd name="T6" fmla="*/ 0 w 132"/>
              <a:gd name="T7" fmla="*/ 2147483647 h 228"/>
              <a:gd name="T8" fmla="*/ 2147483647 w 132"/>
              <a:gd name="T9" fmla="*/ 2147483647 h 228"/>
              <a:gd name="T10" fmla="*/ 2147483647 w 132"/>
              <a:gd name="T11" fmla="*/ 2147483647 h 228"/>
              <a:gd name="T12" fmla="*/ 2147483647 w 132"/>
              <a:gd name="T13" fmla="*/ 2147483647 h 228"/>
              <a:gd name="T14" fmla="*/ 2147483647 w 132"/>
              <a:gd name="T15" fmla="*/ 2147483647 h 228"/>
              <a:gd name="T16" fmla="*/ 2147483647 w 132"/>
              <a:gd name="T17" fmla="*/ 2147483647 h 228"/>
              <a:gd name="T18" fmla="*/ 2147483647 w 132"/>
              <a:gd name="T19" fmla="*/ 2147483647 h 228"/>
              <a:gd name="T20" fmla="*/ 2147483647 w 132"/>
              <a:gd name="T21" fmla="*/ 2147483647 h 228"/>
              <a:gd name="T22" fmla="*/ 2147483647 w 132"/>
              <a:gd name="T23" fmla="*/ 2147483647 h 228"/>
              <a:gd name="T24" fmla="*/ 2147483647 w 132"/>
              <a:gd name="T25" fmla="*/ 2147483647 h 228"/>
              <a:gd name="T26" fmla="*/ 2147483647 w 132"/>
              <a:gd name="T27" fmla="*/ 2147483647 h 228"/>
              <a:gd name="T28" fmla="*/ 2147483647 w 132"/>
              <a:gd name="T29" fmla="*/ 2147483647 h 228"/>
              <a:gd name="T30" fmla="*/ 2147483647 w 132"/>
              <a:gd name="T31" fmla="*/ 2147483647 h 228"/>
              <a:gd name="T32" fmla="*/ 2147483647 w 132"/>
              <a:gd name="T33" fmla="*/ 2147483647 h 228"/>
              <a:gd name="T34" fmla="*/ 2147483647 w 132"/>
              <a:gd name="T35" fmla="*/ 0 h 228"/>
              <a:gd name="T36" fmla="*/ 2147483647 w 132"/>
              <a:gd name="T37" fmla="*/ 0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228"/>
              <a:gd name="T59" fmla="*/ 132 w 132"/>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228">
                <a:moveTo>
                  <a:pt x="8" y="0"/>
                </a:moveTo>
                <a:lnTo>
                  <a:pt x="3" y="38"/>
                </a:lnTo>
                <a:lnTo>
                  <a:pt x="0" y="72"/>
                </a:lnTo>
                <a:lnTo>
                  <a:pt x="0" y="106"/>
                </a:lnTo>
                <a:lnTo>
                  <a:pt x="2" y="141"/>
                </a:lnTo>
                <a:lnTo>
                  <a:pt x="9" y="166"/>
                </a:lnTo>
                <a:lnTo>
                  <a:pt x="16" y="184"/>
                </a:lnTo>
                <a:lnTo>
                  <a:pt x="23" y="200"/>
                </a:lnTo>
                <a:lnTo>
                  <a:pt x="30" y="211"/>
                </a:lnTo>
                <a:lnTo>
                  <a:pt x="37" y="219"/>
                </a:lnTo>
                <a:lnTo>
                  <a:pt x="41" y="224"/>
                </a:lnTo>
                <a:lnTo>
                  <a:pt x="45" y="227"/>
                </a:lnTo>
                <a:lnTo>
                  <a:pt x="46" y="228"/>
                </a:lnTo>
                <a:lnTo>
                  <a:pt x="125" y="228"/>
                </a:lnTo>
                <a:lnTo>
                  <a:pt x="122" y="209"/>
                </a:lnTo>
                <a:lnTo>
                  <a:pt x="117" y="160"/>
                </a:lnTo>
                <a:lnTo>
                  <a:pt x="119" y="87"/>
                </a:lnTo>
                <a:lnTo>
                  <a:pt x="132" y="0"/>
                </a:lnTo>
                <a:lnTo>
                  <a:pt x="8" y="0"/>
                </a:lnTo>
                <a:close/>
              </a:path>
            </a:pathLst>
          </a:custGeom>
          <a:solidFill>
            <a:srgbClr val="B53D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49" name="Freeform 65"/>
          <p:cNvSpPr>
            <a:spLocks/>
          </p:cNvSpPr>
          <p:nvPr/>
        </p:nvSpPr>
        <p:spPr bwMode="auto">
          <a:xfrm>
            <a:off x="7359795" y="2846248"/>
            <a:ext cx="127000" cy="195263"/>
          </a:xfrm>
          <a:custGeom>
            <a:avLst/>
            <a:gdLst>
              <a:gd name="T0" fmla="*/ 0 w 148"/>
              <a:gd name="T1" fmla="*/ 0 h 228"/>
              <a:gd name="T2" fmla="*/ 2147483647 w 148"/>
              <a:gd name="T3" fmla="*/ 2147483647 h 228"/>
              <a:gd name="T4" fmla="*/ 2147483647 w 148"/>
              <a:gd name="T5" fmla="*/ 2147483647 h 228"/>
              <a:gd name="T6" fmla="*/ 2147483647 w 148"/>
              <a:gd name="T7" fmla="*/ 2147483647 h 228"/>
              <a:gd name="T8" fmla="*/ 2147483647 w 148"/>
              <a:gd name="T9" fmla="*/ 2147483647 h 228"/>
              <a:gd name="T10" fmla="*/ 2147483647 w 148"/>
              <a:gd name="T11" fmla="*/ 2147483647 h 228"/>
              <a:gd name="T12" fmla="*/ 2147483647 w 148"/>
              <a:gd name="T13" fmla="*/ 2147483647 h 228"/>
              <a:gd name="T14" fmla="*/ 2147483647 w 148"/>
              <a:gd name="T15" fmla="*/ 2147483647 h 228"/>
              <a:gd name="T16" fmla="*/ 2147483647 w 148"/>
              <a:gd name="T17" fmla="*/ 2147483647 h 228"/>
              <a:gd name="T18" fmla="*/ 2147483647 w 148"/>
              <a:gd name="T19" fmla="*/ 2147483647 h 228"/>
              <a:gd name="T20" fmla="*/ 2147483647 w 148"/>
              <a:gd name="T21" fmla="*/ 2147483647 h 228"/>
              <a:gd name="T22" fmla="*/ 2147483647 w 148"/>
              <a:gd name="T23" fmla="*/ 2147483647 h 228"/>
              <a:gd name="T24" fmla="*/ 2147483647 w 148"/>
              <a:gd name="T25" fmla="*/ 2147483647 h 228"/>
              <a:gd name="T26" fmla="*/ 2147483647 w 148"/>
              <a:gd name="T27" fmla="*/ 2147483647 h 228"/>
              <a:gd name="T28" fmla="*/ 2147483647 w 148"/>
              <a:gd name="T29" fmla="*/ 2147483647 h 228"/>
              <a:gd name="T30" fmla="*/ 2147483647 w 148"/>
              <a:gd name="T31" fmla="*/ 2147483647 h 228"/>
              <a:gd name="T32" fmla="*/ 2147483647 w 148"/>
              <a:gd name="T33" fmla="*/ 2147483647 h 228"/>
              <a:gd name="T34" fmla="*/ 2147483647 w 148"/>
              <a:gd name="T35" fmla="*/ 2147483647 h 228"/>
              <a:gd name="T36" fmla="*/ 2147483647 w 148"/>
              <a:gd name="T37" fmla="*/ 2147483647 h 228"/>
              <a:gd name="T38" fmla="*/ 2147483647 w 148"/>
              <a:gd name="T39" fmla="*/ 2147483647 h 228"/>
              <a:gd name="T40" fmla="*/ 2147483647 w 148"/>
              <a:gd name="T41" fmla="*/ 2147483647 h 228"/>
              <a:gd name="T42" fmla="*/ 2147483647 w 148"/>
              <a:gd name="T43" fmla="*/ 2147483647 h 228"/>
              <a:gd name="T44" fmla="*/ 0 w 148"/>
              <a:gd name="T45" fmla="*/ 0 h 2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228"/>
              <a:gd name="T71" fmla="*/ 148 w 148"/>
              <a:gd name="T72" fmla="*/ 228 h 2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228">
                <a:moveTo>
                  <a:pt x="0" y="0"/>
                </a:moveTo>
                <a:lnTo>
                  <a:pt x="11" y="37"/>
                </a:lnTo>
                <a:lnTo>
                  <a:pt x="18" y="75"/>
                </a:lnTo>
                <a:lnTo>
                  <a:pt x="20" y="113"/>
                </a:lnTo>
                <a:lnTo>
                  <a:pt x="22" y="148"/>
                </a:lnTo>
                <a:lnTo>
                  <a:pt x="19" y="181"/>
                </a:lnTo>
                <a:lnTo>
                  <a:pt x="17" y="205"/>
                </a:lnTo>
                <a:lnTo>
                  <a:pt x="16" y="222"/>
                </a:lnTo>
                <a:lnTo>
                  <a:pt x="15" y="228"/>
                </a:lnTo>
                <a:lnTo>
                  <a:pt x="93" y="228"/>
                </a:lnTo>
                <a:lnTo>
                  <a:pt x="94" y="228"/>
                </a:lnTo>
                <a:lnTo>
                  <a:pt x="98" y="226"/>
                </a:lnTo>
                <a:lnTo>
                  <a:pt x="103" y="222"/>
                </a:lnTo>
                <a:lnTo>
                  <a:pt x="110" y="215"/>
                </a:lnTo>
                <a:lnTo>
                  <a:pt x="118" y="207"/>
                </a:lnTo>
                <a:lnTo>
                  <a:pt x="126" y="194"/>
                </a:lnTo>
                <a:lnTo>
                  <a:pt x="134" y="178"/>
                </a:lnTo>
                <a:lnTo>
                  <a:pt x="143" y="158"/>
                </a:lnTo>
                <a:lnTo>
                  <a:pt x="148" y="123"/>
                </a:lnTo>
                <a:lnTo>
                  <a:pt x="147" y="83"/>
                </a:lnTo>
                <a:lnTo>
                  <a:pt x="141" y="41"/>
                </a:lnTo>
                <a:lnTo>
                  <a:pt x="134" y="2"/>
                </a:lnTo>
                <a:lnTo>
                  <a:pt x="0" y="0"/>
                </a:lnTo>
                <a:close/>
              </a:path>
            </a:pathLst>
          </a:custGeom>
          <a:solidFill>
            <a:srgbClr val="B53D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50" name="Freeform 66"/>
          <p:cNvSpPr>
            <a:spLocks/>
          </p:cNvSpPr>
          <p:nvPr/>
        </p:nvSpPr>
        <p:spPr bwMode="auto">
          <a:xfrm>
            <a:off x="8628208" y="2846248"/>
            <a:ext cx="114300" cy="195263"/>
          </a:xfrm>
          <a:custGeom>
            <a:avLst/>
            <a:gdLst>
              <a:gd name="T0" fmla="*/ 2147483647 w 133"/>
              <a:gd name="T1" fmla="*/ 0 h 228"/>
              <a:gd name="T2" fmla="*/ 2147483647 w 133"/>
              <a:gd name="T3" fmla="*/ 2147483647 h 228"/>
              <a:gd name="T4" fmla="*/ 2147483647 w 133"/>
              <a:gd name="T5" fmla="*/ 2147483647 h 228"/>
              <a:gd name="T6" fmla="*/ 2147483647 w 133"/>
              <a:gd name="T7" fmla="*/ 2147483647 h 228"/>
              <a:gd name="T8" fmla="*/ 2147483647 w 133"/>
              <a:gd name="T9" fmla="*/ 2147483647 h 228"/>
              <a:gd name="T10" fmla="*/ 2147483647 w 133"/>
              <a:gd name="T11" fmla="*/ 2147483647 h 228"/>
              <a:gd name="T12" fmla="*/ 2147483647 w 133"/>
              <a:gd name="T13" fmla="*/ 2147483647 h 228"/>
              <a:gd name="T14" fmla="*/ 2147483647 w 133"/>
              <a:gd name="T15" fmla="*/ 2147483647 h 228"/>
              <a:gd name="T16" fmla="*/ 2147483647 w 133"/>
              <a:gd name="T17" fmla="*/ 2147483647 h 228"/>
              <a:gd name="T18" fmla="*/ 2147483647 w 133"/>
              <a:gd name="T19" fmla="*/ 2147483647 h 228"/>
              <a:gd name="T20" fmla="*/ 2147483647 w 133"/>
              <a:gd name="T21" fmla="*/ 2147483647 h 228"/>
              <a:gd name="T22" fmla="*/ 2147483647 w 133"/>
              <a:gd name="T23" fmla="*/ 2147483647 h 228"/>
              <a:gd name="T24" fmla="*/ 2147483647 w 133"/>
              <a:gd name="T25" fmla="*/ 2147483647 h 228"/>
              <a:gd name="T26" fmla="*/ 2147483647 w 133"/>
              <a:gd name="T27" fmla="*/ 2147483647 h 228"/>
              <a:gd name="T28" fmla="*/ 2147483647 w 133"/>
              <a:gd name="T29" fmla="*/ 2147483647 h 228"/>
              <a:gd name="T30" fmla="*/ 2147483647 w 133"/>
              <a:gd name="T31" fmla="*/ 2147483647 h 228"/>
              <a:gd name="T32" fmla="*/ 2147483647 w 133"/>
              <a:gd name="T33" fmla="*/ 2147483647 h 228"/>
              <a:gd name="T34" fmla="*/ 0 w 133"/>
              <a:gd name="T35" fmla="*/ 0 h 228"/>
              <a:gd name="T36" fmla="*/ 2147483647 w 133"/>
              <a:gd name="T37" fmla="*/ 0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3"/>
              <a:gd name="T58" fmla="*/ 0 h 228"/>
              <a:gd name="T59" fmla="*/ 133 w 133"/>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3" h="228">
                <a:moveTo>
                  <a:pt x="125" y="0"/>
                </a:moveTo>
                <a:lnTo>
                  <a:pt x="128" y="38"/>
                </a:lnTo>
                <a:lnTo>
                  <a:pt x="131" y="72"/>
                </a:lnTo>
                <a:lnTo>
                  <a:pt x="133" y="106"/>
                </a:lnTo>
                <a:lnTo>
                  <a:pt x="130" y="141"/>
                </a:lnTo>
                <a:lnTo>
                  <a:pt x="123" y="166"/>
                </a:lnTo>
                <a:lnTo>
                  <a:pt x="117" y="184"/>
                </a:lnTo>
                <a:lnTo>
                  <a:pt x="110" y="200"/>
                </a:lnTo>
                <a:lnTo>
                  <a:pt x="103" y="211"/>
                </a:lnTo>
                <a:lnTo>
                  <a:pt x="96" y="219"/>
                </a:lnTo>
                <a:lnTo>
                  <a:pt x="91" y="224"/>
                </a:lnTo>
                <a:lnTo>
                  <a:pt x="88" y="227"/>
                </a:lnTo>
                <a:lnTo>
                  <a:pt x="87" y="228"/>
                </a:lnTo>
                <a:lnTo>
                  <a:pt x="7" y="228"/>
                </a:lnTo>
                <a:lnTo>
                  <a:pt x="11" y="209"/>
                </a:lnTo>
                <a:lnTo>
                  <a:pt x="15" y="160"/>
                </a:lnTo>
                <a:lnTo>
                  <a:pt x="14" y="87"/>
                </a:lnTo>
                <a:lnTo>
                  <a:pt x="0" y="0"/>
                </a:lnTo>
                <a:lnTo>
                  <a:pt x="125" y="0"/>
                </a:lnTo>
                <a:close/>
              </a:path>
            </a:pathLst>
          </a:custGeom>
          <a:solidFill>
            <a:srgbClr val="42B5D1"/>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51" name="Freeform 67"/>
          <p:cNvSpPr>
            <a:spLocks/>
          </p:cNvSpPr>
          <p:nvPr/>
        </p:nvSpPr>
        <p:spPr bwMode="auto">
          <a:xfrm>
            <a:off x="8439331" y="2846248"/>
            <a:ext cx="130175" cy="195263"/>
          </a:xfrm>
          <a:custGeom>
            <a:avLst/>
            <a:gdLst>
              <a:gd name="T0" fmla="*/ 2147483647 w 150"/>
              <a:gd name="T1" fmla="*/ 0 h 229"/>
              <a:gd name="T2" fmla="*/ 2147483647 w 150"/>
              <a:gd name="T3" fmla="*/ 2147483647 h 229"/>
              <a:gd name="T4" fmla="*/ 2147483647 w 150"/>
              <a:gd name="T5" fmla="*/ 2147483647 h 229"/>
              <a:gd name="T6" fmla="*/ 2147483647 w 150"/>
              <a:gd name="T7" fmla="*/ 2147483647 h 229"/>
              <a:gd name="T8" fmla="*/ 2147483647 w 150"/>
              <a:gd name="T9" fmla="*/ 2147483647 h 229"/>
              <a:gd name="T10" fmla="*/ 2147483647 w 150"/>
              <a:gd name="T11" fmla="*/ 2147483647 h 229"/>
              <a:gd name="T12" fmla="*/ 2147483647 w 150"/>
              <a:gd name="T13" fmla="*/ 2147483647 h 229"/>
              <a:gd name="T14" fmla="*/ 2147483647 w 150"/>
              <a:gd name="T15" fmla="*/ 2147483647 h 229"/>
              <a:gd name="T16" fmla="*/ 2147483647 w 150"/>
              <a:gd name="T17" fmla="*/ 2147483647 h 229"/>
              <a:gd name="T18" fmla="*/ 2147483647 w 150"/>
              <a:gd name="T19" fmla="*/ 2147483647 h 229"/>
              <a:gd name="T20" fmla="*/ 2147483647 w 150"/>
              <a:gd name="T21" fmla="*/ 2147483647 h 229"/>
              <a:gd name="T22" fmla="*/ 2147483647 w 150"/>
              <a:gd name="T23" fmla="*/ 2147483647 h 229"/>
              <a:gd name="T24" fmla="*/ 2147483647 w 150"/>
              <a:gd name="T25" fmla="*/ 2147483647 h 229"/>
              <a:gd name="T26" fmla="*/ 2147483647 w 150"/>
              <a:gd name="T27" fmla="*/ 2147483647 h 229"/>
              <a:gd name="T28" fmla="*/ 2147483647 w 150"/>
              <a:gd name="T29" fmla="*/ 2147483647 h 229"/>
              <a:gd name="T30" fmla="*/ 2147483647 w 150"/>
              <a:gd name="T31" fmla="*/ 2147483647 h 229"/>
              <a:gd name="T32" fmla="*/ 2147483647 w 150"/>
              <a:gd name="T33" fmla="*/ 2147483647 h 229"/>
              <a:gd name="T34" fmla="*/ 2147483647 w 150"/>
              <a:gd name="T35" fmla="*/ 2147483647 h 229"/>
              <a:gd name="T36" fmla="*/ 0 w 150"/>
              <a:gd name="T37" fmla="*/ 2147483647 h 229"/>
              <a:gd name="T38" fmla="*/ 2147483647 w 150"/>
              <a:gd name="T39" fmla="*/ 2147483647 h 229"/>
              <a:gd name="T40" fmla="*/ 2147483647 w 150"/>
              <a:gd name="T41" fmla="*/ 2147483647 h 229"/>
              <a:gd name="T42" fmla="*/ 2147483647 w 150"/>
              <a:gd name="T43" fmla="*/ 2147483647 h 229"/>
              <a:gd name="T44" fmla="*/ 2147483647 w 150"/>
              <a:gd name="T45" fmla="*/ 0 h 2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29"/>
              <a:gd name="T71" fmla="*/ 150 w 150"/>
              <a:gd name="T72" fmla="*/ 229 h 2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29">
                <a:moveTo>
                  <a:pt x="150" y="0"/>
                </a:moveTo>
                <a:lnTo>
                  <a:pt x="138" y="37"/>
                </a:lnTo>
                <a:lnTo>
                  <a:pt x="132" y="75"/>
                </a:lnTo>
                <a:lnTo>
                  <a:pt x="129" y="114"/>
                </a:lnTo>
                <a:lnTo>
                  <a:pt x="128" y="149"/>
                </a:lnTo>
                <a:lnTo>
                  <a:pt x="129" y="180"/>
                </a:lnTo>
                <a:lnTo>
                  <a:pt x="132" y="206"/>
                </a:lnTo>
                <a:lnTo>
                  <a:pt x="133" y="223"/>
                </a:lnTo>
                <a:lnTo>
                  <a:pt x="134" y="229"/>
                </a:lnTo>
                <a:lnTo>
                  <a:pt x="56" y="229"/>
                </a:lnTo>
                <a:lnTo>
                  <a:pt x="54" y="229"/>
                </a:lnTo>
                <a:lnTo>
                  <a:pt x="51" y="227"/>
                </a:lnTo>
                <a:lnTo>
                  <a:pt x="45" y="223"/>
                </a:lnTo>
                <a:lnTo>
                  <a:pt x="38" y="216"/>
                </a:lnTo>
                <a:lnTo>
                  <a:pt x="30" y="208"/>
                </a:lnTo>
                <a:lnTo>
                  <a:pt x="22" y="195"/>
                </a:lnTo>
                <a:lnTo>
                  <a:pt x="14" y="179"/>
                </a:lnTo>
                <a:lnTo>
                  <a:pt x="6" y="159"/>
                </a:lnTo>
                <a:lnTo>
                  <a:pt x="0" y="123"/>
                </a:lnTo>
                <a:lnTo>
                  <a:pt x="2" y="83"/>
                </a:lnTo>
                <a:lnTo>
                  <a:pt x="8" y="40"/>
                </a:lnTo>
                <a:lnTo>
                  <a:pt x="15" y="1"/>
                </a:lnTo>
                <a:lnTo>
                  <a:pt x="150" y="0"/>
                </a:lnTo>
                <a:close/>
              </a:path>
            </a:pathLst>
          </a:custGeom>
          <a:solidFill>
            <a:srgbClr val="42B5D1"/>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52" name="Freeform 68"/>
          <p:cNvSpPr>
            <a:spLocks/>
          </p:cNvSpPr>
          <p:nvPr/>
        </p:nvSpPr>
        <p:spPr bwMode="auto">
          <a:xfrm>
            <a:off x="8302806" y="2457311"/>
            <a:ext cx="542925" cy="376237"/>
          </a:xfrm>
          <a:custGeom>
            <a:avLst/>
            <a:gdLst>
              <a:gd name="T0" fmla="*/ 2147483647 w 632"/>
              <a:gd name="T1" fmla="*/ 2147483647 h 442"/>
              <a:gd name="T2" fmla="*/ 2147483647 w 632"/>
              <a:gd name="T3" fmla="*/ 2147483647 h 442"/>
              <a:gd name="T4" fmla="*/ 2147483647 w 632"/>
              <a:gd name="T5" fmla="*/ 2147483647 h 442"/>
              <a:gd name="T6" fmla="*/ 2147483647 w 632"/>
              <a:gd name="T7" fmla="*/ 2147483647 h 442"/>
              <a:gd name="T8" fmla="*/ 2147483647 w 632"/>
              <a:gd name="T9" fmla="*/ 2147483647 h 442"/>
              <a:gd name="T10" fmla="*/ 2147483647 w 632"/>
              <a:gd name="T11" fmla="*/ 2147483647 h 442"/>
              <a:gd name="T12" fmla="*/ 2147483647 w 632"/>
              <a:gd name="T13" fmla="*/ 2147483647 h 442"/>
              <a:gd name="T14" fmla="*/ 2147483647 w 632"/>
              <a:gd name="T15" fmla="*/ 2147483647 h 442"/>
              <a:gd name="T16" fmla="*/ 2147483647 w 632"/>
              <a:gd name="T17" fmla="*/ 2147483647 h 442"/>
              <a:gd name="T18" fmla="*/ 2147483647 w 632"/>
              <a:gd name="T19" fmla="*/ 2147483647 h 442"/>
              <a:gd name="T20" fmla="*/ 2147483647 w 632"/>
              <a:gd name="T21" fmla="*/ 2147483647 h 442"/>
              <a:gd name="T22" fmla="*/ 2147483647 w 632"/>
              <a:gd name="T23" fmla="*/ 2147483647 h 442"/>
              <a:gd name="T24" fmla="*/ 2147483647 w 632"/>
              <a:gd name="T25" fmla="*/ 2147483647 h 442"/>
              <a:gd name="T26" fmla="*/ 2147483647 w 632"/>
              <a:gd name="T27" fmla="*/ 2147483647 h 442"/>
              <a:gd name="T28" fmla="*/ 2147483647 w 632"/>
              <a:gd name="T29" fmla="*/ 2147483647 h 442"/>
              <a:gd name="T30" fmla="*/ 2147483647 w 632"/>
              <a:gd name="T31" fmla="*/ 2147483647 h 442"/>
              <a:gd name="T32" fmla="*/ 2147483647 w 632"/>
              <a:gd name="T33" fmla="*/ 2147483647 h 442"/>
              <a:gd name="T34" fmla="*/ 2147483647 w 632"/>
              <a:gd name="T35" fmla="*/ 2147483647 h 442"/>
              <a:gd name="T36" fmla="*/ 2147483647 w 632"/>
              <a:gd name="T37" fmla="*/ 2147483647 h 442"/>
              <a:gd name="T38" fmla="*/ 2147483647 w 632"/>
              <a:gd name="T39" fmla="*/ 2147483647 h 442"/>
              <a:gd name="T40" fmla="*/ 2147483647 w 632"/>
              <a:gd name="T41" fmla="*/ 2147483647 h 442"/>
              <a:gd name="T42" fmla="*/ 2147483647 w 632"/>
              <a:gd name="T43" fmla="*/ 2147483647 h 442"/>
              <a:gd name="T44" fmla="*/ 2147483647 w 632"/>
              <a:gd name="T45" fmla="*/ 2147483647 h 442"/>
              <a:gd name="T46" fmla="*/ 2147483647 w 632"/>
              <a:gd name="T47" fmla="*/ 2147483647 h 442"/>
              <a:gd name="T48" fmla="*/ 2147483647 w 632"/>
              <a:gd name="T49" fmla="*/ 2147483647 h 442"/>
              <a:gd name="T50" fmla="*/ 2147483647 w 632"/>
              <a:gd name="T51" fmla="*/ 2147483647 h 442"/>
              <a:gd name="T52" fmla="*/ 2147483647 w 632"/>
              <a:gd name="T53" fmla="*/ 2147483647 h 442"/>
              <a:gd name="T54" fmla="*/ 2147483647 w 632"/>
              <a:gd name="T55" fmla="*/ 2147483647 h 442"/>
              <a:gd name="T56" fmla="*/ 2147483647 w 632"/>
              <a:gd name="T57" fmla="*/ 2147483647 h 442"/>
              <a:gd name="T58" fmla="*/ 2147483647 w 632"/>
              <a:gd name="T59" fmla="*/ 2147483647 h 442"/>
              <a:gd name="T60" fmla="*/ 2147483647 w 632"/>
              <a:gd name="T61" fmla="*/ 2147483647 h 442"/>
              <a:gd name="T62" fmla="*/ 2147483647 w 632"/>
              <a:gd name="T63" fmla="*/ 2147483647 h 442"/>
              <a:gd name="T64" fmla="*/ 2147483647 w 632"/>
              <a:gd name="T65" fmla="*/ 2147483647 h 442"/>
              <a:gd name="T66" fmla="*/ 2147483647 w 632"/>
              <a:gd name="T67" fmla="*/ 2147483647 h 442"/>
              <a:gd name="T68" fmla="*/ 0 w 632"/>
              <a:gd name="T69" fmla="*/ 2147483647 h 442"/>
              <a:gd name="T70" fmla="*/ 2147483647 w 632"/>
              <a:gd name="T71" fmla="*/ 2147483647 h 442"/>
              <a:gd name="T72" fmla="*/ 2147483647 w 632"/>
              <a:gd name="T73" fmla="*/ 2147483647 h 442"/>
              <a:gd name="T74" fmla="*/ 2147483647 w 632"/>
              <a:gd name="T75" fmla="*/ 2147483647 h 442"/>
              <a:gd name="T76" fmla="*/ 2147483647 w 632"/>
              <a:gd name="T77" fmla="*/ 2147483647 h 442"/>
              <a:gd name="T78" fmla="*/ 2147483647 w 632"/>
              <a:gd name="T79" fmla="*/ 2147483647 h 442"/>
              <a:gd name="T80" fmla="*/ 2147483647 w 632"/>
              <a:gd name="T81" fmla="*/ 2147483647 h 442"/>
              <a:gd name="T82" fmla="*/ 2147483647 w 632"/>
              <a:gd name="T83" fmla="*/ 2147483647 h 442"/>
              <a:gd name="T84" fmla="*/ 2147483647 w 632"/>
              <a:gd name="T85" fmla="*/ 2147483647 h 442"/>
              <a:gd name="T86" fmla="*/ 2147483647 w 632"/>
              <a:gd name="T87" fmla="*/ 2147483647 h 442"/>
              <a:gd name="T88" fmla="*/ 2147483647 w 632"/>
              <a:gd name="T89" fmla="*/ 2147483647 h 442"/>
              <a:gd name="T90" fmla="*/ 2147483647 w 632"/>
              <a:gd name="T91" fmla="*/ 2147483647 h 442"/>
              <a:gd name="T92" fmla="*/ 2147483647 w 632"/>
              <a:gd name="T93" fmla="*/ 2147483647 h 4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2"/>
              <a:gd name="T142" fmla="*/ 0 h 442"/>
              <a:gd name="T143" fmla="*/ 632 w 632"/>
              <a:gd name="T144" fmla="*/ 442 h 4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2" h="442">
                <a:moveTo>
                  <a:pt x="191" y="131"/>
                </a:moveTo>
                <a:lnTo>
                  <a:pt x="176" y="229"/>
                </a:lnTo>
                <a:lnTo>
                  <a:pt x="166" y="330"/>
                </a:lnTo>
                <a:lnTo>
                  <a:pt x="160" y="410"/>
                </a:lnTo>
                <a:lnTo>
                  <a:pt x="158" y="442"/>
                </a:lnTo>
                <a:lnTo>
                  <a:pt x="511" y="442"/>
                </a:lnTo>
                <a:lnTo>
                  <a:pt x="458" y="152"/>
                </a:lnTo>
                <a:lnTo>
                  <a:pt x="486" y="159"/>
                </a:lnTo>
                <a:lnTo>
                  <a:pt x="499" y="168"/>
                </a:lnTo>
                <a:lnTo>
                  <a:pt x="513" y="181"/>
                </a:lnTo>
                <a:lnTo>
                  <a:pt x="526" y="197"/>
                </a:lnTo>
                <a:lnTo>
                  <a:pt x="539" y="214"/>
                </a:lnTo>
                <a:lnTo>
                  <a:pt x="552" y="233"/>
                </a:lnTo>
                <a:lnTo>
                  <a:pt x="564" y="253"/>
                </a:lnTo>
                <a:lnTo>
                  <a:pt x="573" y="271"/>
                </a:lnTo>
                <a:lnTo>
                  <a:pt x="581" y="289"/>
                </a:lnTo>
                <a:lnTo>
                  <a:pt x="632" y="277"/>
                </a:lnTo>
                <a:lnTo>
                  <a:pt x="609" y="229"/>
                </a:lnTo>
                <a:lnTo>
                  <a:pt x="589" y="190"/>
                </a:lnTo>
                <a:lnTo>
                  <a:pt x="573" y="157"/>
                </a:lnTo>
                <a:lnTo>
                  <a:pt x="559" y="132"/>
                </a:lnTo>
                <a:lnTo>
                  <a:pt x="546" y="111"/>
                </a:lnTo>
                <a:lnTo>
                  <a:pt x="536" y="96"/>
                </a:lnTo>
                <a:lnTo>
                  <a:pt x="528" y="85"/>
                </a:lnTo>
                <a:lnTo>
                  <a:pt x="520" y="75"/>
                </a:lnTo>
                <a:lnTo>
                  <a:pt x="499" y="57"/>
                </a:lnTo>
                <a:lnTo>
                  <a:pt x="496" y="55"/>
                </a:lnTo>
                <a:lnTo>
                  <a:pt x="490" y="52"/>
                </a:lnTo>
                <a:lnTo>
                  <a:pt x="483" y="49"/>
                </a:lnTo>
                <a:lnTo>
                  <a:pt x="475" y="47"/>
                </a:lnTo>
                <a:lnTo>
                  <a:pt x="467" y="45"/>
                </a:lnTo>
                <a:lnTo>
                  <a:pt x="459" y="42"/>
                </a:lnTo>
                <a:lnTo>
                  <a:pt x="451" y="40"/>
                </a:lnTo>
                <a:lnTo>
                  <a:pt x="444" y="39"/>
                </a:lnTo>
                <a:lnTo>
                  <a:pt x="401" y="39"/>
                </a:lnTo>
                <a:lnTo>
                  <a:pt x="326" y="176"/>
                </a:lnTo>
                <a:lnTo>
                  <a:pt x="271" y="38"/>
                </a:lnTo>
                <a:lnTo>
                  <a:pt x="270" y="38"/>
                </a:lnTo>
                <a:lnTo>
                  <a:pt x="266" y="38"/>
                </a:lnTo>
                <a:lnTo>
                  <a:pt x="261" y="38"/>
                </a:lnTo>
                <a:lnTo>
                  <a:pt x="254" y="38"/>
                </a:lnTo>
                <a:lnTo>
                  <a:pt x="247" y="38"/>
                </a:lnTo>
                <a:lnTo>
                  <a:pt x="239" y="38"/>
                </a:lnTo>
                <a:lnTo>
                  <a:pt x="232" y="38"/>
                </a:lnTo>
                <a:lnTo>
                  <a:pt x="226" y="39"/>
                </a:lnTo>
                <a:lnTo>
                  <a:pt x="219" y="40"/>
                </a:lnTo>
                <a:lnTo>
                  <a:pt x="210" y="42"/>
                </a:lnTo>
                <a:lnTo>
                  <a:pt x="198" y="45"/>
                </a:lnTo>
                <a:lnTo>
                  <a:pt x="187" y="48"/>
                </a:lnTo>
                <a:lnTo>
                  <a:pt x="176" y="50"/>
                </a:lnTo>
                <a:lnTo>
                  <a:pt x="167" y="53"/>
                </a:lnTo>
                <a:lnTo>
                  <a:pt x="160" y="54"/>
                </a:lnTo>
                <a:lnTo>
                  <a:pt x="158" y="55"/>
                </a:lnTo>
                <a:lnTo>
                  <a:pt x="150" y="56"/>
                </a:lnTo>
                <a:lnTo>
                  <a:pt x="141" y="56"/>
                </a:lnTo>
                <a:lnTo>
                  <a:pt x="133" y="57"/>
                </a:lnTo>
                <a:lnTo>
                  <a:pt x="125" y="57"/>
                </a:lnTo>
                <a:lnTo>
                  <a:pt x="115" y="57"/>
                </a:lnTo>
                <a:lnTo>
                  <a:pt x="106" y="56"/>
                </a:lnTo>
                <a:lnTo>
                  <a:pt x="95" y="54"/>
                </a:lnTo>
                <a:lnTo>
                  <a:pt x="83" y="50"/>
                </a:lnTo>
                <a:lnTo>
                  <a:pt x="75" y="47"/>
                </a:lnTo>
                <a:lnTo>
                  <a:pt x="67" y="42"/>
                </a:lnTo>
                <a:lnTo>
                  <a:pt x="60" y="37"/>
                </a:lnTo>
                <a:lnTo>
                  <a:pt x="53" y="30"/>
                </a:lnTo>
                <a:lnTo>
                  <a:pt x="46" y="22"/>
                </a:lnTo>
                <a:lnTo>
                  <a:pt x="39" y="15"/>
                </a:lnTo>
                <a:lnTo>
                  <a:pt x="34" y="7"/>
                </a:lnTo>
                <a:lnTo>
                  <a:pt x="27" y="0"/>
                </a:lnTo>
                <a:lnTo>
                  <a:pt x="0" y="27"/>
                </a:lnTo>
                <a:lnTo>
                  <a:pt x="6" y="35"/>
                </a:lnTo>
                <a:lnTo>
                  <a:pt x="12" y="45"/>
                </a:lnTo>
                <a:lnTo>
                  <a:pt x="19" y="55"/>
                </a:lnTo>
                <a:lnTo>
                  <a:pt x="26" y="64"/>
                </a:lnTo>
                <a:lnTo>
                  <a:pt x="31" y="73"/>
                </a:lnTo>
                <a:lnTo>
                  <a:pt x="38" y="83"/>
                </a:lnTo>
                <a:lnTo>
                  <a:pt x="45" y="91"/>
                </a:lnTo>
                <a:lnTo>
                  <a:pt x="51" y="98"/>
                </a:lnTo>
                <a:lnTo>
                  <a:pt x="57" y="103"/>
                </a:lnTo>
                <a:lnTo>
                  <a:pt x="62" y="109"/>
                </a:lnTo>
                <a:lnTo>
                  <a:pt x="68" y="113"/>
                </a:lnTo>
                <a:lnTo>
                  <a:pt x="73" y="116"/>
                </a:lnTo>
                <a:lnTo>
                  <a:pt x="80" y="118"/>
                </a:lnTo>
                <a:lnTo>
                  <a:pt x="88" y="122"/>
                </a:lnTo>
                <a:lnTo>
                  <a:pt x="98" y="124"/>
                </a:lnTo>
                <a:lnTo>
                  <a:pt x="111" y="128"/>
                </a:lnTo>
                <a:lnTo>
                  <a:pt x="118" y="129"/>
                </a:lnTo>
                <a:lnTo>
                  <a:pt x="129" y="130"/>
                </a:lnTo>
                <a:lnTo>
                  <a:pt x="142" y="130"/>
                </a:lnTo>
                <a:lnTo>
                  <a:pt x="156" y="131"/>
                </a:lnTo>
                <a:lnTo>
                  <a:pt x="170" y="131"/>
                </a:lnTo>
                <a:lnTo>
                  <a:pt x="181" y="131"/>
                </a:lnTo>
                <a:lnTo>
                  <a:pt x="188" y="131"/>
                </a:lnTo>
                <a:lnTo>
                  <a:pt x="191" y="131"/>
                </a:lnTo>
                <a:close/>
              </a:path>
            </a:pathLst>
          </a:custGeom>
          <a:solidFill>
            <a:srgbClr val="42B5D1"/>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53" name="Freeform 69"/>
          <p:cNvSpPr>
            <a:spLocks/>
          </p:cNvSpPr>
          <p:nvPr/>
        </p:nvSpPr>
        <p:spPr bwMode="auto">
          <a:xfrm>
            <a:off x="8501210" y="2482709"/>
            <a:ext cx="179387" cy="120650"/>
          </a:xfrm>
          <a:custGeom>
            <a:avLst/>
            <a:gdLst>
              <a:gd name="T0" fmla="*/ 2147483647 w 207"/>
              <a:gd name="T1" fmla="*/ 2147483647 h 144"/>
              <a:gd name="T2" fmla="*/ 2147483647 w 207"/>
              <a:gd name="T3" fmla="*/ 2147483647 h 144"/>
              <a:gd name="T4" fmla="*/ 2147483647 w 207"/>
              <a:gd name="T5" fmla="*/ 2147483647 h 144"/>
              <a:gd name="T6" fmla="*/ 2147483647 w 207"/>
              <a:gd name="T7" fmla="*/ 2147483647 h 144"/>
              <a:gd name="T8" fmla="*/ 2147483647 w 207"/>
              <a:gd name="T9" fmla="*/ 2147483647 h 144"/>
              <a:gd name="T10" fmla="*/ 2147483647 w 207"/>
              <a:gd name="T11" fmla="*/ 2147483647 h 144"/>
              <a:gd name="T12" fmla="*/ 2147483647 w 207"/>
              <a:gd name="T13" fmla="*/ 2147483647 h 144"/>
              <a:gd name="T14" fmla="*/ 2147483647 w 207"/>
              <a:gd name="T15" fmla="*/ 2147483647 h 144"/>
              <a:gd name="T16" fmla="*/ 2147483647 w 207"/>
              <a:gd name="T17" fmla="*/ 2147483647 h 144"/>
              <a:gd name="T18" fmla="*/ 2147483647 w 207"/>
              <a:gd name="T19" fmla="*/ 2147483647 h 144"/>
              <a:gd name="T20" fmla="*/ 2147483647 w 207"/>
              <a:gd name="T21" fmla="*/ 2147483647 h 144"/>
              <a:gd name="T22" fmla="*/ 2147483647 w 207"/>
              <a:gd name="T23" fmla="*/ 2147483647 h 144"/>
              <a:gd name="T24" fmla="*/ 2147483647 w 207"/>
              <a:gd name="T25" fmla="*/ 2147483647 h 144"/>
              <a:gd name="T26" fmla="*/ 2147483647 w 207"/>
              <a:gd name="T27" fmla="*/ 2147483647 h 144"/>
              <a:gd name="T28" fmla="*/ 2147483647 w 207"/>
              <a:gd name="T29" fmla="*/ 0 h 144"/>
              <a:gd name="T30" fmla="*/ 2147483647 w 207"/>
              <a:gd name="T31" fmla="*/ 2147483647 h 144"/>
              <a:gd name="T32" fmla="*/ 0 w 207"/>
              <a:gd name="T33" fmla="*/ 2147483647 h 144"/>
              <a:gd name="T34" fmla="*/ 2147483647 w 207"/>
              <a:gd name="T35" fmla="*/ 2147483647 h 144"/>
              <a:gd name="T36" fmla="*/ 2147483647 w 207"/>
              <a:gd name="T37" fmla="*/ 2147483647 h 144"/>
              <a:gd name="T38" fmla="*/ 2147483647 w 207"/>
              <a:gd name="T39" fmla="*/ 2147483647 h 144"/>
              <a:gd name="T40" fmla="*/ 2147483647 w 207"/>
              <a:gd name="T41" fmla="*/ 2147483647 h 144"/>
              <a:gd name="T42" fmla="*/ 2147483647 w 207"/>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144"/>
              <a:gd name="T68" fmla="*/ 207 w 207"/>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144">
                <a:moveTo>
                  <a:pt x="181" y="47"/>
                </a:moveTo>
                <a:lnTo>
                  <a:pt x="207" y="28"/>
                </a:lnTo>
                <a:lnTo>
                  <a:pt x="185" y="2"/>
                </a:lnTo>
                <a:lnTo>
                  <a:pt x="173" y="2"/>
                </a:lnTo>
                <a:lnTo>
                  <a:pt x="190" y="26"/>
                </a:lnTo>
                <a:lnTo>
                  <a:pt x="165" y="46"/>
                </a:lnTo>
                <a:lnTo>
                  <a:pt x="167" y="49"/>
                </a:lnTo>
                <a:lnTo>
                  <a:pt x="173" y="55"/>
                </a:lnTo>
                <a:lnTo>
                  <a:pt x="179" y="62"/>
                </a:lnTo>
                <a:lnTo>
                  <a:pt x="181" y="65"/>
                </a:lnTo>
                <a:lnTo>
                  <a:pt x="92" y="129"/>
                </a:lnTo>
                <a:lnTo>
                  <a:pt x="25" y="63"/>
                </a:lnTo>
                <a:lnTo>
                  <a:pt x="40" y="45"/>
                </a:lnTo>
                <a:lnTo>
                  <a:pt x="16" y="26"/>
                </a:lnTo>
                <a:lnTo>
                  <a:pt x="30" y="0"/>
                </a:lnTo>
                <a:lnTo>
                  <a:pt x="17" y="1"/>
                </a:lnTo>
                <a:lnTo>
                  <a:pt x="0" y="28"/>
                </a:lnTo>
                <a:lnTo>
                  <a:pt x="25" y="47"/>
                </a:lnTo>
                <a:lnTo>
                  <a:pt x="6" y="66"/>
                </a:lnTo>
                <a:lnTo>
                  <a:pt x="91" y="144"/>
                </a:lnTo>
                <a:lnTo>
                  <a:pt x="202" y="70"/>
                </a:lnTo>
                <a:lnTo>
                  <a:pt x="18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54" name="Freeform 70"/>
          <p:cNvSpPr>
            <a:spLocks/>
          </p:cNvSpPr>
          <p:nvPr/>
        </p:nvSpPr>
        <p:spPr bwMode="auto">
          <a:xfrm>
            <a:off x="8548833" y="2489095"/>
            <a:ext cx="82550" cy="92075"/>
          </a:xfrm>
          <a:custGeom>
            <a:avLst/>
            <a:gdLst>
              <a:gd name="T0" fmla="*/ 0 w 97"/>
              <a:gd name="T1" fmla="*/ 0 h 109"/>
              <a:gd name="T2" fmla="*/ 2147483647 w 97"/>
              <a:gd name="T3" fmla="*/ 0 h 109"/>
              <a:gd name="T4" fmla="*/ 2147483647 w 97"/>
              <a:gd name="T5" fmla="*/ 2147483647 h 109"/>
              <a:gd name="T6" fmla="*/ 0 w 97"/>
              <a:gd name="T7" fmla="*/ 0 h 109"/>
              <a:gd name="T8" fmla="*/ 0 60000 65536"/>
              <a:gd name="T9" fmla="*/ 0 60000 65536"/>
              <a:gd name="T10" fmla="*/ 0 60000 65536"/>
              <a:gd name="T11" fmla="*/ 0 60000 65536"/>
              <a:gd name="T12" fmla="*/ 0 w 97"/>
              <a:gd name="T13" fmla="*/ 0 h 109"/>
              <a:gd name="T14" fmla="*/ 97 w 97"/>
              <a:gd name="T15" fmla="*/ 109 h 109"/>
            </a:gdLst>
            <a:ahLst/>
            <a:cxnLst>
              <a:cxn ang="T8">
                <a:pos x="T0" y="T1"/>
              </a:cxn>
              <a:cxn ang="T9">
                <a:pos x="T2" y="T3"/>
              </a:cxn>
              <a:cxn ang="T10">
                <a:pos x="T4" y="T5"/>
              </a:cxn>
              <a:cxn ang="T11">
                <a:pos x="T6" y="T7"/>
              </a:cxn>
            </a:cxnLst>
            <a:rect l="T12" t="T13" r="T14" b="T15"/>
            <a:pathLst>
              <a:path w="97" h="109">
                <a:moveTo>
                  <a:pt x="0" y="0"/>
                </a:moveTo>
                <a:lnTo>
                  <a:pt x="97" y="0"/>
                </a:lnTo>
                <a:lnTo>
                  <a:pt x="40" y="10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55" name="Freeform 71"/>
          <p:cNvSpPr>
            <a:spLocks/>
          </p:cNvSpPr>
          <p:nvPr/>
        </p:nvSpPr>
        <p:spPr bwMode="auto">
          <a:xfrm>
            <a:off x="8569470" y="2482711"/>
            <a:ext cx="39688" cy="109537"/>
          </a:xfrm>
          <a:custGeom>
            <a:avLst/>
            <a:gdLst>
              <a:gd name="T0" fmla="*/ 2147483647 w 46"/>
              <a:gd name="T1" fmla="*/ 2147483647 h 128"/>
              <a:gd name="T2" fmla="*/ 2147483647 w 46"/>
              <a:gd name="T3" fmla="*/ 2147483647 h 128"/>
              <a:gd name="T4" fmla="*/ 2147483647 w 46"/>
              <a:gd name="T5" fmla="*/ 2147483647 h 128"/>
              <a:gd name="T6" fmla="*/ 2147483647 w 46"/>
              <a:gd name="T7" fmla="*/ 2147483647 h 128"/>
              <a:gd name="T8" fmla="*/ 2147483647 w 46"/>
              <a:gd name="T9" fmla="*/ 2147483647 h 128"/>
              <a:gd name="T10" fmla="*/ 2147483647 w 46"/>
              <a:gd name="T11" fmla="*/ 2147483647 h 128"/>
              <a:gd name="T12" fmla="*/ 2147483647 w 46"/>
              <a:gd name="T13" fmla="*/ 2147483647 h 128"/>
              <a:gd name="T14" fmla="*/ 2147483647 w 46"/>
              <a:gd name="T15" fmla="*/ 2147483647 h 128"/>
              <a:gd name="T16" fmla="*/ 2147483647 w 46"/>
              <a:gd name="T17" fmla="*/ 2147483647 h 128"/>
              <a:gd name="T18" fmla="*/ 2147483647 w 46"/>
              <a:gd name="T19" fmla="*/ 2147483647 h 128"/>
              <a:gd name="T20" fmla="*/ 2147483647 w 46"/>
              <a:gd name="T21" fmla="*/ 0 h 128"/>
              <a:gd name="T22" fmla="*/ 2147483647 w 46"/>
              <a:gd name="T23" fmla="*/ 2147483647 h 128"/>
              <a:gd name="T24" fmla="*/ 2147483647 w 46"/>
              <a:gd name="T25" fmla="*/ 2147483647 h 128"/>
              <a:gd name="T26" fmla="*/ 2147483647 w 46"/>
              <a:gd name="T27" fmla="*/ 2147483647 h 128"/>
              <a:gd name="T28" fmla="*/ 2147483647 w 46"/>
              <a:gd name="T29" fmla="*/ 2147483647 h 128"/>
              <a:gd name="T30" fmla="*/ 2147483647 w 46"/>
              <a:gd name="T31" fmla="*/ 2147483647 h 128"/>
              <a:gd name="T32" fmla="*/ 2147483647 w 46"/>
              <a:gd name="T33" fmla="*/ 2147483647 h 128"/>
              <a:gd name="T34" fmla="*/ 2147483647 w 46"/>
              <a:gd name="T35" fmla="*/ 2147483647 h 128"/>
              <a:gd name="T36" fmla="*/ 2147483647 w 46"/>
              <a:gd name="T37" fmla="*/ 2147483647 h 128"/>
              <a:gd name="T38" fmla="*/ 0 w 46"/>
              <a:gd name="T39" fmla="*/ 2147483647 h 128"/>
              <a:gd name="T40" fmla="*/ 2147483647 w 4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128"/>
              <a:gd name="T65" fmla="*/ 46 w 4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128">
                <a:moveTo>
                  <a:pt x="19" y="128"/>
                </a:moveTo>
                <a:lnTo>
                  <a:pt x="46" y="74"/>
                </a:lnTo>
                <a:lnTo>
                  <a:pt x="30" y="27"/>
                </a:lnTo>
                <a:lnTo>
                  <a:pt x="34" y="25"/>
                </a:lnTo>
                <a:lnTo>
                  <a:pt x="36" y="21"/>
                </a:lnTo>
                <a:lnTo>
                  <a:pt x="37" y="18"/>
                </a:lnTo>
                <a:lnTo>
                  <a:pt x="37" y="15"/>
                </a:lnTo>
                <a:lnTo>
                  <a:pt x="36" y="9"/>
                </a:lnTo>
                <a:lnTo>
                  <a:pt x="32" y="4"/>
                </a:lnTo>
                <a:lnTo>
                  <a:pt x="28" y="1"/>
                </a:lnTo>
                <a:lnTo>
                  <a:pt x="22" y="0"/>
                </a:lnTo>
                <a:lnTo>
                  <a:pt x="16" y="1"/>
                </a:lnTo>
                <a:lnTo>
                  <a:pt x="12" y="4"/>
                </a:lnTo>
                <a:lnTo>
                  <a:pt x="8" y="9"/>
                </a:lnTo>
                <a:lnTo>
                  <a:pt x="7" y="15"/>
                </a:lnTo>
                <a:lnTo>
                  <a:pt x="8" y="19"/>
                </a:lnTo>
                <a:lnTo>
                  <a:pt x="9" y="23"/>
                </a:lnTo>
                <a:lnTo>
                  <a:pt x="12" y="25"/>
                </a:lnTo>
                <a:lnTo>
                  <a:pt x="15" y="27"/>
                </a:lnTo>
                <a:lnTo>
                  <a:pt x="0" y="73"/>
                </a:lnTo>
                <a:lnTo>
                  <a:pt x="19"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56" name="Freeform 72"/>
          <p:cNvSpPr>
            <a:spLocks/>
          </p:cNvSpPr>
          <p:nvPr/>
        </p:nvSpPr>
        <p:spPr bwMode="auto">
          <a:xfrm>
            <a:off x="7623320" y="2392221"/>
            <a:ext cx="65088" cy="65088"/>
          </a:xfrm>
          <a:custGeom>
            <a:avLst/>
            <a:gdLst>
              <a:gd name="T0" fmla="*/ 2147483647 w 75"/>
              <a:gd name="T1" fmla="*/ 2147483647 h 78"/>
              <a:gd name="T2" fmla="*/ 2147483647 w 75"/>
              <a:gd name="T3" fmla="*/ 2147483647 h 78"/>
              <a:gd name="T4" fmla="*/ 2147483647 w 75"/>
              <a:gd name="T5" fmla="*/ 2147483647 h 78"/>
              <a:gd name="T6" fmla="*/ 2147483647 w 75"/>
              <a:gd name="T7" fmla="*/ 2147483647 h 78"/>
              <a:gd name="T8" fmla="*/ 2147483647 w 75"/>
              <a:gd name="T9" fmla="*/ 2147483647 h 78"/>
              <a:gd name="T10" fmla="*/ 2147483647 w 75"/>
              <a:gd name="T11" fmla="*/ 2147483647 h 78"/>
              <a:gd name="T12" fmla="*/ 2147483647 w 75"/>
              <a:gd name="T13" fmla="*/ 2147483647 h 78"/>
              <a:gd name="T14" fmla="*/ 2147483647 w 75"/>
              <a:gd name="T15" fmla="*/ 2147483647 h 78"/>
              <a:gd name="T16" fmla="*/ 2147483647 w 75"/>
              <a:gd name="T17" fmla="*/ 2147483647 h 78"/>
              <a:gd name="T18" fmla="*/ 2147483647 w 75"/>
              <a:gd name="T19" fmla="*/ 2147483647 h 78"/>
              <a:gd name="T20" fmla="*/ 2147483647 w 75"/>
              <a:gd name="T21" fmla="*/ 2147483647 h 78"/>
              <a:gd name="T22" fmla="*/ 2147483647 w 75"/>
              <a:gd name="T23" fmla="*/ 2147483647 h 78"/>
              <a:gd name="T24" fmla="*/ 2147483647 w 75"/>
              <a:gd name="T25" fmla="*/ 2147483647 h 78"/>
              <a:gd name="T26" fmla="*/ 2147483647 w 75"/>
              <a:gd name="T27" fmla="*/ 2147483647 h 78"/>
              <a:gd name="T28" fmla="*/ 2147483647 w 75"/>
              <a:gd name="T29" fmla="*/ 2147483647 h 78"/>
              <a:gd name="T30" fmla="*/ 2147483647 w 75"/>
              <a:gd name="T31" fmla="*/ 2147483647 h 78"/>
              <a:gd name="T32" fmla="*/ 2147483647 w 75"/>
              <a:gd name="T33" fmla="*/ 2147483647 h 78"/>
              <a:gd name="T34" fmla="*/ 2147483647 w 75"/>
              <a:gd name="T35" fmla="*/ 0 h 78"/>
              <a:gd name="T36" fmla="*/ 2147483647 w 75"/>
              <a:gd name="T37" fmla="*/ 0 h 78"/>
              <a:gd name="T38" fmla="*/ 2147483647 w 75"/>
              <a:gd name="T39" fmla="*/ 2147483647 h 78"/>
              <a:gd name="T40" fmla="*/ 2147483647 w 75"/>
              <a:gd name="T41" fmla="*/ 2147483647 h 78"/>
              <a:gd name="T42" fmla="*/ 2147483647 w 75"/>
              <a:gd name="T43" fmla="*/ 2147483647 h 78"/>
              <a:gd name="T44" fmla="*/ 0 w 75"/>
              <a:gd name="T45" fmla="*/ 2147483647 h 78"/>
              <a:gd name="T46" fmla="*/ 2147483647 w 75"/>
              <a:gd name="T47" fmla="*/ 2147483647 h 78"/>
              <a:gd name="T48" fmla="*/ 2147483647 w 75"/>
              <a:gd name="T49" fmla="*/ 2147483647 h 78"/>
              <a:gd name="T50" fmla="*/ 2147483647 w 75"/>
              <a:gd name="T51" fmla="*/ 2147483647 h 78"/>
              <a:gd name="T52" fmla="*/ 2147483647 w 75"/>
              <a:gd name="T53" fmla="*/ 2147483647 h 78"/>
              <a:gd name="T54" fmla="*/ 2147483647 w 75"/>
              <a:gd name="T55" fmla="*/ 2147483647 h 78"/>
              <a:gd name="T56" fmla="*/ 2147483647 w 75"/>
              <a:gd name="T57" fmla="*/ 2147483647 h 78"/>
              <a:gd name="T58" fmla="*/ 2147483647 w 75"/>
              <a:gd name="T59" fmla="*/ 2147483647 h 78"/>
              <a:gd name="T60" fmla="*/ 2147483647 w 75"/>
              <a:gd name="T61" fmla="*/ 2147483647 h 78"/>
              <a:gd name="T62" fmla="*/ 2147483647 w 75"/>
              <a:gd name="T63" fmla="*/ 2147483647 h 78"/>
              <a:gd name="T64" fmla="*/ 2147483647 w 75"/>
              <a:gd name="T65" fmla="*/ 2147483647 h 78"/>
              <a:gd name="T66" fmla="*/ 2147483647 w 75"/>
              <a:gd name="T67" fmla="*/ 2147483647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78"/>
              <a:gd name="T104" fmla="*/ 75 w 75"/>
              <a:gd name="T105" fmla="*/ 78 h 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78">
                <a:moveTo>
                  <a:pt x="67" y="63"/>
                </a:moveTo>
                <a:lnTo>
                  <a:pt x="67" y="55"/>
                </a:lnTo>
                <a:lnTo>
                  <a:pt x="70" y="41"/>
                </a:lnTo>
                <a:lnTo>
                  <a:pt x="74" y="26"/>
                </a:lnTo>
                <a:lnTo>
                  <a:pt x="75" y="20"/>
                </a:lnTo>
                <a:lnTo>
                  <a:pt x="75" y="18"/>
                </a:lnTo>
                <a:lnTo>
                  <a:pt x="74" y="17"/>
                </a:lnTo>
                <a:lnTo>
                  <a:pt x="72" y="17"/>
                </a:lnTo>
                <a:lnTo>
                  <a:pt x="70" y="17"/>
                </a:lnTo>
                <a:lnTo>
                  <a:pt x="67" y="20"/>
                </a:lnTo>
                <a:lnTo>
                  <a:pt x="64" y="27"/>
                </a:lnTo>
                <a:lnTo>
                  <a:pt x="59" y="35"/>
                </a:lnTo>
                <a:lnTo>
                  <a:pt x="55" y="38"/>
                </a:lnTo>
                <a:lnTo>
                  <a:pt x="47" y="31"/>
                </a:lnTo>
                <a:lnTo>
                  <a:pt x="37" y="18"/>
                </a:lnTo>
                <a:lnTo>
                  <a:pt x="27" y="8"/>
                </a:lnTo>
                <a:lnTo>
                  <a:pt x="22" y="3"/>
                </a:lnTo>
                <a:lnTo>
                  <a:pt x="19" y="0"/>
                </a:lnTo>
                <a:lnTo>
                  <a:pt x="13" y="0"/>
                </a:lnTo>
                <a:lnTo>
                  <a:pt x="8" y="1"/>
                </a:lnTo>
                <a:lnTo>
                  <a:pt x="4" y="4"/>
                </a:lnTo>
                <a:lnTo>
                  <a:pt x="1" y="8"/>
                </a:lnTo>
                <a:lnTo>
                  <a:pt x="0" y="12"/>
                </a:lnTo>
                <a:lnTo>
                  <a:pt x="1" y="18"/>
                </a:lnTo>
                <a:lnTo>
                  <a:pt x="5" y="21"/>
                </a:lnTo>
                <a:lnTo>
                  <a:pt x="6" y="24"/>
                </a:lnTo>
                <a:lnTo>
                  <a:pt x="11" y="28"/>
                </a:lnTo>
                <a:lnTo>
                  <a:pt x="17" y="36"/>
                </a:lnTo>
                <a:lnTo>
                  <a:pt x="26" y="46"/>
                </a:lnTo>
                <a:lnTo>
                  <a:pt x="34" y="56"/>
                </a:lnTo>
                <a:lnTo>
                  <a:pt x="40" y="65"/>
                </a:lnTo>
                <a:lnTo>
                  <a:pt x="47" y="72"/>
                </a:lnTo>
                <a:lnTo>
                  <a:pt x="51" y="78"/>
                </a:lnTo>
                <a:lnTo>
                  <a:pt x="67" y="63"/>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57" name="Freeform 73"/>
          <p:cNvSpPr>
            <a:spLocks/>
          </p:cNvSpPr>
          <p:nvPr/>
        </p:nvSpPr>
        <p:spPr bwMode="auto">
          <a:xfrm>
            <a:off x="8237685" y="2396986"/>
            <a:ext cx="65087" cy="65087"/>
          </a:xfrm>
          <a:custGeom>
            <a:avLst/>
            <a:gdLst>
              <a:gd name="T0" fmla="*/ 2147483647 w 75"/>
              <a:gd name="T1" fmla="*/ 2147483647 h 78"/>
              <a:gd name="T2" fmla="*/ 2147483647 w 75"/>
              <a:gd name="T3" fmla="*/ 2147483647 h 78"/>
              <a:gd name="T4" fmla="*/ 2147483647 w 75"/>
              <a:gd name="T5" fmla="*/ 2147483647 h 78"/>
              <a:gd name="T6" fmla="*/ 2147483647 w 75"/>
              <a:gd name="T7" fmla="*/ 2147483647 h 78"/>
              <a:gd name="T8" fmla="*/ 0 w 75"/>
              <a:gd name="T9" fmla="*/ 2147483647 h 78"/>
              <a:gd name="T10" fmla="*/ 0 w 75"/>
              <a:gd name="T11" fmla="*/ 2147483647 h 78"/>
              <a:gd name="T12" fmla="*/ 2147483647 w 75"/>
              <a:gd name="T13" fmla="*/ 2147483647 h 78"/>
              <a:gd name="T14" fmla="*/ 2147483647 w 75"/>
              <a:gd name="T15" fmla="*/ 2147483647 h 78"/>
              <a:gd name="T16" fmla="*/ 2147483647 w 75"/>
              <a:gd name="T17" fmla="*/ 2147483647 h 78"/>
              <a:gd name="T18" fmla="*/ 2147483647 w 75"/>
              <a:gd name="T19" fmla="*/ 2147483647 h 78"/>
              <a:gd name="T20" fmla="*/ 2147483647 w 75"/>
              <a:gd name="T21" fmla="*/ 2147483647 h 78"/>
              <a:gd name="T22" fmla="*/ 2147483647 w 75"/>
              <a:gd name="T23" fmla="*/ 2147483647 h 78"/>
              <a:gd name="T24" fmla="*/ 2147483647 w 75"/>
              <a:gd name="T25" fmla="*/ 2147483647 h 78"/>
              <a:gd name="T26" fmla="*/ 2147483647 w 75"/>
              <a:gd name="T27" fmla="*/ 2147483647 h 78"/>
              <a:gd name="T28" fmla="*/ 2147483647 w 75"/>
              <a:gd name="T29" fmla="*/ 2147483647 h 78"/>
              <a:gd name="T30" fmla="*/ 2147483647 w 75"/>
              <a:gd name="T31" fmla="*/ 2147483647 h 78"/>
              <a:gd name="T32" fmla="*/ 2147483647 w 75"/>
              <a:gd name="T33" fmla="*/ 2147483647 h 78"/>
              <a:gd name="T34" fmla="*/ 2147483647 w 75"/>
              <a:gd name="T35" fmla="*/ 0 h 78"/>
              <a:gd name="T36" fmla="*/ 2147483647 w 75"/>
              <a:gd name="T37" fmla="*/ 0 h 78"/>
              <a:gd name="T38" fmla="*/ 2147483647 w 75"/>
              <a:gd name="T39" fmla="*/ 2147483647 h 78"/>
              <a:gd name="T40" fmla="*/ 2147483647 w 75"/>
              <a:gd name="T41" fmla="*/ 2147483647 h 78"/>
              <a:gd name="T42" fmla="*/ 2147483647 w 75"/>
              <a:gd name="T43" fmla="*/ 2147483647 h 78"/>
              <a:gd name="T44" fmla="*/ 2147483647 w 75"/>
              <a:gd name="T45" fmla="*/ 2147483647 h 78"/>
              <a:gd name="T46" fmla="*/ 2147483647 w 75"/>
              <a:gd name="T47" fmla="*/ 2147483647 h 78"/>
              <a:gd name="T48" fmla="*/ 2147483647 w 75"/>
              <a:gd name="T49" fmla="*/ 2147483647 h 78"/>
              <a:gd name="T50" fmla="*/ 2147483647 w 75"/>
              <a:gd name="T51" fmla="*/ 2147483647 h 78"/>
              <a:gd name="T52" fmla="*/ 2147483647 w 75"/>
              <a:gd name="T53" fmla="*/ 2147483647 h 78"/>
              <a:gd name="T54" fmla="*/ 2147483647 w 75"/>
              <a:gd name="T55" fmla="*/ 2147483647 h 78"/>
              <a:gd name="T56" fmla="*/ 2147483647 w 75"/>
              <a:gd name="T57" fmla="*/ 2147483647 h 78"/>
              <a:gd name="T58" fmla="*/ 2147483647 w 75"/>
              <a:gd name="T59" fmla="*/ 2147483647 h 78"/>
              <a:gd name="T60" fmla="*/ 2147483647 w 75"/>
              <a:gd name="T61" fmla="*/ 2147483647 h 78"/>
              <a:gd name="T62" fmla="*/ 2147483647 w 75"/>
              <a:gd name="T63" fmla="*/ 2147483647 h 78"/>
              <a:gd name="T64" fmla="*/ 2147483647 w 75"/>
              <a:gd name="T65" fmla="*/ 2147483647 h 78"/>
              <a:gd name="T66" fmla="*/ 2147483647 w 75"/>
              <a:gd name="T67" fmla="*/ 2147483647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78"/>
              <a:gd name="T104" fmla="*/ 75 w 75"/>
              <a:gd name="T105" fmla="*/ 78 h 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78">
                <a:moveTo>
                  <a:pt x="8" y="62"/>
                </a:moveTo>
                <a:lnTo>
                  <a:pt x="7" y="55"/>
                </a:lnTo>
                <a:lnTo>
                  <a:pt x="5" y="40"/>
                </a:lnTo>
                <a:lnTo>
                  <a:pt x="2" y="26"/>
                </a:lnTo>
                <a:lnTo>
                  <a:pt x="0" y="19"/>
                </a:lnTo>
                <a:lnTo>
                  <a:pt x="0" y="18"/>
                </a:lnTo>
                <a:lnTo>
                  <a:pt x="2" y="17"/>
                </a:lnTo>
                <a:lnTo>
                  <a:pt x="3" y="17"/>
                </a:lnTo>
                <a:lnTo>
                  <a:pt x="4" y="17"/>
                </a:lnTo>
                <a:lnTo>
                  <a:pt x="7" y="20"/>
                </a:lnTo>
                <a:lnTo>
                  <a:pt x="12" y="27"/>
                </a:lnTo>
                <a:lnTo>
                  <a:pt x="17" y="35"/>
                </a:lnTo>
                <a:lnTo>
                  <a:pt x="20" y="38"/>
                </a:lnTo>
                <a:lnTo>
                  <a:pt x="28" y="31"/>
                </a:lnTo>
                <a:lnTo>
                  <a:pt x="38" y="18"/>
                </a:lnTo>
                <a:lnTo>
                  <a:pt x="49" y="8"/>
                </a:lnTo>
                <a:lnTo>
                  <a:pt x="53" y="3"/>
                </a:lnTo>
                <a:lnTo>
                  <a:pt x="57" y="0"/>
                </a:lnTo>
                <a:lnTo>
                  <a:pt x="63" y="0"/>
                </a:lnTo>
                <a:lnTo>
                  <a:pt x="67" y="1"/>
                </a:lnTo>
                <a:lnTo>
                  <a:pt x="71" y="4"/>
                </a:lnTo>
                <a:lnTo>
                  <a:pt x="74" y="8"/>
                </a:lnTo>
                <a:lnTo>
                  <a:pt x="75" y="12"/>
                </a:lnTo>
                <a:lnTo>
                  <a:pt x="74" y="18"/>
                </a:lnTo>
                <a:lnTo>
                  <a:pt x="71" y="21"/>
                </a:lnTo>
                <a:lnTo>
                  <a:pt x="70" y="24"/>
                </a:lnTo>
                <a:lnTo>
                  <a:pt x="65" y="28"/>
                </a:lnTo>
                <a:lnTo>
                  <a:pt x="58" y="36"/>
                </a:lnTo>
                <a:lnTo>
                  <a:pt x="50" y="46"/>
                </a:lnTo>
                <a:lnTo>
                  <a:pt x="42" y="56"/>
                </a:lnTo>
                <a:lnTo>
                  <a:pt x="35" y="65"/>
                </a:lnTo>
                <a:lnTo>
                  <a:pt x="28" y="72"/>
                </a:lnTo>
                <a:lnTo>
                  <a:pt x="25" y="78"/>
                </a:lnTo>
                <a:lnTo>
                  <a:pt x="8" y="62"/>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58" name="Freeform 74"/>
          <p:cNvSpPr>
            <a:spLocks/>
          </p:cNvSpPr>
          <p:nvPr/>
        </p:nvSpPr>
        <p:spPr bwMode="auto">
          <a:xfrm>
            <a:off x="7040744" y="2747821"/>
            <a:ext cx="104775" cy="52388"/>
          </a:xfrm>
          <a:custGeom>
            <a:avLst/>
            <a:gdLst>
              <a:gd name="T0" fmla="*/ 2147483647 w 120"/>
              <a:gd name="T1" fmla="*/ 0 h 61"/>
              <a:gd name="T2" fmla="*/ 0 w 120"/>
              <a:gd name="T3" fmla="*/ 0 h 61"/>
              <a:gd name="T4" fmla="*/ 0 w 120"/>
              <a:gd name="T5" fmla="*/ 2147483647 h 61"/>
              <a:gd name="T6" fmla="*/ 2147483647 w 120"/>
              <a:gd name="T7" fmla="*/ 2147483647 h 61"/>
              <a:gd name="T8" fmla="*/ 2147483647 w 120"/>
              <a:gd name="T9" fmla="*/ 2147483647 h 61"/>
              <a:gd name="T10" fmla="*/ 2147483647 w 120"/>
              <a:gd name="T11" fmla="*/ 2147483647 h 61"/>
              <a:gd name="T12" fmla="*/ 2147483647 w 120"/>
              <a:gd name="T13" fmla="*/ 2147483647 h 61"/>
              <a:gd name="T14" fmla="*/ 2147483647 w 120"/>
              <a:gd name="T15" fmla="*/ 2147483647 h 61"/>
              <a:gd name="T16" fmla="*/ 2147483647 w 120"/>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61"/>
              <a:gd name="T29" fmla="*/ 120 w 120"/>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61">
                <a:moveTo>
                  <a:pt x="120" y="0"/>
                </a:moveTo>
                <a:lnTo>
                  <a:pt x="0" y="0"/>
                </a:lnTo>
                <a:lnTo>
                  <a:pt x="0" y="58"/>
                </a:lnTo>
                <a:lnTo>
                  <a:pt x="15" y="58"/>
                </a:lnTo>
                <a:lnTo>
                  <a:pt x="15" y="20"/>
                </a:lnTo>
                <a:lnTo>
                  <a:pt x="104" y="20"/>
                </a:lnTo>
                <a:lnTo>
                  <a:pt x="104" y="61"/>
                </a:lnTo>
                <a:lnTo>
                  <a:pt x="119" y="61"/>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59" name="Rectangle 75"/>
          <p:cNvSpPr>
            <a:spLocks noChangeArrowheads="1"/>
          </p:cNvSpPr>
          <p:nvPr/>
        </p:nvSpPr>
        <p:spPr bwMode="auto">
          <a:xfrm>
            <a:off x="6975620" y="2782746"/>
            <a:ext cx="254000"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60" name="Freeform 76"/>
          <p:cNvSpPr>
            <a:spLocks/>
          </p:cNvSpPr>
          <p:nvPr/>
        </p:nvSpPr>
        <p:spPr bwMode="auto">
          <a:xfrm>
            <a:off x="6991495" y="2931973"/>
            <a:ext cx="26988" cy="23813"/>
          </a:xfrm>
          <a:custGeom>
            <a:avLst/>
            <a:gdLst>
              <a:gd name="T0" fmla="*/ 0 w 30"/>
              <a:gd name="T1" fmla="*/ 0 h 28"/>
              <a:gd name="T2" fmla="*/ 0 w 30"/>
              <a:gd name="T3" fmla="*/ 2147483647 h 28"/>
              <a:gd name="T4" fmla="*/ 2147483647 w 30"/>
              <a:gd name="T5" fmla="*/ 2147483647 h 28"/>
              <a:gd name="T6" fmla="*/ 0 w 30"/>
              <a:gd name="T7" fmla="*/ 0 h 28"/>
              <a:gd name="T8" fmla="*/ 0 60000 65536"/>
              <a:gd name="T9" fmla="*/ 0 60000 65536"/>
              <a:gd name="T10" fmla="*/ 0 60000 65536"/>
              <a:gd name="T11" fmla="*/ 0 60000 65536"/>
              <a:gd name="T12" fmla="*/ 0 w 30"/>
              <a:gd name="T13" fmla="*/ 0 h 28"/>
              <a:gd name="T14" fmla="*/ 30 w 30"/>
              <a:gd name="T15" fmla="*/ 28 h 28"/>
            </a:gdLst>
            <a:ahLst/>
            <a:cxnLst>
              <a:cxn ang="T8">
                <a:pos x="T0" y="T1"/>
              </a:cxn>
              <a:cxn ang="T9">
                <a:pos x="T2" y="T3"/>
              </a:cxn>
              <a:cxn ang="T10">
                <a:pos x="T4" y="T5"/>
              </a:cxn>
              <a:cxn ang="T11">
                <a:pos x="T6" y="T7"/>
              </a:cxn>
            </a:cxnLst>
            <a:rect l="T12" t="T13" r="T14" b="T15"/>
            <a:pathLst>
              <a:path w="30" h="28">
                <a:moveTo>
                  <a:pt x="0" y="0"/>
                </a:moveTo>
                <a:lnTo>
                  <a:pt x="0" y="28"/>
                </a:lnTo>
                <a:lnTo>
                  <a:pt x="30" y="28"/>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61" name="Freeform 77"/>
          <p:cNvSpPr>
            <a:spLocks/>
          </p:cNvSpPr>
          <p:nvPr/>
        </p:nvSpPr>
        <p:spPr bwMode="auto">
          <a:xfrm>
            <a:off x="6991495" y="2793895"/>
            <a:ext cx="223838" cy="161925"/>
          </a:xfrm>
          <a:custGeom>
            <a:avLst/>
            <a:gdLst>
              <a:gd name="T0" fmla="*/ 2147483647 w 262"/>
              <a:gd name="T1" fmla="*/ 2147483647 h 191"/>
              <a:gd name="T2" fmla="*/ 2147483647 w 262"/>
              <a:gd name="T3" fmla="*/ 2147483647 h 191"/>
              <a:gd name="T4" fmla="*/ 2147483647 w 262"/>
              <a:gd name="T5" fmla="*/ 2147483647 h 191"/>
              <a:gd name="T6" fmla="*/ 2147483647 w 262"/>
              <a:gd name="T7" fmla="*/ 0 h 191"/>
              <a:gd name="T8" fmla="*/ 0 w 262"/>
              <a:gd name="T9" fmla="*/ 0 h 191"/>
              <a:gd name="T10" fmla="*/ 0 w 262"/>
              <a:gd name="T11" fmla="*/ 2147483647 h 191"/>
              <a:gd name="T12" fmla="*/ 2147483647 w 262"/>
              <a:gd name="T13" fmla="*/ 2147483647 h 191"/>
              <a:gd name="T14" fmla="*/ 0 60000 65536"/>
              <a:gd name="T15" fmla="*/ 0 60000 65536"/>
              <a:gd name="T16" fmla="*/ 0 60000 65536"/>
              <a:gd name="T17" fmla="*/ 0 60000 65536"/>
              <a:gd name="T18" fmla="*/ 0 60000 65536"/>
              <a:gd name="T19" fmla="*/ 0 60000 65536"/>
              <a:gd name="T20" fmla="*/ 0 60000 65536"/>
              <a:gd name="T21" fmla="*/ 0 w 262"/>
              <a:gd name="T22" fmla="*/ 0 h 191"/>
              <a:gd name="T23" fmla="*/ 262 w 262"/>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2" h="191">
                <a:moveTo>
                  <a:pt x="45" y="191"/>
                </a:moveTo>
                <a:lnTo>
                  <a:pt x="213" y="191"/>
                </a:lnTo>
                <a:lnTo>
                  <a:pt x="262" y="146"/>
                </a:lnTo>
                <a:lnTo>
                  <a:pt x="262" y="0"/>
                </a:lnTo>
                <a:lnTo>
                  <a:pt x="0" y="0"/>
                </a:lnTo>
                <a:lnTo>
                  <a:pt x="0" y="149"/>
                </a:lnTo>
                <a:lnTo>
                  <a:pt x="45" y="19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62" name="Freeform 78"/>
          <p:cNvSpPr>
            <a:spLocks/>
          </p:cNvSpPr>
          <p:nvPr/>
        </p:nvSpPr>
        <p:spPr bwMode="auto">
          <a:xfrm>
            <a:off x="7188345" y="2930384"/>
            <a:ext cx="26988" cy="25400"/>
          </a:xfrm>
          <a:custGeom>
            <a:avLst/>
            <a:gdLst>
              <a:gd name="T0" fmla="*/ 0 w 34"/>
              <a:gd name="T1" fmla="*/ 2147483647 h 31"/>
              <a:gd name="T2" fmla="*/ 2147483647 w 34"/>
              <a:gd name="T3" fmla="*/ 2147483647 h 31"/>
              <a:gd name="T4" fmla="*/ 2147483647 w 34"/>
              <a:gd name="T5" fmla="*/ 0 h 31"/>
              <a:gd name="T6" fmla="*/ 0 w 34"/>
              <a:gd name="T7" fmla="*/ 2147483647 h 31"/>
              <a:gd name="T8" fmla="*/ 0 60000 65536"/>
              <a:gd name="T9" fmla="*/ 0 60000 65536"/>
              <a:gd name="T10" fmla="*/ 0 60000 65536"/>
              <a:gd name="T11" fmla="*/ 0 60000 65536"/>
              <a:gd name="T12" fmla="*/ 0 w 34"/>
              <a:gd name="T13" fmla="*/ 0 h 31"/>
              <a:gd name="T14" fmla="*/ 34 w 34"/>
              <a:gd name="T15" fmla="*/ 31 h 31"/>
            </a:gdLst>
            <a:ahLst/>
            <a:cxnLst>
              <a:cxn ang="T8">
                <a:pos x="T0" y="T1"/>
              </a:cxn>
              <a:cxn ang="T9">
                <a:pos x="T2" y="T3"/>
              </a:cxn>
              <a:cxn ang="T10">
                <a:pos x="T4" y="T5"/>
              </a:cxn>
              <a:cxn ang="T11">
                <a:pos x="T6" y="T7"/>
              </a:cxn>
            </a:cxnLst>
            <a:rect l="T12" t="T13" r="T14" b="T15"/>
            <a:pathLst>
              <a:path w="34" h="31">
                <a:moveTo>
                  <a:pt x="0" y="31"/>
                </a:moveTo>
                <a:lnTo>
                  <a:pt x="34" y="31"/>
                </a:lnTo>
                <a:lnTo>
                  <a:pt x="34" y="0"/>
                </a:lnTo>
                <a:lnTo>
                  <a:pt x="0" y="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63" name="Freeform 79"/>
          <p:cNvSpPr>
            <a:spLocks/>
          </p:cNvSpPr>
          <p:nvPr/>
        </p:nvSpPr>
        <p:spPr bwMode="auto">
          <a:xfrm>
            <a:off x="7075635" y="2782782"/>
            <a:ext cx="39687" cy="73025"/>
          </a:xfrm>
          <a:custGeom>
            <a:avLst/>
            <a:gdLst>
              <a:gd name="T0" fmla="*/ 2147483647 w 46"/>
              <a:gd name="T1" fmla="*/ 2147483647 h 84"/>
              <a:gd name="T2" fmla="*/ 2147483647 w 46"/>
              <a:gd name="T3" fmla="*/ 2147483647 h 84"/>
              <a:gd name="T4" fmla="*/ 2147483647 w 46"/>
              <a:gd name="T5" fmla="*/ 0 h 84"/>
              <a:gd name="T6" fmla="*/ 0 w 46"/>
              <a:gd name="T7" fmla="*/ 0 h 84"/>
              <a:gd name="T8" fmla="*/ 0 w 46"/>
              <a:gd name="T9" fmla="*/ 2147483647 h 84"/>
              <a:gd name="T10" fmla="*/ 2147483647 w 46"/>
              <a:gd name="T11" fmla="*/ 2147483647 h 84"/>
              <a:gd name="T12" fmla="*/ 0 60000 65536"/>
              <a:gd name="T13" fmla="*/ 0 60000 65536"/>
              <a:gd name="T14" fmla="*/ 0 60000 65536"/>
              <a:gd name="T15" fmla="*/ 0 60000 65536"/>
              <a:gd name="T16" fmla="*/ 0 60000 65536"/>
              <a:gd name="T17" fmla="*/ 0 60000 65536"/>
              <a:gd name="T18" fmla="*/ 0 w 46"/>
              <a:gd name="T19" fmla="*/ 0 h 84"/>
              <a:gd name="T20" fmla="*/ 46 w 46"/>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46" h="84">
                <a:moveTo>
                  <a:pt x="22" y="84"/>
                </a:moveTo>
                <a:lnTo>
                  <a:pt x="46" y="70"/>
                </a:lnTo>
                <a:lnTo>
                  <a:pt x="46" y="0"/>
                </a:lnTo>
                <a:lnTo>
                  <a:pt x="0" y="0"/>
                </a:lnTo>
                <a:lnTo>
                  <a:pt x="0" y="70"/>
                </a:lnTo>
                <a:lnTo>
                  <a:pt x="22"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64" name="Freeform 80"/>
          <p:cNvSpPr>
            <a:spLocks/>
          </p:cNvSpPr>
          <p:nvPr/>
        </p:nvSpPr>
        <p:spPr bwMode="auto">
          <a:xfrm>
            <a:off x="7085160" y="2793859"/>
            <a:ext cx="20637" cy="49212"/>
          </a:xfrm>
          <a:custGeom>
            <a:avLst/>
            <a:gdLst>
              <a:gd name="T0" fmla="*/ 2147483647 w 23"/>
              <a:gd name="T1" fmla="*/ 2147483647 h 58"/>
              <a:gd name="T2" fmla="*/ 2147483647 w 23"/>
              <a:gd name="T3" fmla="*/ 2147483647 h 58"/>
              <a:gd name="T4" fmla="*/ 2147483647 w 23"/>
              <a:gd name="T5" fmla="*/ 0 h 58"/>
              <a:gd name="T6" fmla="*/ 0 w 23"/>
              <a:gd name="T7" fmla="*/ 0 h 58"/>
              <a:gd name="T8" fmla="*/ 0 w 23"/>
              <a:gd name="T9" fmla="*/ 2147483647 h 58"/>
              <a:gd name="T10" fmla="*/ 2147483647 w 23"/>
              <a:gd name="T11" fmla="*/ 2147483647 h 58"/>
              <a:gd name="T12" fmla="*/ 0 60000 65536"/>
              <a:gd name="T13" fmla="*/ 0 60000 65536"/>
              <a:gd name="T14" fmla="*/ 0 60000 65536"/>
              <a:gd name="T15" fmla="*/ 0 60000 65536"/>
              <a:gd name="T16" fmla="*/ 0 60000 65536"/>
              <a:gd name="T17" fmla="*/ 0 60000 65536"/>
              <a:gd name="T18" fmla="*/ 0 w 23"/>
              <a:gd name="T19" fmla="*/ 0 h 58"/>
              <a:gd name="T20" fmla="*/ 23 w 23"/>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23" h="58">
                <a:moveTo>
                  <a:pt x="10" y="58"/>
                </a:moveTo>
                <a:lnTo>
                  <a:pt x="23" y="49"/>
                </a:lnTo>
                <a:lnTo>
                  <a:pt x="23" y="0"/>
                </a:lnTo>
                <a:lnTo>
                  <a:pt x="0" y="0"/>
                </a:lnTo>
                <a:lnTo>
                  <a:pt x="0" y="50"/>
                </a:lnTo>
                <a:lnTo>
                  <a:pt x="10" y="5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65" name="Rectangle 81"/>
          <p:cNvSpPr>
            <a:spLocks noChangeArrowheads="1"/>
          </p:cNvSpPr>
          <p:nvPr/>
        </p:nvSpPr>
        <p:spPr bwMode="auto">
          <a:xfrm>
            <a:off x="7067697" y="2805007"/>
            <a:ext cx="55563"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66" name="Rectangle 82"/>
          <p:cNvSpPr>
            <a:spLocks noChangeArrowheads="1"/>
          </p:cNvSpPr>
          <p:nvPr/>
        </p:nvSpPr>
        <p:spPr bwMode="auto">
          <a:xfrm>
            <a:off x="7075635" y="2812909"/>
            <a:ext cx="39687" cy="1270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67" name="Freeform 83"/>
          <p:cNvSpPr>
            <a:spLocks/>
          </p:cNvSpPr>
          <p:nvPr/>
        </p:nvSpPr>
        <p:spPr bwMode="auto">
          <a:xfrm>
            <a:off x="7075669" y="2706582"/>
            <a:ext cx="66675" cy="53975"/>
          </a:xfrm>
          <a:custGeom>
            <a:avLst/>
            <a:gdLst>
              <a:gd name="T0" fmla="*/ 2147483647 w 75"/>
              <a:gd name="T1" fmla="*/ 2147483647 h 61"/>
              <a:gd name="T2" fmla="*/ 2147483647 w 75"/>
              <a:gd name="T3" fmla="*/ 2147483647 h 61"/>
              <a:gd name="T4" fmla="*/ 2147483647 w 75"/>
              <a:gd name="T5" fmla="*/ 2147483647 h 61"/>
              <a:gd name="T6" fmla="*/ 2147483647 w 75"/>
              <a:gd name="T7" fmla="*/ 2147483647 h 61"/>
              <a:gd name="T8" fmla="*/ 2147483647 w 75"/>
              <a:gd name="T9" fmla="*/ 2147483647 h 61"/>
              <a:gd name="T10" fmla="*/ 2147483647 w 75"/>
              <a:gd name="T11" fmla="*/ 2147483647 h 61"/>
              <a:gd name="T12" fmla="*/ 2147483647 w 75"/>
              <a:gd name="T13" fmla="*/ 2147483647 h 61"/>
              <a:gd name="T14" fmla="*/ 2147483647 w 75"/>
              <a:gd name="T15" fmla="*/ 2147483647 h 61"/>
              <a:gd name="T16" fmla="*/ 2147483647 w 75"/>
              <a:gd name="T17" fmla="*/ 2147483647 h 61"/>
              <a:gd name="T18" fmla="*/ 2147483647 w 75"/>
              <a:gd name="T19" fmla="*/ 2147483647 h 61"/>
              <a:gd name="T20" fmla="*/ 0 w 75"/>
              <a:gd name="T21" fmla="*/ 2147483647 h 61"/>
              <a:gd name="T22" fmla="*/ 2147483647 w 75"/>
              <a:gd name="T23" fmla="*/ 0 h 61"/>
              <a:gd name="T24" fmla="*/ 2147483647 w 75"/>
              <a:gd name="T25" fmla="*/ 2147483647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61"/>
              <a:gd name="T41" fmla="*/ 75 w 75"/>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61">
                <a:moveTo>
                  <a:pt x="49" y="8"/>
                </a:moveTo>
                <a:lnTo>
                  <a:pt x="59" y="19"/>
                </a:lnTo>
                <a:lnTo>
                  <a:pt x="67" y="30"/>
                </a:lnTo>
                <a:lnTo>
                  <a:pt x="74" y="40"/>
                </a:lnTo>
                <a:lnTo>
                  <a:pt x="75" y="45"/>
                </a:lnTo>
                <a:lnTo>
                  <a:pt x="68" y="45"/>
                </a:lnTo>
                <a:lnTo>
                  <a:pt x="59" y="40"/>
                </a:lnTo>
                <a:lnTo>
                  <a:pt x="50" y="34"/>
                </a:lnTo>
                <a:lnTo>
                  <a:pt x="46" y="30"/>
                </a:lnTo>
                <a:lnTo>
                  <a:pt x="43" y="61"/>
                </a:lnTo>
                <a:lnTo>
                  <a:pt x="0" y="60"/>
                </a:lnTo>
                <a:lnTo>
                  <a:pt x="15" y="0"/>
                </a:lnTo>
                <a:lnTo>
                  <a:pt x="49" y="8"/>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68" name="Freeform 84"/>
          <p:cNvSpPr>
            <a:spLocks/>
          </p:cNvSpPr>
          <p:nvPr/>
        </p:nvSpPr>
        <p:spPr bwMode="auto">
          <a:xfrm>
            <a:off x="8771083" y="2743061"/>
            <a:ext cx="101600" cy="52387"/>
          </a:xfrm>
          <a:custGeom>
            <a:avLst/>
            <a:gdLst>
              <a:gd name="T0" fmla="*/ 2147483647 w 120"/>
              <a:gd name="T1" fmla="*/ 0 h 60"/>
              <a:gd name="T2" fmla="*/ 0 w 120"/>
              <a:gd name="T3" fmla="*/ 0 h 60"/>
              <a:gd name="T4" fmla="*/ 0 w 120"/>
              <a:gd name="T5" fmla="*/ 2147483647 h 60"/>
              <a:gd name="T6" fmla="*/ 2147483647 w 120"/>
              <a:gd name="T7" fmla="*/ 2147483647 h 60"/>
              <a:gd name="T8" fmla="*/ 2147483647 w 120"/>
              <a:gd name="T9" fmla="*/ 2147483647 h 60"/>
              <a:gd name="T10" fmla="*/ 2147483647 w 120"/>
              <a:gd name="T11" fmla="*/ 2147483647 h 60"/>
              <a:gd name="T12" fmla="*/ 2147483647 w 120"/>
              <a:gd name="T13" fmla="*/ 2147483647 h 60"/>
              <a:gd name="T14" fmla="*/ 2147483647 w 120"/>
              <a:gd name="T15" fmla="*/ 2147483647 h 60"/>
              <a:gd name="T16" fmla="*/ 2147483647 w 120"/>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60"/>
              <a:gd name="T29" fmla="*/ 120 w 12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60">
                <a:moveTo>
                  <a:pt x="120" y="0"/>
                </a:moveTo>
                <a:lnTo>
                  <a:pt x="0" y="0"/>
                </a:lnTo>
                <a:lnTo>
                  <a:pt x="0" y="58"/>
                </a:lnTo>
                <a:lnTo>
                  <a:pt x="16" y="58"/>
                </a:lnTo>
                <a:lnTo>
                  <a:pt x="16" y="20"/>
                </a:lnTo>
                <a:lnTo>
                  <a:pt x="105" y="20"/>
                </a:lnTo>
                <a:lnTo>
                  <a:pt x="105" y="60"/>
                </a:lnTo>
                <a:lnTo>
                  <a:pt x="120" y="60"/>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69" name="Rectangle 85"/>
          <p:cNvSpPr>
            <a:spLocks noChangeArrowheads="1"/>
          </p:cNvSpPr>
          <p:nvPr/>
        </p:nvSpPr>
        <p:spPr bwMode="auto">
          <a:xfrm>
            <a:off x="8705995" y="2777986"/>
            <a:ext cx="254000" cy="1920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70" name="Freeform 86"/>
          <p:cNvSpPr>
            <a:spLocks/>
          </p:cNvSpPr>
          <p:nvPr/>
        </p:nvSpPr>
        <p:spPr bwMode="auto">
          <a:xfrm>
            <a:off x="8720319" y="2927209"/>
            <a:ext cx="28575" cy="25400"/>
          </a:xfrm>
          <a:custGeom>
            <a:avLst/>
            <a:gdLst>
              <a:gd name="T0" fmla="*/ 0 w 30"/>
              <a:gd name="T1" fmla="*/ 0 h 26"/>
              <a:gd name="T2" fmla="*/ 0 w 30"/>
              <a:gd name="T3" fmla="*/ 2147483647 h 26"/>
              <a:gd name="T4" fmla="*/ 2147483647 w 30"/>
              <a:gd name="T5" fmla="*/ 2147483647 h 26"/>
              <a:gd name="T6" fmla="*/ 0 w 30"/>
              <a:gd name="T7" fmla="*/ 0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0" y="0"/>
                </a:moveTo>
                <a:lnTo>
                  <a:pt x="0" y="26"/>
                </a:lnTo>
                <a:lnTo>
                  <a:pt x="30" y="26"/>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71" name="Freeform 87"/>
          <p:cNvSpPr>
            <a:spLocks/>
          </p:cNvSpPr>
          <p:nvPr/>
        </p:nvSpPr>
        <p:spPr bwMode="auto">
          <a:xfrm>
            <a:off x="8720283" y="2790720"/>
            <a:ext cx="227012" cy="161925"/>
          </a:xfrm>
          <a:custGeom>
            <a:avLst/>
            <a:gdLst>
              <a:gd name="T0" fmla="*/ 2147483647 w 262"/>
              <a:gd name="T1" fmla="*/ 2147483647 h 190"/>
              <a:gd name="T2" fmla="*/ 2147483647 w 262"/>
              <a:gd name="T3" fmla="*/ 2147483647 h 190"/>
              <a:gd name="T4" fmla="*/ 2147483647 w 262"/>
              <a:gd name="T5" fmla="*/ 2147483647 h 190"/>
              <a:gd name="T6" fmla="*/ 2147483647 w 262"/>
              <a:gd name="T7" fmla="*/ 0 h 190"/>
              <a:gd name="T8" fmla="*/ 0 w 262"/>
              <a:gd name="T9" fmla="*/ 0 h 190"/>
              <a:gd name="T10" fmla="*/ 0 w 262"/>
              <a:gd name="T11" fmla="*/ 2147483647 h 190"/>
              <a:gd name="T12" fmla="*/ 2147483647 w 262"/>
              <a:gd name="T13" fmla="*/ 2147483647 h 190"/>
              <a:gd name="T14" fmla="*/ 0 60000 65536"/>
              <a:gd name="T15" fmla="*/ 0 60000 65536"/>
              <a:gd name="T16" fmla="*/ 0 60000 65536"/>
              <a:gd name="T17" fmla="*/ 0 60000 65536"/>
              <a:gd name="T18" fmla="*/ 0 60000 65536"/>
              <a:gd name="T19" fmla="*/ 0 60000 65536"/>
              <a:gd name="T20" fmla="*/ 0 60000 65536"/>
              <a:gd name="T21" fmla="*/ 0 w 262"/>
              <a:gd name="T22" fmla="*/ 0 h 190"/>
              <a:gd name="T23" fmla="*/ 262 w 262"/>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2" h="190">
                <a:moveTo>
                  <a:pt x="45" y="190"/>
                </a:moveTo>
                <a:lnTo>
                  <a:pt x="212" y="190"/>
                </a:lnTo>
                <a:lnTo>
                  <a:pt x="262" y="146"/>
                </a:lnTo>
                <a:lnTo>
                  <a:pt x="262" y="0"/>
                </a:lnTo>
                <a:lnTo>
                  <a:pt x="0" y="0"/>
                </a:lnTo>
                <a:lnTo>
                  <a:pt x="0" y="150"/>
                </a:lnTo>
                <a:lnTo>
                  <a:pt x="45" y="19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72" name="Freeform 88"/>
          <p:cNvSpPr>
            <a:spLocks/>
          </p:cNvSpPr>
          <p:nvPr/>
        </p:nvSpPr>
        <p:spPr bwMode="auto">
          <a:xfrm>
            <a:off x="8917133" y="2927209"/>
            <a:ext cx="30162" cy="25400"/>
          </a:xfrm>
          <a:custGeom>
            <a:avLst/>
            <a:gdLst>
              <a:gd name="T0" fmla="*/ 0 w 35"/>
              <a:gd name="T1" fmla="*/ 2147483647 h 30"/>
              <a:gd name="T2" fmla="*/ 2147483647 w 35"/>
              <a:gd name="T3" fmla="*/ 2147483647 h 30"/>
              <a:gd name="T4" fmla="*/ 2147483647 w 35"/>
              <a:gd name="T5" fmla="*/ 0 h 30"/>
              <a:gd name="T6" fmla="*/ 0 w 35"/>
              <a:gd name="T7" fmla="*/ 2147483647 h 30"/>
              <a:gd name="T8" fmla="*/ 0 60000 65536"/>
              <a:gd name="T9" fmla="*/ 0 60000 65536"/>
              <a:gd name="T10" fmla="*/ 0 60000 65536"/>
              <a:gd name="T11" fmla="*/ 0 60000 65536"/>
              <a:gd name="T12" fmla="*/ 0 w 35"/>
              <a:gd name="T13" fmla="*/ 0 h 30"/>
              <a:gd name="T14" fmla="*/ 35 w 35"/>
              <a:gd name="T15" fmla="*/ 30 h 30"/>
            </a:gdLst>
            <a:ahLst/>
            <a:cxnLst>
              <a:cxn ang="T8">
                <a:pos x="T0" y="T1"/>
              </a:cxn>
              <a:cxn ang="T9">
                <a:pos x="T2" y="T3"/>
              </a:cxn>
              <a:cxn ang="T10">
                <a:pos x="T4" y="T5"/>
              </a:cxn>
              <a:cxn ang="T11">
                <a:pos x="T6" y="T7"/>
              </a:cxn>
            </a:cxnLst>
            <a:rect l="T12" t="T13" r="T14" b="T15"/>
            <a:pathLst>
              <a:path w="35" h="30">
                <a:moveTo>
                  <a:pt x="0" y="30"/>
                </a:moveTo>
                <a:lnTo>
                  <a:pt x="35" y="30"/>
                </a:lnTo>
                <a:lnTo>
                  <a:pt x="35" y="0"/>
                </a:lnTo>
                <a:lnTo>
                  <a:pt x="0" y="3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73" name="Freeform 89"/>
          <p:cNvSpPr>
            <a:spLocks/>
          </p:cNvSpPr>
          <p:nvPr/>
        </p:nvSpPr>
        <p:spPr bwMode="auto">
          <a:xfrm>
            <a:off x="8806010" y="2781161"/>
            <a:ext cx="39687" cy="71437"/>
          </a:xfrm>
          <a:custGeom>
            <a:avLst/>
            <a:gdLst>
              <a:gd name="T0" fmla="*/ 2147483647 w 46"/>
              <a:gd name="T1" fmla="*/ 2147483647 h 84"/>
              <a:gd name="T2" fmla="*/ 2147483647 w 46"/>
              <a:gd name="T3" fmla="*/ 2147483647 h 84"/>
              <a:gd name="T4" fmla="*/ 2147483647 w 46"/>
              <a:gd name="T5" fmla="*/ 0 h 84"/>
              <a:gd name="T6" fmla="*/ 0 w 46"/>
              <a:gd name="T7" fmla="*/ 0 h 84"/>
              <a:gd name="T8" fmla="*/ 0 w 46"/>
              <a:gd name="T9" fmla="*/ 2147483647 h 84"/>
              <a:gd name="T10" fmla="*/ 2147483647 w 46"/>
              <a:gd name="T11" fmla="*/ 2147483647 h 84"/>
              <a:gd name="T12" fmla="*/ 0 60000 65536"/>
              <a:gd name="T13" fmla="*/ 0 60000 65536"/>
              <a:gd name="T14" fmla="*/ 0 60000 65536"/>
              <a:gd name="T15" fmla="*/ 0 60000 65536"/>
              <a:gd name="T16" fmla="*/ 0 60000 65536"/>
              <a:gd name="T17" fmla="*/ 0 60000 65536"/>
              <a:gd name="T18" fmla="*/ 0 w 46"/>
              <a:gd name="T19" fmla="*/ 0 h 84"/>
              <a:gd name="T20" fmla="*/ 46 w 46"/>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46" h="84">
                <a:moveTo>
                  <a:pt x="22" y="84"/>
                </a:moveTo>
                <a:lnTo>
                  <a:pt x="46" y="70"/>
                </a:lnTo>
                <a:lnTo>
                  <a:pt x="46" y="0"/>
                </a:lnTo>
                <a:lnTo>
                  <a:pt x="0" y="0"/>
                </a:lnTo>
                <a:lnTo>
                  <a:pt x="0" y="70"/>
                </a:lnTo>
                <a:lnTo>
                  <a:pt x="22"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74" name="Freeform 90"/>
          <p:cNvSpPr>
            <a:spLocks/>
          </p:cNvSpPr>
          <p:nvPr/>
        </p:nvSpPr>
        <p:spPr bwMode="auto">
          <a:xfrm>
            <a:off x="8815533" y="2790684"/>
            <a:ext cx="17462" cy="49212"/>
          </a:xfrm>
          <a:custGeom>
            <a:avLst/>
            <a:gdLst>
              <a:gd name="T0" fmla="*/ 2147483647 w 23"/>
              <a:gd name="T1" fmla="*/ 2147483647 h 59"/>
              <a:gd name="T2" fmla="*/ 2147483647 w 23"/>
              <a:gd name="T3" fmla="*/ 2147483647 h 59"/>
              <a:gd name="T4" fmla="*/ 2147483647 w 23"/>
              <a:gd name="T5" fmla="*/ 0 h 59"/>
              <a:gd name="T6" fmla="*/ 0 w 23"/>
              <a:gd name="T7" fmla="*/ 0 h 59"/>
              <a:gd name="T8" fmla="*/ 0 w 23"/>
              <a:gd name="T9" fmla="*/ 2147483647 h 59"/>
              <a:gd name="T10" fmla="*/ 2147483647 w 23"/>
              <a:gd name="T11" fmla="*/ 2147483647 h 59"/>
              <a:gd name="T12" fmla="*/ 0 60000 65536"/>
              <a:gd name="T13" fmla="*/ 0 60000 65536"/>
              <a:gd name="T14" fmla="*/ 0 60000 65536"/>
              <a:gd name="T15" fmla="*/ 0 60000 65536"/>
              <a:gd name="T16" fmla="*/ 0 60000 65536"/>
              <a:gd name="T17" fmla="*/ 0 60000 65536"/>
              <a:gd name="T18" fmla="*/ 0 w 23"/>
              <a:gd name="T19" fmla="*/ 0 h 59"/>
              <a:gd name="T20" fmla="*/ 23 w 23"/>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3" h="59">
                <a:moveTo>
                  <a:pt x="10" y="59"/>
                </a:moveTo>
                <a:lnTo>
                  <a:pt x="23" y="50"/>
                </a:lnTo>
                <a:lnTo>
                  <a:pt x="23" y="0"/>
                </a:lnTo>
                <a:lnTo>
                  <a:pt x="0" y="0"/>
                </a:lnTo>
                <a:lnTo>
                  <a:pt x="0" y="51"/>
                </a:lnTo>
                <a:lnTo>
                  <a:pt x="10" y="5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75" name="Rectangle 91"/>
          <p:cNvSpPr>
            <a:spLocks noChangeArrowheads="1"/>
          </p:cNvSpPr>
          <p:nvPr/>
        </p:nvSpPr>
        <p:spPr bwMode="auto">
          <a:xfrm>
            <a:off x="8801245" y="2803386"/>
            <a:ext cx="50800" cy="269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76" name="Rectangle 92"/>
          <p:cNvSpPr>
            <a:spLocks noChangeArrowheads="1"/>
          </p:cNvSpPr>
          <p:nvPr/>
        </p:nvSpPr>
        <p:spPr bwMode="auto">
          <a:xfrm>
            <a:off x="8806010" y="2808146"/>
            <a:ext cx="39687" cy="1270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77" name="Freeform 93"/>
          <p:cNvSpPr>
            <a:spLocks/>
          </p:cNvSpPr>
          <p:nvPr/>
        </p:nvSpPr>
        <p:spPr bwMode="auto">
          <a:xfrm>
            <a:off x="8785372" y="2706582"/>
            <a:ext cx="61913" cy="53975"/>
          </a:xfrm>
          <a:custGeom>
            <a:avLst/>
            <a:gdLst>
              <a:gd name="T0" fmla="*/ 2147483647 w 74"/>
              <a:gd name="T1" fmla="*/ 2147483647 h 61"/>
              <a:gd name="T2" fmla="*/ 2147483647 w 74"/>
              <a:gd name="T3" fmla="*/ 2147483647 h 61"/>
              <a:gd name="T4" fmla="*/ 2147483647 w 74"/>
              <a:gd name="T5" fmla="*/ 2147483647 h 61"/>
              <a:gd name="T6" fmla="*/ 2147483647 w 74"/>
              <a:gd name="T7" fmla="*/ 2147483647 h 61"/>
              <a:gd name="T8" fmla="*/ 0 w 74"/>
              <a:gd name="T9" fmla="*/ 2147483647 h 61"/>
              <a:gd name="T10" fmla="*/ 2147483647 w 74"/>
              <a:gd name="T11" fmla="*/ 2147483647 h 61"/>
              <a:gd name="T12" fmla="*/ 2147483647 w 74"/>
              <a:gd name="T13" fmla="*/ 2147483647 h 61"/>
              <a:gd name="T14" fmla="*/ 2147483647 w 74"/>
              <a:gd name="T15" fmla="*/ 2147483647 h 61"/>
              <a:gd name="T16" fmla="*/ 2147483647 w 74"/>
              <a:gd name="T17" fmla="*/ 2147483647 h 61"/>
              <a:gd name="T18" fmla="*/ 2147483647 w 74"/>
              <a:gd name="T19" fmla="*/ 2147483647 h 61"/>
              <a:gd name="T20" fmla="*/ 2147483647 w 74"/>
              <a:gd name="T21" fmla="*/ 2147483647 h 61"/>
              <a:gd name="T22" fmla="*/ 2147483647 w 74"/>
              <a:gd name="T23" fmla="*/ 0 h 61"/>
              <a:gd name="T24" fmla="*/ 2147483647 w 74"/>
              <a:gd name="T25" fmla="*/ 2147483647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61"/>
              <a:gd name="T41" fmla="*/ 74 w 74"/>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61">
                <a:moveTo>
                  <a:pt x="27" y="8"/>
                </a:moveTo>
                <a:lnTo>
                  <a:pt x="16" y="19"/>
                </a:lnTo>
                <a:lnTo>
                  <a:pt x="8" y="30"/>
                </a:lnTo>
                <a:lnTo>
                  <a:pt x="1" y="40"/>
                </a:lnTo>
                <a:lnTo>
                  <a:pt x="0" y="45"/>
                </a:lnTo>
                <a:lnTo>
                  <a:pt x="6" y="45"/>
                </a:lnTo>
                <a:lnTo>
                  <a:pt x="15" y="40"/>
                </a:lnTo>
                <a:lnTo>
                  <a:pt x="24" y="34"/>
                </a:lnTo>
                <a:lnTo>
                  <a:pt x="28" y="30"/>
                </a:lnTo>
                <a:lnTo>
                  <a:pt x="31" y="61"/>
                </a:lnTo>
                <a:lnTo>
                  <a:pt x="74" y="60"/>
                </a:lnTo>
                <a:lnTo>
                  <a:pt x="60" y="0"/>
                </a:lnTo>
                <a:lnTo>
                  <a:pt x="27" y="8"/>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78" name="Freeform 94"/>
          <p:cNvSpPr>
            <a:spLocks/>
          </p:cNvSpPr>
          <p:nvPr/>
        </p:nvSpPr>
        <p:spPr bwMode="auto">
          <a:xfrm>
            <a:off x="8574269" y="2620821"/>
            <a:ext cx="22225" cy="20638"/>
          </a:xfrm>
          <a:custGeom>
            <a:avLst/>
            <a:gdLst>
              <a:gd name="T0" fmla="*/ 2147483647 w 24"/>
              <a:gd name="T1" fmla="*/ 2147483647 h 24"/>
              <a:gd name="T2" fmla="*/ 2147483647 w 24"/>
              <a:gd name="T3" fmla="*/ 2147483647 h 24"/>
              <a:gd name="T4" fmla="*/ 2147483647 w 24"/>
              <a:gd name="T5" fmla="*/ 2147483647 h 24"/>
              <a:gd name="T6" fmla="*/ 2147483647 w 24"/>
              <a:gd name="T7" fmla="*/ 2147483647 h 24"/>
              <a:gd name="T8" fmla="*/ 2147483647 w 24"/>
              <a:gd name="T9" fmla="*/ 2147483647 h 24"/>
              <a:gd name="T10" fmla="*/ 2147483647 w 24"/>
              <a:gd name="T11" fmla="*/ 2147483647 h 24"/>
              <a:gd name="T12" fmla="*/ 2147483647 w 24"/>
              <a:gd name="T13" fmla="*/ 2147483647 h 24"/>
              <a:gd name="T14" fmla="*/ 2147483647 w 24"/>
              <a:gd name="T15" fmla="*/ 2147483647 h 24"/>
              <a:gd name="T16" fmla="*/ 2147483647 w 24"/>
              <a:gd name="T17" fmla="*/ 0 h 24"/>
              <a:gd name="T18" fmla="*/ 2147483647 w 24"/>
              <a:gd name="T19" fmla="*/ 2147483647 h 24"/>
              <a:gd name="T20" fmla="*/ 2147483647 w 24"/>
              <a:gd name="T21" fmla="*/ 2147483647 h 24"/>
              <a:gd name="T22" fmla="*/ 2147483647 w 24"/>
              <a:gd name="T23" fmla="*/ 2147483647 h 24"/>
              <a:gd name="T24" fmla="*/ 0 w 24"/>
              <a:gd name="T25" fmla="*/ 2147483647 h 24"/>
              <a:gd name="T26" fmla="*/ 2147483647 w 24"/>
              <a:gd name="T27" fmla="*/ 2147483647 h 24"/>
              <a:gd name="T28" fmla="*/ 2147483647 w 24"/>
              <a:gd name="T29" fmla="*/ 2147483647 h 24"/>
              <a:gd name="T30" fmla="*/ 2147483647 w 24"/>
              <a:gd name="T31" fmla="*/ 2147483647 h 24"/>
              <a:gd name="T32" fmla="*/ 2147483647 w 24"/>
              <a:gd name="T33" fmla="*/ 214748364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16" y="23"/>
                </a:lnTo>
                <a:lnTo>
                  <a:pt x="21" y="21"/>
                </a:lnTo>
                <a:lnTo>
                  <a:pt x="23" y="16"/>
                </a:lnTo>
                <a:lnTo>
                  <a:pt x="24" y="12"/>
                </a:lnTo>
                <a:lnTo>
                  <a:pt x="23" y="7"/>
                </a:lnTo>
                <a:lnTo>
                  <a:pt x="21" y="3"/>
                </a:lnTo>
                <a:lnTo>
                  <a:pt x="16" y="1"/>
                </a:lnTo>
                <a:lnTo>
                  <a:pt x="11" y="0"/>
                </a:lnTo>
                <a:lnTo>
                  <a:pt x="7" y="1"/>
                </a:lnTo>
                <a:lnTo>
                  <a:pt x="3" y="3"/>
                </a:lnTo>
                <a:lnTo>
                  <a:pt x="1" y="7"/>
                </a:lnTo>
                <a:lnTo>
                  <a:pt x="0" y="12"/>
                </a:lnTo>
                <a:lnTo>
                  <a:pt x="1" y="16"/>
                </a:lnTo>
                <a:lnTo>
                  <a:pt x="3" y="21"/>
                </a:lnTo>
                <a:lnTo>
                  <a:pt x="7" y="23"/>
                </a:lnTo>
                <a:lnTo>
                  <a:pt x="11"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79" name="Freeform 95"/>
          <p:cNvSpPr>
            <a:spLocks/>
          </p:cNvSpPr>
          <p:nvPr/>
        </p:nvSpPr>
        <p:spPr bwMode="auto">
          <a:xfrm>
            <a:off x="8571060" y="2662096"/>
            <a:ext cx="20637" cy="19050"/>
          </a:xfrm>
          <a:custGeom>
            <a:avLst/>
            <a:gdLst>
              <a:gd name="T0" fmla="*/ 2147483647 w 24"/>
              <a:gd name="T1" fmla="*/ 2147483647 h 24"/>
              <a:gd name="T2" fmla="*/ 2147483647 w 24"/>
              <a:gd name="T3" fmla="*/ 2147483647 h 24"/>
              <a:gd name="T4" fmla="*/ 2147483647 w 24"/>
              <a:gd name="T5" fmla="*/ 2147483647 h 24"/>
              <a:gd name="T6" fmla="*/ 2147483647 w 24"/>
              <a:gd name="T7" fmla="*/ 2147483647 h 24"/>
              <a:gd name="T8" fmla="*/ 2147483647 w 24"/>
              <a:gd name="T9" fmla="*/ 2147483647 h 24"/>
              <a:gd name="T10" fmla="*/ 2147483647 w 24"/>
              <a:gd name="T11" fmla="*/ 2147483647 h 24"/>
              <a:gd name="T12" fmla="*/ 2147483647 w 24"/>
              <a:gd name="T13" fmla="*/ 2147483647 h 24"/>
              <a:gd name="T14" fmla="*/ 2147483647 w 24"/>
              <a:gd name="T15" fmla="*/ 2147483647 h 24"/>
              <a:gd name="T16" fmla="*/ 2147483647 w 24"/>
              <a:gd name="T17" fmla="*/ 0 h 24"/>
              <a:gd name="T18" fmla="*/ 2147483647 w 24"/>
              <a:gd name="T19" fmla="*/ 2147483647 h 24"/>
              <a:gd name="T20" fmla="*/ 2147483647 w 24"/>
              <a:gd name="T21" fmla="*/ 2147483647 h 24"/>
              <a:gd name="T22" fmla="*/ 2147483647 w 24"/>
              <a:gd name="T23" fmla="*/ 2147483647 h 24"/>
              <a:gd name="T24" fmla="*/ 0 w 24"/>
              <a:gd name="T25" fmla="*/ 2147483647 h 24"/>
              <a:gd name="T26" fmla="*/ 2147483647 w 24"/>
              <a:gd name="T27" fmla="*/ 2147483647 h 24"/>
              <a:gd name="T28" fmla="*/ 2147483647 w 24"/>
              <a:gd name="T29" fmla="*/ 2147483647 h 24"/>
              <a:gd name="T30" fmla="*/ 2147483647 w 24"/>
              <a:gd name="T31" fmla="*/ 2147483647 h 24"/>
              <a:gd name="T32" fmla="*/ 2147483647 w 24"/>
              <a:gd name="T33" fmla="*/ 214748364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16" y="23"/>
                </a:lnTo>
                <a:lnTo>
                  <a:pt x="20" y="21"/>
                </a:lnTo>
                <a:lnTo>
                  <a:pt x="23" y="16"/>
                </a:lnTo>
                <a:lnTo>
                  <a:pt x="24" y="12"/>
                </a:lnTo>
                <a:lnTo>
                  <a:pt x="23" y="7"/>
                </a:lnTo>
                <a:lnTo>
                  <a:pt x="20" y="4"/>
                </a:lnTo>
                <a:lnTo>
                  <a:pt x="16" y="1"/>
                </a:lnTo>
                <a:lnTo>
                  <a:pt x="11" y="0"/>
                </a:lnTo>
                <a:lnTo>
                  <a:pt x="7" y="1"/>
                </a:lnTo>
                <a:lnTo>
                  <a:pt x="3" y="4"/>
                </a:lnTo>
                <a:lnTo>
                  <a:pt x="1" y="7"/>
                </a:lnTo>
                <a:lnTo>
                  <a:pt x="0" y="12"/>
                </a:lnTo>
                <a:lnTo>
                  <a:pt x="1" y="16"/>
                </a:lnTo>
                <a:lnTo>
                  <a:pt x="3" y="21"/>
                </a:lnTo>
                <a:lnTo>
                  <a:pt x="7" y="23"/>
                </a:lnTo>
                <a:lnTo>
                  <a:pt x="11"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80" name="Freeform 96"/>
          <p:cNvSpPr>
            <a:spLocks/>
          </p:cNvSpPr>
          <p:nvPr/>
        </p:nvSpPr>
        <p:spPr bwMode="auto">
          <a:xfrm>
            <a:off x="8569506" y="2701784"/>
            <a:ext cx="22225" cy="19050"/>
          </a:xfrm>
          <a:custGeom>
            <a:avLst/>
            <a:gdLst>
              <a:gd name="T0" fmla="*/ 2147483647 w 24"/>
              <a:gd name="T1" fmla="*/ 2147483647 h 24"/>
              <a:gd name="T2" fmla="*/ 2147483647 w 24"/>
              <a:gd name="T3" fmla="*/ 2147483647 h 24"/>
              <a:gd name="T4" fmla="*/ 2147483647 w 24"/>
              <a:gd name="T5" fmla="*/ 2147483647 h 24"/>
              <a:gd name="T6" fmla="*/ 2147483647 w 24"/>
              <a:gd name="T7" fmla="*/ 2147483647 h 24"/>
              <a:gd name="T8" fmla="*/ 2147483647 w 24"/>
              <a:gd name="T9" fmla="*/ 2147483647 h 24"/>
              <a:gd name="T10" fmla="*/ 2147483647 w 24"/>
              <a:gd name="T11" fmla="*/ 2147483647 h 24"/>
              <a:gd name="T12" fmla="*/ 2147483647 w 24"/>
              <a:gd name="T13" fmla="*/ 2147483647 h 24"/>
              <a:gd name="T14" fmla="*/ 2147483647 w 24"/>
              <a:gd name="T15" fmla="*/ 2147483647 h 24"/>
              <a:gd name="T16" fmla="*/ 2147483647 w 24"/>
              <a:gd name="T17" fmla="*/ 0 h 24"/>
              <a:gd name="T18" fmla="*/ 2147483647 w 24"/>
              <a:gd name="T19" fmla="*/ 2147483647 h 24"/>
              <a:gd name="T20" fmla="*/ 2147483647 w 24"/>
              <a:gd name="T21" fmla="*/ 2147483647 h 24"/>
              <a:gd name="T22" fmla="*/ 2147483647 w 24"/>
              <a:gd name="T23" fmla="*/ 2147483647 h 24"/>
              <a:gd name="T24" fmla="*/ 0 w 24"/>
              <a:gd name="T25" fmla="*/ 2147483647 h 24"/>
              <a:gd name="T26" fmla="*/ 2147483647 w 24"/>
              <a:gd name="T27" fmla="*/ 2147483647 h 24"/>
              <a:gd name="T28" fmla="*/ 2147483647 w 24"/>
              <a:gd name="T29" fmla="*/ 2147483647 h 24"/>
              <a:gd name="T30" fmla="*/ 2147483647 w 24"/>
              <a:gd name="T31" fmla="*/ 2147483647 h 24"/>
              <a:gd name="T32" fmla="*/ 2147483647 w 24"/>
              <a:gd name="T33" fmla="*/ 214748364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16" y="23"/>
                </a:lnTo>
                <a:lnTo>
                  <a:pt x="21" y="21"/>
                </a:lnTo>
                <a:lnTo>
                  <a:pt x="23" y="16"/>
                </a:lnTo>
                <a:lnTo>
                  <a:pt x="24" y="12"/>
                </a:lnTo>
                <a:lnTo>
                  <a:pt x="23" y="7"/>
                </a:lnTo>
                <a:lnTo>
                  <a:pt x="21" y="4"/>
                </a:lnTo>
                <a:lnTo>
                  <a:pt x="16" y="1"/>
                </a:lnTo>
                <a:lnTo>
                  <a:pt x="12" y="0"/>
                </a:lnTo>
                <a:lnTo>
                  <a:pt x="7" y="1"/>
                </a:lnTo>
                <a:lnTo>
                  <a:pt x="4" y="4"/>
                </a:lnTo>
                <a:lnTo>
                  <a:pt x="1" y="7"/>
                </a:lnTo>
                <a:lnTo>
                  <a:pt x="0" y="12"/>
                </a:lnTo>
                <a:lnTo>
                  <a:pt x="1" y="16"/>
                </a:lnTo>
                <a:lnTo>
                  <a:pt x="4" y="21"/>
                </a:lnTo>
                <a:lnTo>
                  <a:pt x="7" y="23"/>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pic>
        <p:nvPicPr>
          <p:cNvPr id="2090082" name="Picture 98" descr="MCj0199406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97849" y="4528416"/>
            <a:ext cx="1333935" cy="128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90083" name="Group 99"/>
          <p:cNvGrpSpPr>
            <a:grpSpLocks/>
          </p:cNvGrpSpPr>
          <p:nvPr/>
        </p:nvGrpSpPr>
        <p:grpSpPr bwMode="auto">
          <a:xfrm>
            <a:off x="8026410" y="4498834"/>
            <a:ext cx="688975" cy="703262"/>
            <a:chOff x="4941" y="4305"/>
            <a:chExt cx="303" cy="355"/>
          </a:xfrm>
        </p:grpSpPr>
        <p:sp>
          <p:nvSpPr>
            <p:cNvPr id="2090084" name="Freeform 100"/>
            <p:cNvSpPr>
              <a:spLocks/>
            </p:cNvSpPr>
            <p:nvPr/>
          </p:nvSpPr>
          <p:spPr bwMode="auto">
            <a:xfrm>
              <a:off x="4941" y="4376"/>
              <a:ext cx="303" cy="284"/>
            </a:xfrm>
            <a:custGeom>
              <a:avLst/>
              <a:gdLst>
                <a:gd name="T0" fmla="*/ 28 w 606"/>
                <a:gd name="T1" fmla="*/ 0 h 569"/>
                <a:gd name="T2" fmla="*/ 28 w 606"/>
                <a:gd name="T3" fmla="*/ 0 h 569"/>
                <a:gd name="T4" fmla="*/ 27 w 606"/>
                <a:gd name="T5" fmla="*/ 2 h 569"/>
                <a:gd name="T6" fmla="*/ 27 w 606"/>
                <a:gd name="T7" fmla="*/ 4 h 569"/>
                <a:gd name="T8" fmla="*/ 29 w 606"/>
                <a:gd name="T9" fmla="*/ 6 h 569"/>
                <a:gd name="T10" fmla="*/ 29 w 606"/>
                <a:gd name="T11" fmla="*/ 7 h 569"/>
                <a:gd name="T12" fmla="*/ 28 w 606"/>
                <a:gd name="T13" fmla="*/ 8 h 569"/>
                <a:gd name="T14" fmla="*/ 26 w 606"/>
                <a:gd name="T15" fmla="*/ 9 h 569"/>
                <a:gd name="T16" fmla="*/ 23 w 606"/>
                <a:gd name="T17" fmla="*/ 9 h 569"/>
                <a:gd name="T18" fmla="*/ 21 w 606"/>
                <a:gd name="T19" fmla="*/ 9 h 569"/>
                <a:gd name="T20" fmla="*/ 19 w 606"/>
                <a:gd name="T21" fmla="*/ 8 h 569"/>
                <a:gd name="T22" fmla="*/ 19 w 606"/>
                <a:gd name="T23" fmla="*/ 7 h 569"/>
                <a:gd name="T24" fmla="*/ 19 w 606"/>
                <a:gd name="T25" fmla="*/ 5 h 569"/>
                <a:gd name="T26" fmla="*/ 20 w 606"/>
                <a:gd name="T27" fmla="*/ 3 h 569"/>
                <a:gd name="T28" fmla="*/ 19 w 606"/>
                <a:gd name="T29" fmla="*/ 0 h 569"/>
                <a:gd name="T30" fmla="*/ 9 w 606"/>
                <a:gd name="T31" fmla="*/ 0 h 569"/>
                <a:gd name="T32" fmla="*/ 9 w 606"/>
                <a:gd name="T33" fmla="*/ 7 h 569"/>
                <a:gd name="T34" fmla="*/ 9 w 606"/>
                <a:gd name="T35" fmla="*/ 7 h 569"/>
                <a:gd name="T36" fmla="*/ 7 w 606"/>
                <a:gd name="T37" fmla="*/ 6 h 569"/>
                <a:gd name="T38" fmla="*/ 7 w 606"/>
                <a:gd name="T39" fmla="*/ 5 h 569"/>
                <a:gd name="T40" fmla="*/ 6 w 606"/>
                <a:gd name="T41" fmla="*/ 5 h 569"/>
                <a:gd name="T42" fmla="*/ 5 w 606"/>
                <a:gd name="T43" fmla="*/ 5 h 569"/>
                <a:gd name="T44" fmla="*/ 2 w 606"/>
                <a:gd name="T45" fmla="*/ 6 h 569"/>
                <a:gd name="T46" fmla="*/ 1 w 606"/>
                <a:gd name="T47" fmla="*/ 10 h 569"/>
                <a:gd name="T48" fmla="*/ 1 w 606"/>
                <a:gd name="T49" fmla="*/ 14 h 569"/>
                <a:gd name="T50" fmla="*/ 1 w 606"/>
                <a:gd name="T51" fmla="*/ 16 h 569"/>
                <a:gd name="T52" fmla="*/ 1 w 606"/>
                <a:gd name="T53" fmla="*/ 19 h 569"/>
                <a:gd name="T54" fmla="*/ 2 w 606"/>
                <a:gd name="T55" fmla="*/ 20 h 569"/>
                <a:gd name="T56" fmla="*/ 3 w 606"/>
                <a:gd name="T57" fmla="*/ 20 h 569"/>
                <a:gd name="T58" fmla="*/ 5 w 606"/>
                <a:gd name="T59" fmla="*/ 20 h 569"/>
                <a:gd name="T60" fmla="*/ 6 w 606"/>
                <a:gd name="T61" fmla="*/ 20 h 569"/>
                <a:gd name="T62" fmla="*/ 7 w 606"/>
                <a:gd name="T63" fmla="*/ 20 h 569"/>
                <a:gd name="T64" fmla="*/ 7 w 606"/>
                <a:gd name="T65" fmla="*/ 19 h 569"/>
                <a:gd name="T66" fmla="*/ 9 w 606"/>
                <a:gd name="T67" fmla="*/ 19 h 569"/>
                <a:gd name="T68" fmla="*/ 9 w 606"/>
                <a:gd name="T69" fmla="*/ 19 h 569"/>
                <a:gd name="T70" fmla="*/ 9 w 606"/>
                <a:gd name="T71" fmla="*/ 27 h 569"/>
                <a:gd name="T72" fmla="*/ 14 w 606"/>
                <a:gd name="T73" fmla="*/ 30 h 569"/>
                <a:gd name="T74" fmla="*/ 13 w 606"/>
                <a:gd name="T75" fmla="*/ 30 h 569"/>
                <a:gd name="T76" fmla="*/ 12 w 606"/>
                <a:gd name="T77" fmla="*/ 31 h 569"/>
                <a:gd name="T78" fmla="*/ 13 w 606"/>
                <a:gd name="T79" fmla="*/ 32 h 569"/>
                <a:gd name="T80" fmla="*/ 25 w 606"/>
                <a:gd name="T81" fmla="*/ 27 h 569"/>
                <a:gd name="T82" fmla="*/ 25 w 606"/>
                <a:gd name="T83" fmla="*/ 27 h 569"/>
                <a:gd name="T84" fmla="*/ 25 w 606"/>
                <a:gd name="T85" fmla="*/ 33 h 569"/>
                <a:gd name="T86" fmla="*/ 24 w 606"/>
                <a:gd name="T87" fmla="*/ 34 h 569"/>
                <a:gd name="T88" fmla="*/ 25 w 606"/>
                <a:gd name="T89" fmla="*/ 35 h 569"/>
                <a:gd name="T90" fmla="*/ 26 w 606"/>
                <a:gd name="T91" fmla="*/ 35 h 569"/>
                <a:gd name="T92" fmla="*/ 38 w 606"/>
                <a:gd name="T93" fmla="*/ 27 h 5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6"/>
                <a:gd name="T142" fmla="*/ 0 h 569"/>
                <a:gd name="T143" fmla="*/ 606 w 606"/>
                <a:gd name="T144" fmla="*/ 569 h 5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6" h="569">
                  <a:moveTo>
                    <a:pt x="468" y="0"/>
                  </a:moveTo>
                  <a:lnTo>
                    <a:pt x="463" y="4"/>
                  </a:lnTo>
                  <a:lnTo>
                    <a:pt x="460" y="6"/>
                  </a:lnTo>
                  <a:lnTo>
                    <a:pt x="456" y="9"/>
                  </a:lnTo>
                  <a:lnTo>
                    <a:pt x="454" y="13"/>
                  </a:lnTo>
                  <a:lnTo>
                    <a:pt x="454" y="14"/>
                  </a:lnTo>
                  <a:lnTo>
                    <a:pt x="448" y="23"/>
                  </a:lnTo>
                  <a:lnTo>
                    <a:pt x="445" y="31"/>
                  </a:lnTo>
                  <a:lnTo>
                    <a:pt x="442" y="40"/>
                  </a:lnTo>
                  <a:lnTo>
                    <a:pt x="441" y="50"/>
                  </a:lnTo>
                  <a:lnTo>
                    <a:pt x="442" y="63"/>
                  </a:lnTo>
                  <a:lnTo>
                    <a:pt x="447" y="75"/>
                  </a:lnTo>
                  <a:lnTo>
                    <a:pt x="454" y="88"/>
                  </a:lnTo>
                  <a:lnTo>
                    <a:pt x="464" y="98"/>
                  </a:lnTo>
                  <a:lnTo>
                    <a:pt x="468" y="103"/>
                  </a:lnTo>
                  <a:lnTo>
                    <a:pt x="470" y="106"/>
                  </a:lnTo>
                  <a:lnTo>
                    <a:pt x="472" y="111"/>
                  </a:lnTo>
                  <a:lnTo>
                    <a:pt x="472" y="114"/>
                  </a:lnTo>
                  <a:lnTo>
                    <a:pt x="471" y="122"/>
                  </a:lnTo>
                  <a:lnTo>
                    <a:pt x="465" y="130"/>
                  </a:lnTo>
                  <a:lnTo>
                    <a:pt x="457" y="138"/>
                  </a:lnTo>
                  <a:lnTo>
                    <a:pt x="447" y="145"/>
                  </a:lnTo>
                  <a:lnTo>
                    <a:pt x="434" y="151"/>
                  </a:lnTo>
                  <a:lnTo>
                    <a:pt x="419" y="156"/>
                  </a:lnTo>
                  <a:lnTo>
                    <a:pt x="402" y="158"/>
                  </a:lnTo>
                  <a:lnTo>
                    <a:pt x="382" y="159"/>
                  </a:lnTo>
                  <a:lnTo>
                    <a:pt x="370" y="159"/>
                  </a:lnTo>
                  <a:lnTo>
                    <a:pt x="358" y="158"/>
                  </a:lnTo>
                  <a:lnTo>
                    <a:pt x="347" y="156"/>
                  </a:lnTo>
                  <a:lnTo>
                    <a:pt x="336" y="152"/>
                  </a:lnTo>
                  <a:lnTo>
                    <a:pt x="326" y="149"/>
                  </a:lnTo>
                  <a:lnTo>
                    <a:pt x="318" y="144"/>
                  </a:lnTo>
                  <a:lnTo>
                    <a:pt x="310" y="139"/>
                  </a:lnTo>
                  <a:lnTo>
                    <a:pt x="303" y="134"/>
                  </a:lnTo>
                  <a:lnTo>
                    <a:pt x="296" y="124"/>
                  </a:lnTo>
                  <a:lnTo>
                    <a:pt x="294" y="115"/>
                  </a:lnTo>
                  <a:lnTo>
                    <a:pt x="295" y="107"/>
                  </a:lnTo>
                  <a:lnTo>
                    <a:pt x="301" y="98"/>
                  </a:lnTo>
                  <a:lnTo>
                    <a:pt x="311" y="88"/>
                  </a:lnTo>
                  <a:lnTo>
                    <a:pt x="319" y="75"/>
                  </a:lnTo>
                  <a:lnTo>
                    <a:pt x="324" y="63"/>
                  </a:lnTo>
                  <a:lnTo>
                    <a:pt x="325" y="50"/>
                  </a:lnTo>
                  <a:lnTo>
                    <a:pt x="324" y="38"/>
                  </a:lnTo>
                  <a:lnTo>
                    <a:pt x="319" y="25"/>
                  </a:lnTo>
                  <a:lnTo>
                    <a:pt x="312" y="15"/>
                  </a:lnTo>
                  <a:lnTo>
                    <a:pt x="303" y="5"/>
                  </a:lnTo>
                  <a:lnTo>
                    <a:pt x="298" y="0"/>
                  </a:lnTo>
                  <a:lnTo>
                    <a:pt x="159" y="0"/>
                  </a:lnTo>
                  <a:lnTo>
                    <a:pt x="159" y="110"/>
                  </a:lnTo>
                  <a:lnTo>
                    <a:pt x="155" y="112"/>
                  </a:lnTo>
                  <a:lnTo>
                    <a:pt x="152" y="114"/>
                  </a:lnTo>
                  <a:lnTo>
                    <a:pt x="149" y="115"/>
                  </a:lnTo>
                  <a:lnTo>
                    <a:pt x="145" y="115"/>
                  </a:lnTo>
                  <a:lnTo>
                    <a:pt x="138" y="114"/>
                  </a:lnTo>
                  <a:lnTo>
                    <a:pt x="132" y="111"/>
                  </a:lnTo>
                  <a:lnTo>
                    <a:pt x="127" y="107"/>
                  </a:lnTo>
                  <a:lnTo>
                    <a:pt x="122" y="103"/>
                  </a:lnTo>
                  <a:lnTo>
                    <a:pt x="121" y="101"/>
                  </a:lnTo>
                  <a:lnTo>
                    <a:pt x="116" y="97"/>
                  </a:lnTo>
                  <a:lnTo>
                    <a:pt x="112" y="93"/>
                  </a:lnTo>
                  <a:lnTo>
                    <a:pt x="106" y="91"/>
                  </a:lnTo>
                  <a:lnTo>
                    <a:pt x="101" y="89"/>
                  </a:lnTo>
                  <a:lnTo>
                    <a:pt x="96" y="86"/>
                  </a:lnTo>
                  <a:lnTo>
                    <a:pt x="91" y="85"/>
                  </a:lnTo>
                  <a:lnTo>
                    <a:pt x="85" y="84"/>
                  </a:lnTo>
                  <a:lnTo>
                    <a:pt x="81" y="84"/>
                  </a:lnTo>
                  <a:lnTo>
                    <a:pt x="64" y="86"/>
                  </a:lnTo>
                  <a:lnTo>
                    <a:pt x="48" y="93"/>
                  </a:lnTo>
                  <a:lnTo>
                    <a:pt x="34" y="105"/>
                  </a:lnTo>
                  <a:lnTo>
                    <a:pt x="23" y="120"/>
                  </a:lnTo>
                  <a:lnTo>
                    <a:pt x="14" y="138"/>
                  </a:lnTo>
                  <a:lnTo>
                    <a:pt x="6" y="160"/>
                  </a:lnTo>
                  <a:lnTo>
                    <a:pt x="1" y="183"/>
                  </a:lnTo>
                  <a:lnTo>
                    <a:pt x="0" y="208"/>
                  </a:lnTo>
                  <a:lnTo>
                    <a:pt x="1" y="225"/>
                  </a:lnTo>
                  <a:lnTo>
                    <a:pt x="2" y="241"/>
                  </a:lnTo>
                  <a:lnTo>
                    <a:pt x="6" y="256"/>
                  </a:lnTo>
                  <a:lnTo>
                    <a:pt x="9" y="269"/>
                  </a:lnTo>
                  <a:lnTo>
                    <a:pt x="15" y="282"/>
                  </a:lnTo>
                  <a:lnTo>
                    <a:pt x="21" y="295"/>
                  </a:lnTo>
                  <a:lnTo>
                    <a:pt x="28" y="305"/>
                  </a:lnTo>
                  <a:lnTo>
                    <a:pt x="36" y="314"/>
                  </a:lnTo>
                  <a:lnTo>
                    <a:pt x="40" y="319"/>
                  </a:lnTo>
                  <a:lnTo>
                    <a:pt x="46" y="322"/>
                  </a:lnTo>
                  <a:lnTo>
                    <a:pt x="51" y="326"/>
                  </a:lnTo>
                  <a:lnTo>
                    <a:pt x="56" y="329"/>
                  </a:lnTo>
                  <a:lnTo>
                    <a:pt x="62" y="332"/>
                  </a:lnTo>
                  <a:lnTo>
                    <a:pt x="69" y="333"/>
                  </a:lnTo>
                  <a:lnTo>
                    <a:pt x="75" y="334"/>
                  </a:lnTo>
                  <a:lnTo>
                    <a:pt x="81" y="334"/>
                  </a:lnTo>
                  <a:lnTo>
                    <a:pt x="85" y="334"/>
                  </a:lnTo>
                  <a:lnTo>
                    <a:pt x="91" y="333"/>
                  </a:lnTo>
                  <a:lnTo>
                    <a:pt x="96" y="332"/>
                  </a:lnTo>
                  <a:lnTo>
                    <a:pt x="101" y="329"/>
                  </a:lnTo>
                  <a:lnTo>
                    <a:pt x="106" y="327"/>
                  </a:lnTo>
                  <a:lnTo>
                    <a:pt x="112" y="325"/>
                  </a:lnTo>
                  <a:lnTo>
                    <a:pt x="116" y="321"/>
                  </a:lnTo>
                  <a:lnTo>
                    <a:pt x="121" y="317"/>
                  </a:lnTo>
                  <a:lnTo>
                    <a:pt x="122" y="316"/>
                  </a:lnTo>
                  <a:lnTo>
                    <a:pt x="127" y="311"/>
                  </a:lnTo>
                  <a:lnTo>
                    <a:pt x="132" y="307"/>
                  </a:lnTo>
                  <a:lnTo>
                    <a:pt x="138" y="304"/>
                  </a:lnTo>
                  <a:lnTo>
                    <a:pt x="145" y="303"/>
                  </a:lnTo>
                  <a:lnTo>
                    <a:pt x="149" y="303"/>
                  </a:lnTo>
                  <a:lnTo>
                    <a:pt x="152" y="304"/>
                  </a:lnTo>
                  <a:lnTo>
                    <a:pt x="155" y="305"/>
                  </a:lnTo>
                  <a:lnTo>
                    <a:pt x="159" y="306"/>
                  </a:lnTo>
                  <a:lnTo>
                    <a:pt x="159" y="436"/>
                  </a:lnTo>
                  <a:lnTo>
                    <a:pt x="312" y="436"/>
                  </a:lnTo>
                  <a:lnTo>
                    <a:pt x="283" y="518"/>
                  </a:lnTo>
                  <a:lnTo>
                    <a:pt x="228" y="489"/>
                  </a:lnTo>
                  <a:lnTo>
                    <a:pt x="221" y="487"/>
                  </a:lnTo>
                  <a:lnTo>
                    <a:pt x="214" y="488"/>
                  </a:lnTo>
                  <a:lnTo>
                    <a:pt x="208" y="492"/>
                  </a:lnTo>
                  <a:lnTo>
                    <a:pt x="204" y="497"/>
                  </a:lnTo>
                  <a:lnTo>
                    <a:pt x="202" y="504"/>
                  </a:lnTo>
                  <a:lnTo>
                    <a:pt x="203" y="511"/>
                  </a:lnTo>
                  <a:lnTo>
                    <a:pt x="206" y="517"/>
                  </a:lnTo>
                  <a:lnTo>
                    <a:pt x="211" y="522"/>
                  </a:lnTo>
                  <a:lnTo>
                    <a:pt x="303" y="569"/>
                  </a:lnTo>
                  <a:lnTo>
                    <a:pt x="349" y="436"/>
                  </a:lnTo>
                  <a:lnTo>
                    <a:pt x="408" y="436"/>
                  </a:lnTo>
                  <a:lnTo>
                    <a:pt x="408" y="438"/>
                  </a:lnTo>
                  <a:lnTo>
                    <a:pt x="409" y="439"/>
                  </a:lnTo>
                  <a:lnTo>
                    <a:pt x="463" y="518"/>
                  </a:lnTo>
                  <a:lnTo>
                    <a:pt x="407" y="535"/>
                  </a:lnTo>
                  <a:lnTo>
                    <a:pt x="400" y="539"/>
                  </a:lnTo>
                  <a:lnTo>
                    <a:pt x="395" y="543"/>
                  </a:lnTo>
                  <a:lnTo>
                    <a:pt x="394" y="550"/>
                  </a:lnTo>
                  <a:lnTo>
                    <a:pt x="394" y="557"/>
                  </a:lnTo>
                  <a:lnTo>
                    <a:pt x="397" y="563"/>
                  </a:lnTo>
                  <a:lnTo>
                    <a:pt x="403" y="568"/>
                  </a:lnTo>
                  <a:lnTo>
                    <a:pt x="409" y="569"/>
                  </a:lnTo>
                  <a:lnTo>
                    <a:pt x="416" y="569"/>
                  </a:lnTo>
                  <a:lnTo>
                    <a:pt x="520" y="539"/>
                  </a:lnTo>
                  <a:lnTo>
                    <a:pt x="450" y="436"/>
                  </a:lnTo>
                  <a:lnTo>
                    <a:pt x="606" y="436"/>
                  </a:lnTo>
                  <a:lnTo>
                    <a:pt x="606" y="0"/>
                  </a:lnTo>
                  <a:lnTo>
                    <a:pt x="4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85" name="Freeform 101"/>
            <p:cNvSpPr>
              <a:spLocks/>
            </p:cNvSpPr>
            <p:nvPr/>
          </p:nvSpPr>
          <p:spPr bwMode="auto">
            <a:xfrm>
              <a:off x="5098" y="4479"/>
              <a:ext cx="36" cy="34"/>
            </a:xfrm>
            <a:custGeom>
              <a:avLst/>
              <a:gdLst>
                <a:gd name="T0" fmla="*/ 3 w 72"/>
                <a:gd name="T1" fmla="*/ 0 h 69"/>
                <a:gd name="T2" fmla="*/ 5 w 72"/>
                <a:gd name="T3" fmla="*/ 1 h 69"/>
                <a:gd name="T4" fmla="*/ 5 w 72"/>
                <a:gd name="T5" fmla="*/ 1 h 69"/>
                <a:gd name="T6" fmla="*/ 5 w 72"/>
                <a:gd name="T7" fmla="*/ 1 h 69"/>
                <a:gd name="T8" fmla="*/ 5 w 72"/>
                <a:gd name="T9" fmla="*/ 2 h 69"/>
                <a:gd name="T10" fmla="*/ 5 w 72"/>
                <a:gd name="T11" fmla="*/ 2 h 69"/>
                <a:gd name="T12" fmla="*/ 5 w 72"/>
                <a:gd name="T13" fmla="*/ 2 h 69"/>
                <a:gd name="T14" fmla="*/ 5 w 72"/>
                <a:gd name="T15" fmla="*/ 3 h 69"/>
                <a:gd name="T16" fmla="*/ 3 w 72"/>
                <a:gd name="T17" fmla="*/ 3 h 69"/>
                <a:gd name="T18" fmla="*/ 3 w 72"/>
                <a:gd name="T19" fmla="*/ 3 h 69"/>
                <a:gd name="T20" fmla="*/ 3 w 72"/>
                <a:gd name="T21" fmla="*/ 4 h 69"/>
                <a:gd name="T22" fmla="*/ 2 w 72"/>
                <a:gd name="T23" fmla="*/ 4 h 69"/>
                <a:gd name="T24" fmla="*/ 2 w 72"/>
                <a:gd name="T25" fmla="*/ 4 h 69"/>
                <a:gd name="T26" fmla="*/ 1 w 72"/>
                <a:gd name="T27" fmla="*/ 4 h 69"/>
                <a:gd name="T28" fmla="*/ 1 w 72"/>
                <a:gd name="T29" fmla="*/ 4 h 69"/>
                <a:gd name="T30" fmla="*/ 1 w 72"/>
                <a:gd name="T31" fmla="*/ 3 h 69"/>
                <a:gd name="T32" fmla="*/ 1 w 72"/>
                <a:gd name="T33" fmla="*/ 3 h 69"/>
                <a:gd name="T34" fmla="*/ 1 w 72"/>
                <a:gd name="T35" fmla="*/ 3 h 69"/>
                <a:gd name="T36" fmla="*/ 1 w 72"/>
                <a:gd name="T37" fmla="*/ 2 h 69"/>
                <a:gd name="T38" fmla="*/ 1 w 72"/>
                <a:gd name="T39" fmla="*/ 2 h 69"/>
                <a:gd name="T40" fmla="*/ 0 w 72"/>
                <a:gd name="T41" fmla="*/ 2 h 69"/>
                <a:gd name="T42" fmla="*/ 1 w 72"/>
                <a:gd name="T43" fmla="*/ 1 h 69"/>
                <a:gd name="T44" fmla="*/ 1 w 72"/>
                <a:gd name="T45" fmla="*/ 1 h 69"/>
                <a:gd name="T46" fmla="*/ 1 w 72"/>
                <a:gd name="T47" fmla="*/ 1 h 69"/>
                <a:gd name="T48" fmla="*/ 1 w 72"/>
                <a:gd name="T49" fmla="*/ 0 h 69"/>
                <a:gd name="T50" fmla="*/ 1 w 72"/>
                <a:gd name="T51" fmla="*/ 0 h 69"/>
                <a:gd name="T52" fmla="*/ 1 w 72"/>
                <a:gd name="T53" fmla="*/ 0 h 69"/>
                <a:gd name="T54" fmla="*/ 1 w 72"/>
                <a:gd name="T55" fmla="*/ 0 h 69"/>
                <a:gd name="T56" fmla="*/ 2 w 72"/>
                <a:gd name="T57" fmla="*/ 0 h 69"/>
                <a:gd name="T58" fmla="*/ 2 w 72"/>
                <a:gd name="T59" fmla="*/ 0 h 69"/>
                <a:gd name="T60" fmla="*/ 3 w 72"/>
                <a:gd name="T61" fmla="*/ 0 h 69"/>
                <a:gd name="T62" fmla="*/ 3 w 72"/>
                <a:gd name="T63" fmla="*/ 0 h 69"/>
                <a:gd name="T64" fmla="*/ 3 w 72"/>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69"/>
                <a:gd name="T101" fmla="*/ 72 w 72"/>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69">
                  <a:moveTo>
                    <a:pt x="63" y="11"/>
                  </a:moveTo>
                  <a:lnTo>
                    <a:pt x="66" y="16"/>
                  </a:lnTo>
                  <a:lnTo>
                    <a:pt x="70" y="22"/>
                  </a:lnTo>
                  <a:lnTo>
                    <a:pt x="71" y="28"/>
                  </a:lnTo>
                  <a:lnTo>
                    <a:pt x="72" y="35"/>
                  </a:lnTo>
                  <a:lnTo>
                    <a:pt x="71" y="42"/>
                  </a:lnTo>
                  <a:lnTo>
                    <a:pt x="70" y="47"/>
                  </a:lnTo>
                  <a:lnTo>
                    <a:pt x="66" y="54"/>
                  </a:lnTo>
                  <a:lnTo>
                    <a:pt x="62" y="59"/>
                  </a:lnTo>
                  <a:lnTo>
                    <a:pt x="56" y="63"/>
                  </a:lnTo>
                  <a:lnTo>
                    <a:pt x="50" y="67"/>
                  </a:lnTo>
                  <a:lnTo>
                    <a:pt x="43" y="68"/>
                  </a:lnTo>
                  <a:lnTo>
                    <a:pt x="36" y="69"/>
                  </a:lnTo>
                  <a:lnTo>
                    <a:pt x="29" y="68"/>
                  </a:lnTo>
                  <a:lnTo>
                    <a:pt x="22" y="66"/>
                  </a:lnTo>
                  <a:lnTo>
                    <a:pt x="17" y="62"/>
                  </a:lnTo>
                  <a:lnTo>
                    <a:pt x="11" y="58"/>
                  </a:lnTo>
                  <a:lnTo>
                    <a:pt x="6" y="53"/>
                  </a:lnTo>
                  <a:lnTo>
                    <a:pt x="3" y="47"/>
                  </a:lnTo>
                  <a:lnTo>
                    <a:pt x="2" y="42"/>
                  </a:lnTo>
                  <a:lnTo>
                    <a:pt x="0" y="35"/>
                  </a:lnTo>
                  <a:lnTo>
                    <a:pt x="2" y="28"/>
                  </a:lnTo>
                  <a:lnTo>
                    <a:pt x="3" y="22"/>
                  </a:lnTo>
                  <a:lnTo>
                    <a:pt x="6" y="16"/>
                  </a:lnTo>
                  <a:lnTo>
                    <a:pt x="11" y="11"/>
                  </a:lnTo>
                  <a:lnTo>
                    <a:pt x="17" y="6"/>
                  </a:lnTo>
                  <a:lnTo>
                    <a:pt x="22" y="4"/>
                  </a:lnTo>
                  <a:lnTo>
                    <a:pt x="29" y="1"/>
                  </a:lnTo>
                  <a:lnTo>
                    <a:pt x="36" y="0"/>
                  </a:lnTo>
                  <a:lnTo>
                    <a:pt x="44" y="1"/>
                  </a:lnTo>
                  <a:lnTo>
                    <a:pt x="51" y="4"/>
                  </a:lnTo>
                  <a:lnTo>
                    <a:pt x="57" y="6"/>
                  </a:lnTo>
                  <a:lnTo>
                    <a:pt x="6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86" name="Freeform 102"/>
            <p:cNvSpPr>
              <a:spLocks/>
            </p:cNvSpPr>
            <p:nvPr/>
          </p:nvSpPr>
          <p:spPr bwMode="auto">
            <a:xfrm>
              <a:off x="4959" y="4393"/>
              <a:ext cx="267" cy="183"/>
            </a:xfrm>
            <a:custGeom>
              <a:avLst/>
              <a:gdLst>
                <a:gd name="T0" fmla="*/ 9 w 534"/>
                <a:gd name="T1" fmla="*/ 15 h 367"/>
                <a:gd name="T2" fmla="*/ 9 w 534"/>
                <a:gd name="T3" fmla="*/ 15 h 367"/>
                <a:gd name="T4" fmla="*/ 7 w 534"/>
                <a:gd name="T5" fmla="*/ 14 h 367"/>
                <a:gd name="T6" fmla="*/ 6 w 534"/>
                <a:gd name="T7" fmla="*/ 14 h 367"/>
                <a:gd name="T8" fmla="*/ 5 w 534"/>
                <a:gd name="T9" fmla="*/ 14 h 367"/>
                <a:gd name="T10" fmla="*/ 4 w 534"/>
                <a:gd name="T11" fmla="*/ 15 h 367"/>
                <a:gd name="T12" fmla="*/ 3 w 534"/>
                <a:gd name="T13" fmla="*/ 16 h 367"/>
                <a:gd name="T14" fmla="*/ 2 w 534"/>
                <a:gd name="T15" fmla="*/ 16 h 367"/>
                <a:gd name="T16" fmla="*/ 1 w 534"/>
                <a:gd name="T17" fmla="*/ 16 h 367"/>
                <a:gd name="T18" fmla="*/ 1 w 534"/>
                <a:gd name="T19" fmla="*/ 13 h 367"/>
                <a:gd name="T20" fmla="*/ 1 w 534"/>
                <a:gd name="T21" fmla="*/ 9 h 367"/>
                <a:gd name="T22" fmla="*/ 1 w 534"/>
                <a:gd name="T23" fmla="*/ 5 h 367"/>
                <a:gd name="T24" fmla="*/ 2 w 534"/>
                <a:gd name="T25" fmla="*/ 5 h 367"/>
                <a:gd name="T26" fmla="*/ 3 w 534"/>
                <a:gd name="T27" fmla="*/ 5 h 367"/>
                <a:gd name="T28" fmla="*/ 4 w 534"/>
                <a:gd name="T29" fmla="*/ 6 h 367"/>
                <a:gd name="T30" fmla="*/ 5 w 534"/>
                <a:gd name="T31" fmla="*/ 6 h 367"/>
                <a:gd name="T32" fmla="*/ 6 w 534"/>
                <a:gd name="T33" fmla="*/ 7 h 367"/>
                <a:gd name="T34" fmla="*/ 7 w 534"/>
                <a:gd name="T35" fmla="*/ 7 h 367"/>
                <a:gd name="T36" fmla="*/ 8 w 534"/>
                <a:gd name="T37" fmla="*/ 6 h 367"/>
                <a:gd name="T38" fmla="*/ 9 w 534"/>
                <a:gd name="T39" fmla="*/ 5 h 367"/>
                <a:gd name="T40" fmla="*/ 15 w 534"/>
                <a:gd name="T41" fmla="*/ 0 h 367"/>
                <a:gd name="T42" fmla="*/ 15 w 534"/>
                <a:gd name="T43" fmla="*/ 0 h 367"/>
                <a:gd name="T44" fmla="*/ 15 w 534"/>
                <a:gd name="T45" fmla="*/ 1 h 367"/>
                <a:gd name="T46" fmla="*/ 14 w 534"/>
                <a:gd name="T47" fmla="*/ 2 h 367"/>
                <a:gd name="T48" fmla="*/ 13 w 534"/>
                <a:gd name="T49" fmla="*/ 4 h 367"/>
                <a:gd name="T50" fmla="*/ 14 w 534"/>
                <a:gd name="T51" fmla="*/ 6 h 367"/>
                <a:gd name="T52" fmla="*/ 15 w 534"/>
                <a:gd name="T53" fmla="*/ 8 h 367"/>
                <a:gd name="T54" fmla="*/ 17 w 534"/>
                <a:gd name="T55" fmla="*/ 8 h 367"/>
                <a:gd name="T56" fmla="*/ 17 w 534"/>
                <a:gd name="T57" fmla="*/ 9 h 367"/>
                <a:gd name="T58" fmla="*/ 17 w 534"/>
                <a:gd name="T59" fmla="*/ 10 h 367"/>
                <a:gd name="T60" fmla="*/ 17 w 534"/>
                <a:gd name="T61" fmla="*/ 11 h 367"/>
                <a:gd name="T62" fmla="*/ 15 w 534"/>
                <a:gd name="T63" fmla="*/ 12 h 367"/>
                <a:gd name="T64" fmla="*/ 17 w 534"/>
                <a:gd name="T65" fmla="*/ 14 h 367"/>
                <a:gd name="T66" fmla="*/ 17 w 534"/>
                <a:gd name="T67" fmla="*/ 15 h 367"/>
                <a:gd name="T68" fmla="*/ 18 w 534"/>
                <a:gd name="T69" fmla="*/ 16 h 367"/>
                <a:gd name="T70" fmla="*/ 19 w 534"/>
                <a:gd name="T71" fmla="*/ 16 h 367"/>
                <a:gd name="T72" fmla="*/ 20 w 534"/>
                <a:gd name="T73" fmla="*/ 16 h 367"/>
                <a:gd name="T74" fmla="*/ 21 w 534"/>
                <a:gd name="T75" fmla="*/ 15 h 367"/>
                <a:gd name="T76" fmla="*/ 22 w 534"/>
                <a:gd name="T77" fmla="*/ 14 h 367"/>
                <a:gd name="T78" fmla="*/ 23 w 534"/>
                <a:gd name="T79" fmla="*/ 12 h 367"/>
                <a:gd name="T80" fmla="*/ 22 w 534"/>
                <a:gd name="T81" fmla="*/ 10 h 367"/>
                <a:gd name="T82" fmla="*/ 22 w 534"/>
                <a:gd name="T83" fmla="*/ 10 h 367"/>
                <a:gd name="T84" fmla="*/ 22 w 534"/>
                <a:gd name="T85" fmla="*/ 9 h 367"/>
                <a:gd name="T86" fmla="*/ 25 w 534"/>
                <a:gd name="T87" fmla="*/ 9 h 367"/>
                <a:gd name="T88" fmla="*/ 27 w 534"/>
                <a:gd name="T89" fmla="*/ 8 h 367"/>
                <a:gd name="T90" fmla="*/ 29 w 534"/>
                <a:gd name="T91" fmla="*/ 6 h 367"/>
                <a:gd name="T92" fmla="*/ 29 w 534"/>
                <a:gd name="T93" fmla="*/ 4 h 367"/>
                <a:gd name="T94" fmla="*/ 28 w 534"/>
                <a:gd name="T95" fmla="*/ 2 h 367"/>
                <a:gd name="T96" fmla="*/ 27 w 534"/>
                <a:gd name="T97" fmla="*/ 1 h 367"/>
                <a:gd name="T98" fmla="*/ 27 w 534"/>
                <a:gd name="T99" fmla="*/ 0 h 367"/>
                <a:gd name="T100" fmla="*/ 27 w 534"/>
                <a:gd name="T101" fmla="*/ 0 h 3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367"/>
                <a:gd name="T155" fmla="*/ 534 w 534"/>
                <a:gd name="T156" fmla="*/ 367 h 3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367">
                  <a:moveTo>
                    <a:pt x="534" y="367"/>
                  </a:moveTo>
                  <a:lnTo>
                    <a:pt x="159" y="367"/>
                  </a:lnTo>
                  <a:lnTo>
                    <a:pt x="159" y="255"/>
                  </a:lnTo>
                  <a:lnTo>
                    <a:pt x="153" y="249"/>
                  </a:lnTo>
                  <a:lnTo>
                    <a:pt x="148" y="246"/>
                  </a:lnTo>
                  <a:lnTo>
                    <a:pt x="144" y="243"/>
                  </a:lnTo>
                  <a:lnTo>
                    <a:pt x="138" y="239"/>
                  </a:lnTo>
                  <a:lnTo>
                    <a:pt x="132" y="237"/>
                  </a:lnTo>
                  <a:lnTo>
                    <a:pt x="126" y="234"/>
                  </a:lnTo>
                  <a:lnTo>
                    <a:pt x="121" y="233"/>
                  </a:lnTo>
                  <a:lnTo>
                    <a:pt x="115" y="232"/>
                  </a:lnTo>
                  <a:lnTo>
                    <a:pt x="109" y="232"/>
                  </a:lnTo>
                  <a:lnTo>
                    <a:pt x="102" y="232"/>
                  </a:lnTo>
                  <a:lnTo>
                    <a:pt x="95" y="233"/>
                  </a:lnTo>
                  <a:lnTo>
                    <a:pt x="89" y="236"/>
                  </a:lnTo>
                  <a:lnTo>
                    <a:pt x="84" y="238"/>
                  </a:lnTo>
                  <a:lnTo>
                    <a:pt x="77" y="241"/>
                  </a:lnTo>
                  <a:lnTo>
                    <a:pt x="71" y="246"/>
                  </a:lnTo>
                  <a:lnTo>
                    <a:pt x="66" y="251"/>
                  </a:lnTo>
                  <a:lnTo>
                    <a:pt x="61" y="256"/>
                  </a:lnTo>
                  <a:lnTo>
                    <a:pt x="56" y="260"/>
                  </a:lnTo>
                  <a:lnTo>
                    <a:pt x="51" y="262"/>
                  </a:lnTo>
                  <a:lnTo>
                    <a:pt x="47" y="263"/>
                  </a:lnTo>
                  <a:lnTo>
                    <a:pt x="43" y="263"/>
                  </a:lnTo>
                  <a:lnTo>
                    <a:pt x="39" y="262"/>
                  </a:lnTo>
                  <a:lnTo>
                    <a:pt x="34" y="261"/>
                  </a:lnTo>
                  <a:lnTo>
                    <a:pt x="30" y="257"/>
                  </a:lnTo>
                  <a:lnTo>
                    <a:pt x="25" y="254"/>
                  </a:lnTo>
                  <a:lnTo>
                    <a:pt x="15" y="239"/>
                  </a:lnTo>
                  <a:lnTo>
                    <a:pt x="7" y="221"/>
                  </a:lnTo>
                  <a:lnTo>
                    <a:pt x="1" y="198"/>
                  </a:lnTo>
                  <a:lnTo>
                    <a:pt x="0" y="173"/>
                  </a:lnTo>
                  <a:lnTo>
                    <a:pt x="1" y="149"/>
                  </a:lnTo>
                  <a:lnTo>
                    <a:pt x="7" y="127"/>
                  </a:lnTo>
                  <a:lnTo>
                    <a:pt x="15" y="109"/>
                  </a:lnTo>
                  <a:lnTo>
                    <a:pt x="25" y="94"/>
                  </a:lnTo>
                  <a:lnTo>
                    <a:pt x="30" y="91"/>
                  </a:lnTo>
                  <a:lnTo>
                    <a:pt x="34" y="87"/>
                  </a:lnTo>
                  <a:lnTo>
                    <a:pt x="39" y="86"/>
                  </a:lnTo>
                  <a:lnTo>
                    <a:pt x="43" y="85"/>
                  </a:lnTo>
                  <a:lnTo>
                    <a:pt x="47" y="85"/>
                  </a:lnTo>
                  <a:lnTo>
                    <a:pt x="51" y="87"/>
                  </a:lnTo>
                  <a:lnTo>
                    <a:pt x="56" y="89"/>
                  </a:lnTo>
                  <a:lnTo>
                    <a:pt x="61" y="93"/>
                  </a:lnTo>
                  <a:lnTo>
                    <a:pt x="66" y="99"/>
                  </a:lnTo>
                  <a:lnTo>
                    <a:pt x="71" y="103"/>
                  </a:lnTo>
                  <a:lnTo>
                    <a:pt x="77" y="107"/>
                  </a:lnTo>
                  <a:lnTo>
                    <a:pt x="84" y="110"/>
                  </a:lnTo>
                  <a:lnTo>
                    <a:pt x="89" y="112"/>
                  </a:lnTo>
                  <a:lnTo>
                    <a:pt x="95" y="115"/>
                  </a:lnTo>
                  <a:lnTo>
                    <a:pt x="102" y="116"/>
                  </a:lnTo>
                  <a:lnTo>
                    <a:pt x="109" y="116"/>
                  </a:lnTo>
                  <a:lnTo>
                    <a:pt x="115" y="116"/>
                  </a:lnTo>
                  <a:lnTo>
                    <a:pt x="121" y="115"/>
                  </a:lnTo>
                  <a:lnTo>
                    <a:pt x="126" y="112"/>
                  </a:lnTo>
                  <a:lnTo>
                    <a:pt x="132" y="110"/>
                  </a:lnTo>
                  <a:lnTo>
                    <a:pt x="138" y="108"/>
                  </a:lnTo>
                  <a:lnTo>
                    <a:pt x="144" y="104"/>
                  </a:lnTo>
                  <a:lnTo>
                    <a:pt x="148" y="100"/>
                  </a:lnTo>
                  <a:lnTo>
                    <a:pt x="154" y="95"/>
                  </a:lnTo>
                  <a:lnTo>
                    <a:pt x="159" y="89"/>
                  </a:lnTo>
                  <a:lnTo>
                    <a:pt x="159" y="0"/>
                  </a:lnTo>
                  <a:lnTo>
                    <a:pt x="247" y="0"/>
                  </a:lnTo>
                  <a:lnTo>
                    <a:pt x="250" y="3"/>
                  </a:lnTo>
                  <a:lnTo>
                    <a:pt x="252" y="7"/>
                  </a:lnTo>
                  <a:lnTo>
                    <a:pt x="253" y="10"/>
                  </a:lnTo>
                  <a:lnTo>
                    <a:pt x="253" y="15"/>
                  </a:lnTo>
                  <a:lnTo>
                    <a:pt x="252" y="22"/>
                  </a:lnTo>
                  <a:lnTo>
                    <a:pt x="249" y="27"/>
                  </a:lnTo>
                  <a:lnTo>
                    <a:pt x="245" y="32"/>
                  </a:lnTo>
                  <a:lnTo>
                    <a:pt x="240" y="37"/>
                  </a:lnTo>
                  <a:lnTo>
                    <a:pt x="239" y="39"/>
                  </a:lnTo>
                  <a:lnTo>
                    <a:pt x="231" y="48"/>
                  </a:lnTo>
                  <a:lnTo>
                    <a:pt x="227" y="58"/>
                  </a:lnTo>
                  <a:lnTo>
                    <a:pt x="223" y="69"/>
                  </a:lnTo>
                  <a:lnTo>
                    <a:pt x="222" y="79"/>
                  </a:lnTo>
                  <a:lnTo>
                    <a:pt x="223" y="91"/>
                  </a:lnTo>
                  <a:lnTo>
                    <a:pt x="227" y="102"/>
                  </a:lnTo>
                  <a:lnTo>
                    <a:pt x="234" y="114"/>
                  </a:lnTo>
                  <a:lnTo>
                    <a:pt x="242" y="124"/>
                  </a:lnTo>
                  <a:lnTo>
                    <a:pt x="246" y="129"/>
                  </a:lnTo>
                  <a:lnTo>
                    <a:pt x="252" y="133"/>
                  </a:lnTo>
                  <a:lnTo>
                    <a:pt x="258" y="137"/>
                  </a:lnTo>
                  <a:lnTo>
                    <a:pt x="265" y="140"/>
                  </a:lnTo>
                  <a:lnTo>
                    <a:pt x="272" y="144"/>
                  </a:lnTo>
                  <a:lnTo>
                    <a:pt x="278" y="147"/>
                  </a:lnTo>
                  <a:lnTo>
                    <a:pt x="285" y="149"/>
                  </a:lnTo>
                  <a:lnTo>
                    <a:pt x="292" y="152"/>
                  </a:lnTo>
                  <a:lnTo>
                    <a:pt x="284" y="155"/>
                  </a:lnTo>
                  <a:lnTo>
                    <a:pt x="277" y="161"/>
                  </a:lnTo>
                  <a:lnTo>
                    <a:pt x="272" y="167"/>
                  </a:lnTo>
                  <a:lnTo>
                    <a:pt x="266" y="173"/>
                  </a:lnTo>
                  <a:lnTo>
                    <a:pt x="261" y="180"/>
                  </a:lnTo>
                  <a:lnTo>
                    <a:pt x="258" y="188"/>
                  </a:lnTo>
                  <a:lnTo>
                    <a:pt x="257" y="196"/>
                  </a:lnTo>
                  <a:lnTo>
                    <a:pt x="255" y="206"/>
                  </a:lnTo>
                  <a:lnTo>
                    <a:pt x="257" y="217"/>
                  </a:lnTo>
                  <a:lnTo>
                    <a:pt x="260" y="228"/>
                  </a:lnTo>
                  <a:lnTo>
                    <a:pt x="265" y="238"/>
                  </a:lnTo>
                  <a:lnTo>
                    <a:pt x="272" y="246"/>
                  </a:lnTo>
                  <a:lnTo>
                    <a:pt x="276" y="251"/>
                  </a:lnTo>
                  <a:lnTo>
                    <a:pt x="281" y="254"/>
                  </a:lnTo>
                  <a:lnTo>
                    <a:pt x="285" y="256"/>
                  </a:lnTo>
                  <a:lnTo>
                    <a:pt x="291" y="259"/>
                  </a:lnTo>
                  <a:lnTo>
                    <a:pt x="297" y="261"/>
                  </a:lnTo>
                  <a:lnTo>
                    <a:pt x="303" y="262"/>
                  </a:lnTo>
                  <a:lnTo>
                    <a:pt x="308" y="263"/>
                  </a:lnTo>
                  <a:lnTo>
                    <a:pt x="314" y="263"/>
                  </a:lnTo>
                  <a:lnTo>
                    <a:pt x="320" y="263"/>
                  </a:lnTo>
                  <a:lnTo>
                    <a:pt x="326" y="262"/>
                  </a:lnTo>
                  <a:lnTo>
                    <a:pt x="331" y="261"/>
                  </a:lnTo>
                  <a:lnTo>
                    <a:pt x="337" y="259"/>
                  </a:lnTo>
                  <a:lnTo>
                    <a:pt x="343" y="256"/>
                  </a:lnTo>
                  <a:lnTo>
                    <a:pt x="348" y="254"/>
                  </a:lnTo>
                  <a:lnTo>
                    <a:pt x="352" y="251"/>
                  </a:lnTo>
                  <a:lnTo>
                    <a:pt x="357" y="246"/>
                  </a:lnTo>
                  <a:lnTo>
                    <a:pt x="364" y="238"/>
                  </a:lnTo>
                  <a:lnTo>
                    <a:pt x="370" y="228"/>
                  </a:lnTo>
                  <a:lnTo>
                    <a:pt x="373" y="217"/>
                  </a:lnTo>
                  <a:lnTo>
                    <a:pt x="374" y="206"/>
                  </a:lnTo>
                  <a:lnTo>
                    <a:pt x="373" y="194"/>
                  </a:lnTo>
                  <a:lnTo>
                    <a:pt x="370" y="184"/>
                  </a:lnTo>
                  <a:lnTo>
                    <a:pt x="364" y="173"/>
                  </a:lnTo>
                  <a:lnTo>
                    <a:pt x="357" y="165"/>
                  </a:lnTo>
                  <a:lnTo>
                    <a:pt x="356" y="164"/>
                  </a:lnTo>
                  <a:lnTo>
                    <a:pt x="353" y="162"/>
                  </a:lnTo>
                  <a:lnTo>
                    <a:pt x="352" y="161"/>
                  </a:lnTo>
                  <a:lnTo>
                    <a:pt x="350" y="160"/>
                  </a:lnTo>
                  <a:lnTo>
                    <a:pt x="365" y="159"/>
                  </a:lnTo>
                  <a:lnTo>
                    <a:pt x="380" y="156"/>
                  </a:lnTo>
                  <a:lnTo>
                    <a:pt x="395" y="154"/>
                  </a:lnTo>
                  <a:lnTo>
                    <a:pt x="408" y="149"/>
                  </a:lnTo>
                  <a:lnTo>
                    <a:pt x="420" y="145"/>
                  </a:lnTo>
                  <a:lnTo>
                    <a:pt x="432" y="139"/>
                  </a:lnTo>
                  <a:lnTo>
                    <a:pt x="442" y="132"/>
                  </a:lnTo>
                  <a:lnTo>
                    <a:pt x="451" y="124"/>
                  </a:lnTo>
                  <a:lnTo>
                    <a:pt x="461" y="114"/>
                  </a:lnTo>
                  <a:lnTo>
                    <a:pt x="466" y="102"/>
                  </a:lnTo>
                  <a:lnTo>
                    <a:pt x="470" y="91"/>
                  </a:lnTo>
                  <a:lnTo>
                    <a:pt x="471" y="79"/>
                  </a:lnTo>
                  <a:lnTo>
                    <a:pt x="470" y="69"/>
                  </a:lnTo>
                  <a:lnTo>
                    <a:pt x="467" y="58"/>
                  </a:lnTo>
                  <a:lnTo>
                    <a:pt x="462" y="48"/>
                  </a:lnTo>
                  <a:lnTo>
                    <a:pt x="455" y="39"/>
                  </a:lnTo>
                  <a:lnTo>
                    <a:pt x="454" y="38"/>
                  </a:lnTo>
                  <a:lnTo>
                    <a:pt x="449" y="33"/>
                  </a:lnTo>
                  <a:lnTo>
                    <a:pt x="444" y="27"/>
                  </a:lnTo>
                  <a:lnTo>
                    <a:pt x="441" y="22"/>
                  </a:lnTo>
                  <a:lnTo>
                    <a:pt x="440" y="15"/>
                  </a:lnTo>
                  <a:lnTo>
                    <a:pt x="440" y="11"/>
                  </a:lnTo>
                  <a:lnTo>
                    <a:pt x="441" y="8"/>
                  </a:lnTo>
                  <a:lnTo>
                    <a:pt x="443" y="4"/>
                  </a:lnTo>
                  <a:lnTo>
                    <a:pt x="446" y="0"/>
                  </a:lnTo>
                  <a:lnTo>
                    <a:pt x="534" y="0"/>
                  </a:lnTo>
                  <a:lnTo>
                    <a:pt x="534" y="3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87" name="Freeform 103"/>
            <p:cNvSpPr>
              <a:spLocks/>
            </p:cNvSpPr>
            <p:nvPr/>
          </p:nvSpPr>
          <p:spPr bwMode="auto">
            <a:xfrm>
              <a:off x="5065" y="4490"/>
              <a:ext cx="13" cy="13"/>
            </a:xfrm>
            <a:custGeom>
              <a:avLst/>
              <a:gdLst>
                <a:gd name="T0" fmla="*/ 1 w 25"/>
                <a:gd name="T1" fmla="*/ 0 h 27"/>
                <a:gd name="T2" fmla="*/ 2 w 25"/>
                <a:gd name="T3" fmla="*/ 0 h 27"/>
                <a:gd name="T4" fmla="*/ 2 w 25"/>
                <a:gd name="T5" fmla="*/ 0 h 27"/>
                <a:gd name="T6" fmla="*/ 2 w 25"/>
                <a:gd name="T7" fmla="*/ 0 h 27"/>
                <a:gd name="T8" fmla="*/ 2 w 25"/>
                <a:gd name="T9" fmla="*/ 0 h 27"/>
                <a:gd name="T10" fmla="*/ 2 w 25"/>
                <a:gd name="T11" fmla="*/ 1 h 27"/>
                <a:gd name="T12" fmla="*/ 2 w 25"/>
                <a:gd name="T13" fmla="*/ 1 h 27"/>
                <a:gd name="T14" fmla="*/ 2 w 25"/>
                <a:gd name="T15" fmla="*/ 1 h 27"/>
                <a:gd name="T16" fmla="*/ 1 w 25"/>
                <a:gd name="T17" fmla="*/ 1 h 27"/>
                <a:gd name="T18" fmla="*/ 1 w 25"/>
                <a:gd name="T19" fmla="*/ 1 h 27"/>
                <a:gd name="T20" fmla="*/ 1 w 25"/>
                <a:gd name="T21" fmla="*/ 1 h 27"/>
                <a:gd name="T22" fmla="*/ 1 w 25"/>
                <a:gd name="T23" fmla="*/ 1 h 27"/>
                <a:gd name="T24" fmla="*/ 0 w 25"/>
                <a:gd name="T25" fmla="*/ 0 h 27"/>
                <a:gd name="T26" fmla="*/ 1 w 25"/>
                <a:gd name="T27" fmla="*/ 0 h 27"/>
                <a:gd name="T28" fmla="*/ 1 w 25"/>
                <a:gd name="T29" fmla="*/ 0 h 27"/>
                <a:gd name="T30" fmla="*/ 1 w 25"/>
                <a:gd name="T31" fmla="*/ 0 h 27"/>
                <a:gd name="T32" fmla="*/ 1 w 25"/>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7"/>
                <a:gd name="T53" fmla="*/ 25 w 25"/>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7">
                  <a:moveTo>
                    <a:pt x="12" y="0"/>
                  </a:moveTo>
                  <a:lnTo>
                    <a:pt x="17" y="1"/>
                  </a:lnTo>
                  <a:lnTo>
                    <a:pt x="22" y="4"/>
                  </a:lnTo>
                  <a:lnTo>
                    <a:pt x="24" y="8"/>
                  </a:lnTo>
                  <a:lnTo>
                    <a:pt x="25" y="14"/>
                  </a:lnTo>
                  <a:lnTo>
                    <a:pt x="24" y="19"/>
                  </a:lnTo>
                  <a:lnTo>
                    <a:pt x="22" y="23"/>
                  </a:lnTo>
                  <a:lnTo>
                    <a:pt x="17" y="26"/>
                  </a:lnTo>
                  <a:lnTo>
                    <a:pt x="12" y="27"/>
                  </a:lnTo>
                  <a:lnTo>
                    <a:pt x="8" y="26"/>
                  </a:lnTo>
                  <a:lnTo>
                    <a:pt x="3" y="23"/>
                  </a:lnTo>
                  <a:lnTo>
                    <a:pt x="1" y="19"/>
                  </a:lnTo>
                  <a:lnTo>
                    <a:pt x="0" y="14"/>
                  </a:lnTo>
                  <a:lnTo>
                    <a:pt x="1" y="8"/>
                  </a:lnTo>
                  <a:lnTo>
                    <a:pt x="3" y="4"/>
                  </a:lnTo>
                  <a:lnTo>
                    <a:pt x="8"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88" name="Freeform 104"/>
            <p:cNvSpPr>
              <a:spLocks/>
            </p:cNvSpPr>
            <p:nvPr/>
          </p:nvSpPr>
          <p:spPr bwMode="auto">
            <a:xfrm>
              <a:off x="5110" y="4490"/>
              <a:ext cx="13" cy="12"/>
            </a:xfrm>
            <a:custGeom>
              <a:avLst/>
              <a:gdLst>
                <a:gd name="T0" fmla="*/ 1 w 26"/>
                <a:gd name="T1" fmla="*/ 0 h 25"/>
                <a:gd name="T2" fmla="*/ 2 w 26"/>
                <a:gd name="T3" fmla="*/ 0 h 25"/>
                <a:gd name="T4" fmla="*/ 2 w 26"/>
                <a:gd name="T5" fmla="*/ 0 h 25"/>
                <a:gd name="T6" fmla="*/ 2 w 26"/>
                <a:gd name="T7" fmla="*/ 0 h 25"/>
                <a:gd name="T8" fmla="*/ 2 w 26"/>
                <a:gd name="T9" fmla="*/ 0 h 25"/>
                <a:gd name="T10" fmla="*/ 2 w 26"/>
                <a:gd name="T11" fmla="*/ 1 h 25"/>
                <a:gd name="T12" fmla="*/ 2 w 26"/>
                <a:gd name="T13" fmla="*/ 1 h 25"/>
                <a:gd name="T14" fmla="*/ 2 w 26"/>
                <a:gd name="T15" fmla="*/ 1 h 25"/>
                <a:gd name="T16" fmla="*/ 1 w 26"/>
                <a:gd name="T17" fmla="*/ 1 h 25"/>
                <a:gd name="T18" fmla="*/ 1 w 26"/>
                <a:gd name="T19" fmla="*/ 1 h 25"/>
                <a:gd name="T20" fmla="*/ 1 w 26"/>
                <a:gd name="T21" fmla="*/ 1 h 25"/>
                <a:gd name="T22" fmla="*/ 1 w 26"/>
                <a:gd name="T23" fmla="*/ 1 h 25"/>
                <a:gd name="T24" fmla="*/ 0 w 26"/>
                <a:gd name="T25" fmla="*/ 0 h 25"/>
                <a:gd name="T26" fmla="*/ 1 w 26"/>
                <a:gd name="T27" fmla="*/ 0 h 25"/>
                <a:gd name="T28" fmla="*/ 1 w 26"/>
                <a:gd name="T29" fmla="*/ 0 h 25"/>
                <a:gd name="T30" fmla="*/ 1 w 26"/>
                <a:gd name="T31" fmla="*/ 0 h 25"/>
                <a:gd name="T32" fmla="*/ 1 w 26"/>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5"/>
                <a:gd name="T53" fmla="*/ 26 w 2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5">
                  <a:moveTo>
                    <a:pt x="12" y="0"/>
                  </a:moveTo>
                  <a:lnTo>
                    <a:pt x="17" y="1"/>
                  </a:lnTo>
                  <a:lnTo>
                    <a:pt x="21" y="3"/>
                  </a:lnTo>
                  <a:lnTo>
                    <a:pt x="25" y="8"/>
                  </a:lnTo>
                  <a:lnTo>
                    <a:pt x="26" y="13"/>
                  </a:lnTo>
                  <a:lnTo>
                    <a:pt x="25" y="17"/>
                  </a:lnTo>
                  <a:lnTo>
                    <a:pt x="21" y="22"/>
                  </a:lnTo>
                  <a:lnTo>
                    <a:pt x="17" y="24"/>
                  </a:lnTo>
                  <a:lnTo>
                    <a:pt x="12" y="25"/>
                  </a:lnTo>
                  <a:lnTo>
                    <a:pt x="8" y="24"/>
                  </a:lnTo>
                  <a:lnTo>
                    <a:pt x="3" y="22"/>
                  </a:lnTo>
                  <a:lnTo>
                    <a:pt x="1" y="17"/>
                  </a:lnTo>
                  <a:lnTo>
                    <a:pt x="0" y="13"/>
                  </a:lnTo>
                  <a:lnTo>
                    <a:pt x="1" y="8"/>
                  </a:lnTo>
                  <a:lnTo>
                    <a:pt x="3" y="3"/>
                  </a:lnTo>
                  <a:lnTo>
                    <a:pt x="8"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89" name="Freeform 105"/>
            <p:cNvSpPr>
              <a:spLocks/>
            </p:cNvSpPr>
            <p:nvPr/>
          </p:nvSpPr>
          <p:spPr bwMode="auto">
            <a:xfrm>
              <a:off x="5051" y="4531"/>
              <a:ext cx="101" cy="28"/>
            </a:xfrm>
            <a:custGeom>
              <a:avLst/>
              <a:gdLst>
                <a:gd name="T0" fmla="*/ 5 w 202"/>
                <a:gd name="T1" fmla="*/ 4 h 55"/>
                <a:gd name="T2" fmla="*/ 3 w 202"/>
                <a:gd name="T3" fmla="*/ 4 h 55"/>
                <a:gd name="T4" fmla="*/ 3 w 202"/>
                <a:gd name="T5" fmla="*/ 3 h 55"/>
                <a:gd name="T6" fmla="*/ 2 w 202"/>
                <a:gd name="T7" fmla="*/ 3 h 55"/>
                <a:gd name="T8" fmla="*/ 1 w 202"/>
                <a:gd name="T9" fmla="*/ 3 h 55"/>
                <a:gd name="T10" fmla="*/ 1 w 202"/>
                <a:gd name="T11" fmla="*/ 2 h 55"/>
                <a:gd name="T12" fmla="*/ 0 w 202"/>
                <a:gd name="T13" fmla="*/ 2 h 55"/>
                <a:gd name="T14" fmla="*/ 1 w 202"/>
                <a:gd name="T15" fmla="*/ 1 h 55"/>
                <a:gd name="T16" fmla="*/ 2 w 202"/>
                <a:gd name="T17" fmla="*/ 0 h 55"/>
                <a:gd name="T18" fmla="*/ 2 w 202"/>
                <a:gd name="T19" fmla="*/ 0 h 55"/>
                <a:gd name="T20" fmla="*/ 2 w 202"/>
                <a:gd name="T21" fmla="*/ 1 h 55"/>
                <a:gd name="T22" fmla="*/ 3 w 202"/>
                <a:gd name="T23" fmla="*/ 1 h 55"/>
                <a:gd name="T24" fmla="*/ 3 w 202"/>
                <a:gd name="T25" fmla="*/ 1 h 55"/>
                <a:gd name="T26" fmla="*/ 5 w 202"/>
                <a:gd name="T27" fmla="*/ 1 h 55"/>
                <a:gd name="T28" fmla="*/ 6 w 202"/>
                <a:gd name="T29" fmla="*/ 1 h 55"/>
                <a:gd name="T30" fmla="*/ 6 w 202"/>
                <a:gd name="T31" fmla="*/ 2 h 55"/>
                <a:gd name="T32" fmla="*/ 7 w 202"/>
                <a:gd name="T33" fmla="*/ 2 h 55"/>
                <a:gd name="T34" fmla="*/ 9 w 202"/>
                <a:gd name="T35" fmla="*/ 1 h 55"/>
                <a:gd name="T36" fmla="*/ 10 w 202"/>
                <a:gd name="T37" fmla="*/ 1 h 55"/>
                <a:gd name="T38" fmla="*/ 11 w 202"/>
                <a:gd name="T39" fmla="*/ 1 h 55"/>
                <a:gd name="T40" fmla="*/ 11 w 202"/>
                <a:gd name="T41" fmla="*/ 1 h 55"/>
                <a:gd name="T42" fmla="*/ 12 w 202"/>
                <a:gd name="T43" fmla="*/ 1 h 55"/>
                <a:gd name="T44" fmla="*/ 12 w 202"/>
                <a:gd name="T45" fmla="*/ 1 h 55"/>
                <a:gd name="T46" fmla="*/ 13 w 202"/>
                <a:gd name="T47" fmla="*/ 1 h 55"/>
                <a:gd name="T48" fmla="*/ 13 w 202"/>
                <a:gd name="T49" fmla="*/ 2 h 55"/>
                <a:gd name="T50" fmla="*/ 13 w 202"/>
                <a:gd name="T51" fmla="*/ 2 h 55"/>
                <a:gd name="T52" fmla="*/ 12 w 202"/>
                <a:gd name="T53" fmla="*/ 3 h 55"/>
                <a:gd name="T54" fmla="*/ 12 w 202"/>
                <a:gd name="T55" fmla="*/ 3 h 55"/>
                <a:gd name="T56" fmla="*/ 11 w 202"/>
                <a:gd name="T57" fmla="*/ 3 h 55"/>
                <a:gd name="T58" fmla="*/ 10 w 202"/>
                <a:gd name="T59" fmla="*/ 4 h 55"/>
                <a:gd name="T60" fmla="*/ 9 w 202"/>
                <a:gd name="T61" fmla="*/ 4 h 55"/>
                <a:gd name="T62" fmla="*/ 7 w 202"/>
                <a:gd name="T63" fmla="*/ 4 h 55"/>
                <a:gd name="T64" fmla="*/ 6 w 202"/>
                <a:gd name="T65" fmla="*/ 4 h 55"/>
                <a:gd name="T66" fmla="*/ 6 w 202"/>
                <a:gd name="T67" fmla="*/ 4 h 55"/>
                <a:gd name="T68" fmla="*/ 6 w 202"/>
                <a:gd name="T69" fmla="*/ 4 h 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
                <a:gd name="T106" fmla="*/ 0 h 55"/>
                <a:gd name="T107" fmla="*/ 202 w 202"/>
                <a:gd name="T108" fmla="*/ 55 h 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 h="55">
                  <a:moveTo>
                    <a:pt x="81" y="54"/>
                  </a:moveTo>
                  <a:lnTo>
                    <a:pt x="71" y="53"/>
                  </a:lnTo>
                  <a:lnTo>
                    <a:pt x="62" y="52"/>
                  </a:lnTo>
                  <a:lnTo>
                    <a:pt x="53" y="49"/>
                  </a:lnTo>
                  <a:lnTo>
                    <a:pt x="44" y="48"/>
                  </a:lnTo>
                  <a:lnTo>
                    <a:pt x="36" y="46"/>
                  </a:lnTo>
                  <a:lnTo>
                    <a:pt x="28" y="42"/>
                  </a:lnTo>
                  <a:lnTo>
                    <a:pt x="20" y="40"/>
                  </a:lnTo>
                  <a:lnTo>
                    <a:pt x="13" y="37"/>
                  </a:lnTo>
                  <a:lnTo>
                    <a:pt x="12" y="37"/>
                  </a:lnTo>
                  <a:lnTo>
                    <a:pt x="7" y="33"/>
                  </a:lnTo>
                  <a:lnTo>
                    <a:pt x="2" y="29"/>
                  </a:lnTo>
                  <a:lnTo>
                    <a:pt x="0" y="23"/>
                  </a:lnTo>
                  <a:lnTo>
                    <a:pt x="0" y="17"/>
                  </a:lnTo>
                  <a:lnTo>
                    <a:pt x="2" y="10"/>
                  </a:lnTo>
                  <a:lnTo>
                    <a:pt x="7" y="5"/>
                  </a:lnTo>
                  <a:lnTo>
                    <a:pt x="14" y="1"/>
                  </a:lnTo>
                  <a:lnTo>
                    <a:pt x="22" y="0"/>
                  </a:lnTo>
                  <a:lnTo>
                    <a:pt x="23" y="0"/>
                  </a:lnTo>
                  <a:lnTo>
                    <a:pt x="24" y="0"/>
                  </a:lnTo>
                  <a:lnTo>
                    <a:pt x="25" y="0"/>
                  </a:lnTo>
                  <a:lnTo>
                    <a:pt x="26" y="1"/>
                  </a:lnTo>
                  <a:lnTo>
                    <a:pt x="33" y="3"/>
                  </a:lnTo>
                  <a:lnTo>
                    <a:pt x="40" y="6"/>
                  </a:lnTo>
                  <a:lnTo>
                    <a:pt x="47" y="8"/>
                  </a:lnTo>
                  <a:lnTo>
                    <a:pt x="55" y="10"/>
                  </a:lnTo>
                  <a:lnTo>
                    <a:pt x="62" y="13"/>
                  </a:lnTo>
                  <a:lnTo>
                    <a:pt x="70" y="14"/>
                  </a:lnTo>
                  <a:lnTo>
                    <a:pt x="79" y="15"/>
                  </a:lnTo>
                  <a:lnTo>
                    <a:pt x="88" y="16"/>
                  </a:lnTo>
                  <a:lnTo>
                    <a:pt x="94" y="17"/>
                  </a:lnTo>
                  <a:lnTo>
                    <a:pt x="101" y="17"/>
                  </a:lnTo>
                  <a:lnTo>
                    <a:pt x="108" y="17"/>
                  </a:lnTo>
                  <a:lnTo>
                    <a:pt x="115" y="17"/>
                  </a:lnTo>
                  <a:lnTo>
                    <a:pt x="123" y="16"/>
                  </a:lnTo>
                  <a:lnTo>
                    <a:pt x="131" y="15"/>
                  </a:lnTo>
                  <a:lnTo>
                    <a:pt x="139" y="14"/>
                  </a:lnTo>
                  <a:lnTo>
                    <a:pt x="147" y="11"/>
                  </a:lnTo>
                  <a:lnTo>
                    <a:pt x="154" y="10"/>
                  </a:lnTo>
                  <a:lnTo>
                    <a:pt x="161" y="8"/>
                  </a:lnTo>
                  <a:lnTo>
                    <a:pt x="168" y="6"/>
                  </a:lnTo>
                  <a:lnTo>
                    <a:pt x="175" y="3"/>
                  </a:lnTo>
                  <a:lnTo>
                    <a:pt x="176" y="2"/>
                  </a:lnTo>
                  <a:lnTo>
                    <a:pt x="179" y="2"/>
                  </a:lnTo>
                  <a:lnTo>
                    <a:pt x="180" y="2"/>
                  </a:lnTo>
                  <a:lnTo>
                    <a:pt x="181" y="2"/>
                  </a:lnTo>
                  <a:lnTo>
                    <a:pt x="188" y="3"/>
                  </a:lnTo>
                  <a:lnTo>
                    <a:pt x="195" y="7"/>
                  </a:lnTo>
                  <a:lnTo>
                    <a:pt x="199" y="13"/>
                  </a:lnTo>
                  <a:lnTo>
                    <a:pt x="202" y="21"/>
                  </a:lnTo>
                  <a:lnTo>
                    <a:pt x="200" y="26"/>
                  </a:lnTo>
                  <a:lnTo>
                    <a:pt x="198" y="32"/>
                  </a:lnTo>
                  <a:lnTo>
                    <a:pt x="195" y="37"/>
                  </a:lnTo>
                  <a:lnTo>
                    <a:pt x="189" y="40"/>
                  </a:lnTo>
                  <a:lnTo>
                    <a:pt x="181" y="42"/>
                  </a:lnTo>
                  <a:lnTo>
                    <a:pt x="174" y="46"/>
                  </a:lnTo>
                  <a:lnTo>
                    <a:pt x="166" y="48"/>
                  </a:lnTo>
                  <a:lnTo>
                    <a:pt x="157" y="49"/>
                  </a:lnTo>
                  <a:lnTo>
                    <a:pt x="149" y="52"/>
                  </a:lnTo>
                  <a:lnTo>
                    <a:pt x="139" y="53"/>
                  </a:lnTo>
                  <a:lnTo>
                    <a:pt x="130" y="54"/>
                  </a:lnTo>
                  <a:lnTo>
                    <a:pt x="121" y="55"/>
                  </a:lnTo>
                  <a:lnTo>
                    <a:pt x="116" y="55"/>
                  </a:lnTo>
                  <a:lnTo>
                    <a:pt x="111" y="55"/>
                  </a:lnTo>
                  <a:lnTo>
                    <a:pt x="106" y="55"/>
                  </a:lnTo>
                  <a:lnTo>
                    <a:pt x="100" y="55"/>
                  </a:lnTo>
                  <a:lnTo>
                    <a:pt x="96" y="55"/>
                  </a:lnTo>
                  <a:lnTo>
                    <a:pt x="90" y="55"/>
                  </a:lnTo>
                  <a:lnTo>
                    <a:pt x="85" y="54"/>
                  </a:lnTo>
                  <a:lnTo>
                    <a:pt x="81"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90" name="Freeform 106"/>
            <p:cNvSpPr>
              <a:spLocks/>
            </p:cNvSpPr>
            <p:nvPr/>
          </p:nvSpPr>
          <p:spPr bwMode="auto">
            <a:xfrm>
              <a:off x="4974" y="4305"/>
              <a:ext cx="12" cy="50"/>
            </a:xfrm>
            <a:custGeom>
              <a:avLst/>
              <a:gdLst>
                <a:gd name="T0" fmla="*/ 1 w 25"/>
                <a:gd name="T1" fmla="*/ 6 h 100"/>
                <a:gd name="T2" fmla="*/ 1 w 25"/>
                <a:gd name="T3" fmla="*/ 1 h 100"/>
                <a:gd name="T4" fmla="*/ 1 w 25"/>
                <a:gd name="T5" fmla="*/ 1 h 100"/>
                <a:gd name="T6" fmla="*/ 1 w 25"/>
                <a:gd name="T7" fmla="*/ 1 h 100"/>
                <a:gd name="T8" fmla="*/ 1 w 25"/>
                <a:gd name="T9" fmla="*/ 1 h 100"/>
                <a:gd name="T10" fmla="*/ 1 w 25"/>
                <a:gd name="T11" fmla="*/ 1 h 100"/>
                <a:gd name="T12" fmla="*/ 0 w 25"/>
                <a:gd name="T13" fmla="*/ 0 h 100"/>
                <a:gd name="T14" fmla="*/ 0 w 25"/>
                <a:gd name="T15" fmla="*/ 0 h 100"/>
                <a:gd name="T16" fmla="*/ 0 w 25"/>
                <a:gd name="T17" fmla="*/ 1 h 100"/>
                <a:gd name="T18" fmla="*/ 0 w 25"/>
                <a:gd name="T19" fmla="*/ 1 h 100"/>
                <a:gd name="T20" fmla="*/ 0 w 25"/>
                <a:gd name="T21" fmla="*/ 1 h 100"/>
                <a:gd name="T22" fmla="*/ 0 w 25"/>
                <a:gd name="T23" fmla="*/ 1 h 100"/>
                <a:gd name="T24" fmla="*/ 0 w 25"/>
                <a:gd name="T25" fmla="*/ 6 h 100"/>
                <a:gd name="T26" fmla="*/ 0 w 25"/>
                <a:gd name="T27" fmla="*/ 6 h 100"/>
                <a:gd name="T28" fmla="*/ 0 w 25"/>
                <a:gd name="T29" fmla="*/ 6 h 100"/>
                <a:gd name="T30" fmla="*/ 0 w 25"/>
                <a:gd name="T31" fmla="*/ 6 h 100"/>
                <a:gd name="T32" fmla="*/ 0 w 25"/>
                <a:gd name="T33" fmla="*/ 6 h 100"/>
                <a:gd name="T34" fmla="*/ 0 w 25"/>
                <a:gd name="T35" fmla="*/ 6 h 100"/>
                <a:gd name="T36" fmla="*/ 1 w 25"/>
                <a:gd name="T37" fmla="*/ 6 h 100"/>
                <a:gd name="T38" fmla="*/ 1 w 25"/>
                <a:gd name="T39" fmla="*/ 6 h 100"/>
                <a:gd name="T40" fmla="*/ 1 w 25"/>
                <a:gd name="T41" fmla="*/ 6 h 100"/>
                <a:gd name="T42" fmla="*/ 1 w 25"/>
                <a:gd name="T43" fmla="*/ 6 h 100"/>
                <a:gd name="T44" fmla="*/ 1 w 25"/>
                <a:gd name="T45" fmla="*/ 6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100"/>
                <a:gd name="T71" fmla="*/ 25 w 25"/>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100">
                  <a:moveTo>
                    <a:pt x="21" y="90"/>
                  </a:moveTo>
                  <a:lnTo>
                    <a:pt x="25" y="10"/>
                  </a:lnTo>
                  <a:lnTo>
                    <a:pt x="24" y="6"/>
                  </a:lnTo>
                  <a:lnTo>
                    <a:pt x="21" y="3"/>
                  </a:lnTo>
                  <a:lnTo>
                    <a:pt x="18" y="1"/>
                  </a:lnTo>
                  <a:lnTo>
                    <a:pt x="13" y="0"/>
                  </a:lnTo>
                  <a:lnTo>
                    <a:pt x="9" y="0"/>
                  </a:lnTo>
                  <a:lnTo>
                    <a:pt x="6" y="2"/>
                  </a:lnTo>
                  <a:lnTo>
                    <a:pt x="3" y="6"/>
                  </a:lnTo>
                  <a:lnTo>
                    <a:pt x="2" y="10"/>
                  </a:lnTo>
                  <a:lnTo>
                    <a:pt x="0" y="88"/>
                  </a:lnTo>
                  <a:lnTo>
                    <a:pt x="1" y="93"/>
                  </a:lnTo>
                  <a:lnTo>
                    <a:pt x="3" y="96"/>
                  </a:lnTo>
                  <a:lnTo>
                    <a:pt x="6" y="99"/>
                  </a:lnTo>
                  <a:lnTo>
                    <a:pt x="11" y="100"/>
                  </a:lnTo>
                  <a:lnTo>
                    <a:pt x="16" y="99"/>
                  </a:lnTo>
                  <a:lnTo>
                    <a:pt x="18" y="96"/>
                  </a:lnTo>
                  <a:lnTo>
                    <a:pt x="20" y="94"/>
                  </a:lnTo>
                  <a:lnTo>
                    <a:pt x="21"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91" name="Freeform 107"/>
            <p:cNvSpPr>
              <a:spLocks/>
            </p:cNvSpPr>
            <p:nvPr/>
          </p:nvSpPr>
          <p:spPr bwMode="auto">
            <a:xfrm>
              <a:off x="4995" y="4330"/>
              <a:ext cx="31" cy="43"/>
            </a:xfrm>
            <a:custGeom>
              <a:avLst/>
              <a:gdLst>
                <a:gd name="T0" fmla="*/ 2 w 62"/>
                <a:gd name="T1" fmla="*/ 5 h 86"/>
                <a:gd name="T2" fmla="*/ 4 w 62"/>
                <a:gd name="T3" fmla="*/ 1 h 86"/>
                <a:gd name="T4" fmla="*/ 4 w 62"/>
                <a:gd name="T5" fmla="*/ 1 h 86"/>
                <a:gd name="T6" fmla="*/ 4 w 62"/>
                <a:gd name="T7" fmla="*/ 1 h 86"/>
                <a:gd name="T8" fmla="*/ 4 w 62"/>
                <a:gd name="T9" fmla="*/ 1 h 86"/>
                <a:gd name="T10" fmla="*/ 4 w 62"/>
                <a:gd name="T11" fmla="*/ 1 h 86"/>
                <a:gd name="T12" fmla="*/ 4 w 62"/>
                <a:gd name="T13" fmla="*/ 1 h 86"/>
                <a:gd name="T14" fmla="*/ 4 w 62"/>
                <a:gd name="T15" fmla="*/ 0 h 86"/>
                <a:gd name="T16" fmla="*/ 3 w 62"/>
                <a:gd name="T17" fmla="*/ 0 h 86"/>
                <a:gd name="T18" fmla="*/ 3 w 62"/>
                <a:gd name="T19" fmla="*/ 1 h 86"/>
                <a:gd name="T20" fmla="*/ 3 w 62"/>
                <a:gd name="T21" fmla="*/ 1 h 86"/>
                <a:gd name="T22" fmla="*/ 3 w 62"/>
                <a:gd name="T23" fmla="*/ 1 h 86"/>
                <a:gd name="T24" fmla="*/ 1 w 62"/>
                <a:gd name="T25" fmla="*/ 5 h 86"/>
                <a:gd name="T26" fmla="*/ 1 w 62"/>
                <a:gd name="T27" fmla="*/ 5 h 86"/>
                <a:gd name="T28" fmla="*/ 0 w 62"/>
                <a:gd name="T29" fmla="*/ 5 h 86"/>
                <a:gd name="T30" fmla="*/ 0 w 62"/>
                <a:gd name="T31" fmla="*/ 5 h 86"/>
                <a:gd name="T32" fmla="*/ 1 w 62"/>
                <a:gd name="T33" fmla="*/ 5 h 86"/>
                <a:gd name="T34" fmla="*/ 1 w 62"/>
                <a:gd name="T35" fmla="*/ 5 h 86"/>
                <a:gd name="T36" fmla="*/ 1 w 62"/>
                <a:gd name="T37" fmla="*/ 5 h 86"/>
                <a:gd name="T38" fmla="*/ 1 w 62"/>
                <a:gd name="T39" fmla="*/ 5 h 86"/>
                <a:gd name="T40" fmla="*/ 2 w 62"/>
                <a:gd name="T41" fmla="*/ 5 h 86"/>
                <a:gd name="T42" fmla="*/ 2 w 62"/>
                <a:gd name="T43" fmla="*/ 5 h 86"/>
                <a:gd name="T44" fmla="*/ 2 w 62"/>
                <a:gd name="T45" fmla="*/ 5 h 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6"/>
                <a:gd name="T71" fmla="*/ 62 w 62"/>
                <a:gd name="T72" fmla="*/ 86 h 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6">
                  <a:moveTo>
                    <a:pt x="21" y="82"/>
                  </a:moveTo>
                  <a:lnTo>
                    <a:pt x="60" y="17"/>
                  </a:lnTo>
                  <a:lnTo>
                    <a:pt x="62" y="13"/>
                  </a:lnTo>
                  <a:lnTo>
                    <a:pt x="62" y="8"/>
                  </a:lnTo>
                  <a:lnTo>
                    <a:pt x="60" y="5"/>
                  </a:lnTo>
                  <a:lnTo>
                    <a:pt x="57" y="2"/>
                  </a:lnTo>
                  <a:lnTo>
                    <a:pt x="53" y="0"/>
                  </a:lnTo>
                  <a:lnTo>
                    <a:pt x="48" y="0"/>
                  </a:lnTo>
                  <a:lnTo>
                    <a:pt x="45" y="2"/>
                  </a:lnTo>
                  <a:lnTo>
                    <a:pt x="42" y="6"/>
                  </a:lnTo>
                  <a:lnTo>
                    <a:pt x="1" y="69"/>
                  </a:lnTo>
                  <a:lnTo>
                    <a:pt x="0" y="74"/>
                  </a:lnTo>
                  <a:lnTo>
                    <a:pt x="0" y="78"/>
                  </a:lnTo>
                  <a:lnTo>
                    <a:pt x="1" y="82"/>
                  </a:lnTo>
                  <a:lnTo>
                    <a:pt x="5" y="85"/>
                  </a:lnTo>
                  <a:lnTo>
                    <a:pt x="9" y="86"/>
                  </a:lnTo>
                  <a:lnTo>
                    <a:pt x="14" y="86"/>
                  </a:lnTo>
                  <a:lnTo>
                    <a:pt x="17" y="84"/>
                  </a:lnTo>
                  <a:lnTo>
                    <a:pt x="2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grpSp>
      <p:grpSp>
        <p:nvGrpSpPr>
          <p:cNvPr id="2090092" name="Group 108"/>
          <p:cNvGrpSpPr>
            <a:grpSpLocks/>
          </p:cNvGrpSpPr>
          <p:nvPr/>
        </p:nvGrpSpPr>
        <p:grpSpPr bwMode="auto">
          <a:xfrm>
            <a:off x="6933272" y="4538521"/>
            <a:ext cx="590550" cy="731838"/>
            <a:chOff x="4703" y="4291"/>
            <a:chExt cx="259" cy="369"/>
          </a:xfrm>
        </p:grpSpPr>
        <p:sp>
          <p:nvSpPr>
            <p:cNvPr id="2090093" name="Freeform 109"/>
            <p:cNvSpPr>
              <a:spLocks/>
            </p:cNvSpPr>
            <p:nvPr/>
          </p:nvSpPr>
          <p:spPr bwMode="auto">
            <a:xfrm>
              <a:off x="4703" y="4291"/>
              <a:ext cx="219" cy="369"/>
            </a:xfrm>
            <a:custGeom>
              <a:avLst/>
              <a:gdLst>
                <a:gd name="T0" fmla="*/ 27 w 438"/>
                <a:gd name="T1" fmla="*/ 28 h 738"/>
                <a:gd name="T2" fmla="*/ 26 w 438"/>
                <a:gd name="T3" fmla="*/ 27 h 738"/>
                <a:gd name="T4" fmla="*/ 25 w 438"/>
                <a:gd name="T5" fmla="*/ 27 h 738"/>
                <a:gd name="T6" fmla="*/ 24 w 438"/>
                <a:gd name="T7" fmla="*/ 27 h 738"/>
                <a:gd name="T8" fmla="*/ 23 w 438"/>
                <a:gd name="T9" fmla="*/ 28 h 738"/>
                <a:gd name="T10" fmla="*/ 22 w 438"/>
                <a:gd name="T11" fmla="*/ 29 h 738"/>
                <a:gd name="T12" fmla="*/ 21 w 438"/>
                <a:gd name="T13" fmla="*/ 29 h 738"/>
                <a:gd name="T14" fmla="*/ 20 w 438"/>
                <a:gd name="T15" fmla="*/ 29 h 738"/>
                <a:gd name="T16" fmla="*/ 19 w 438"/>
                <a:gd name="T17" fmla="*/ 28 h 738"/>
                <a:gd name="T18" fmla="*/ 18 w 438"/>
                <a:gd name="T19" fmla="*/ 23 h 738"/>
                <a:gd name="T20" fmla="*/ 19 w 438"/>
                <a:gd name="T21" fmla="*/ 20 h 738"/>
                <a:gd name="T22" fmla="*/ 20 w 438"/>
                <a:gd name="T23" fmla="*/ 19 h 738"/>
                <a:gd name="T24" fmla="*/ 21 w 438"/>
                <a:gd name="T25" fmla="*/ 19 h 738"/>
                <a:gd name="T26" fmla="*/ 22 w 438"/>
                <a:gd name="T27" fmla="*/ 19 h 738"/>
                <a:gd name="T28" fmla="*/ 23 w 438"/>
                <a:gd name="T29" fmla="*/ 20 h 738"/>
                <a:gd name="T30" fmla="*/ 24 w 438"/>
                <a:gd name="T31" fmla="*/ 21 h 738"/>
                <a:gd name="T32" fmla="*/ 25 w 438"/>
                <a:gd name="T33" fmla="*/ 21 h 738"/>
                <a:gd name="T34" fmla="*/ 26 w 438"/>
                <a:gd name="T35" fmla="*/ 20 h 738"/>
                <a:gd name="T36" fmla="*/ 27 w 438"/>
                <a:gd name="T37" fmla="*/ 20 h 738"/>
                <a:gd name="T38" fmla="*/ 27 w 438"/>
                <a:gd name="T39" fmla="*/ 10 h 738"/>
                <a:gd name="T40" fmla="*/ 21 w 438"/>
                <a:gd name="T41" fmla="*/ 10 h 738"/>
                <a:gd name="T42" fmla="*/ 21 w 438"/>
                <a:gd name="T43" fmla="*/ 9 h 738"/>
                <a:gd name="T44" fmla="*/ 21 w 438"/>
                <a:gd name="T45" fmla="*/ 7 h 738"/>
                <a:gd name="T46" fmla="*/ 22 w 438"/>
                <a:gd name="T47" fmla="*/ 6 h 738"/>
                <a:gd name="T48" fmla="*/ 22 w 438"/>
                <a:gd name="T49" fmla="*/ 5 h 738"/>
                <a:gd name="T50" fmla="*/ 21 w 438"/>
                <a:gd name="T51" fmla="*/ 3 h 738"/>
                <a:gd name="T52" fmla="*/ 19 w 438"/>
                <a:gd name="T53" fmla="*/ 1 h 738"/>
                <a:gd name="T54" fmla="*/ 17 w 438"/>
                <a:gd name="T55" fmla="*/ 1 h 738"/>
                <a:gd name="T56" fmla="*/ 13 w 438"/>
                <a:gd name="T57" fmla="*/ 1 h 738"/>
                <a:gd name="T58" fmla="*/ 9 w 438"/>
                <a:gd name="T59" fmla="*/ 1 h 738"/>
                <a:gd name="T60" fmla="*/ 7 w 438"/>
                <a:gd name="T61" fmla="*/ 4 h 738"/>
                <a:gd name="T62" fmla="*/ 7 w 438"/>
                <a:gd name="T63" fmla="*/ 6 h 738"/>
                <a:gd name="T64" fmla="*/ 7 w 438"/>
                <a:gd name="T65" fmla="*/ 7 h 738"/>
                <a:gd name="T66" fmla="*/ 9 w 438"/>
                <a:gd name="T67" fmla="*/ 9 h 738"/>
                <a:gd name="T68" fmla="*/ 9 w 438"/>
                <a:gd name="T69" fmla="*/ 10 h 738"/>
                <a:gd name="T70" fmla="*/ 7 w 438"/>
                <a:gd name="T71" fmla="*/ 10 h 738"/>
                <a:gd name="T72" fmla="*/ 9 w 438"/>
                <a:gd name="T73" fmla="*/ 38 h 738"/>
                <a:gd name="T74" fmla="*/ 12 w 438"/>
                <a:gd name="T75" fmla="*/ 46 h 738"/>
                <a:gd name="T76" fmla="*/ 13 w 438"/>
                <a:gd name="T77" fmla="*/ 46 h 738"/>
                <a:gd name="T78" fmla="*/ 13 w 438"/>
                <a:gd name="T79" fmla="*/ 45 h 738"/>
                <a:gd name="T80" fmla="*/ 9 w 438"/>
                <a:gd name="T81" fmla="*/ 43 h 738"/>
                <a:gd name="T82" fmla="*/ 12 w 438"/>
                <a:gd name="T83" fmla="*/ 38 h 738"/>
                <a:gd name="T84" fmla="*/ 12 w 438"/>
                <a:gd name="T85" fmla="*/ 38 h 738"/>
                <a:gd name="T86" fmla="*/ 24 w 438"/>
                <a:gd name="T87" fmla="*/ 44 h 738"/>
                <a:gd name="T88" fmla="*/ 25 w 438"/>
                <a:gd name="T89" fmla="*/ 43 h 738"/>
                <a:gd name="T90" fmla="*/ 25 w 438"/>
                <a:gd name="T91" fmla="*/ 42 h 738"/>
                <a:gd name="T92" fmla="*/ 23 w 438"/>
                <a:gd name="T93" fmla="*/ 42 h 738"/>
                <a:gd name="T94" fmla="*/ 27 w 438"/>
                <a:gd name="T95" fmla="*/ 38 h 738"/>
                <a:gd name="T96" fmla="*/ 27 w 438"/>
                <a:gd name="T97" fmla="*/ 28 h 7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8"/>
                <a:gd name="T148" fmla="*/ 0 h 738"/>
                <a:gd name="T149" fmla="*/ 438 w 438"/>
                <a:gd name="T150" fmla="*/ 738 h 7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8" h="738">
                  <a:moveTo>
                    <a:pt x="424" y="453"/>
                  </a:moveTo>
                  <a:lnTo>
                    <a:pt x="424" y="453"/>
                  </a:lnTo>
                  <a:lnTo>
                    <a:pt x="419" y="451"/>
                  </a:lnTo>
                  <a:lnTo>
                    <a:pt x="415" y="448"/>
                  </a:lnTo>
                  <a:lnTo>
                    <a:pt x="410" y="445"/>
                  </a:lnTo>
                  <a:lnTo>
                    <a:pt x="406" y="444"/>
                  </a:lnTo>
                  <a:lnTo>
                    <a:pt x="401" y="443"/>
                  </a:lnTo>
                  <a:lnTo>
                    <a:pt x="396" y="442"/>
                  </a:lnTo>
                  <a:lnTo>
                    <a:pt x="392" y="441"/>
                  </a:lnTo>
                  <a:lnTo>
                    <a:pt x="387" y="441"/>
                  </a:lnTo>
                  <a:lnTo>
                    <a:pt x="380" y="441"/>
                  </a:lnTo>
                  <a:lnTo>
                    <a:pt x="374" y="442"/>
                  </a:lnTo>
                  <a:lnTo>
                    <a:pt x="369" y="444"/>
                  </a:lnTo>
                  <a:lnTo>
                    <a:pt x="362" y="447"/>
                  </a:lnTo>
                  <a:lnTo>
                    <a:pt x="356" y="450"/>
                  </a:lnTo>
                  <a:lnTo>
                    <a:pt x="350" y="455"/>
                  </a:lnTo>
                  <a:lnTo>
                    <a:pt x="346" y="459"/>
                  </a:lnTo>
                  <a:lnTo>
                    <a:pt x="340" y="465"/>
                  </a:lnTo>
                  <a:lnTo>
                    <a:pt x="335" y="468"/>
                  </a:lnTo>
                  <a:lnTo>
                    <a:pt x="331" y="471"/>
                  </a:lnTo>
                  <a:lnTo>
                    <a:pt x="326" y="472"/>
                  </a:lnTo>
                  <a:lnTo>
                    <a:pt x="321" y="472"/>
                  </a:lnTo>
                  <a:lnTo>
                    <a:pt x="317" y="471"/>
                  </a:lnTo>
                  <a:lnTo>
                    <a:pt x="313" y="470"/>
                  </a:lnTo>
                  <a:lnTo>
                    <a:pt x="309" y="466"/>
                  </a:lnTo>
                  <a:lnTo>
                    <a:pt x="304" y="463"/>
                  </a:lnTo>
                  <a:lnTo>
                    <a:pt x="294" y="448"/>
                  </a:lnTo>
                  <a:lnTo>
                    <a:pt x="285" y="429"/>
                  </a:lnTo>
                  <a:lnTo>
                    <a:pt x="280" y="406"/>
                  </a:lnTo>
                  <a:lnTo>
                    <a:pt x="278" y="382"/>
                  </a:lnTo>
                  <a:lnTo>
                    <a:pt x="280" y="358"/>
                  </a:lnTo>
                  <a:lnTo>
                    <a:pt x="285" y="336"/>
                  </a:lnTo>
                  <a:lnTo>
                    <a:pt x="294" y="318"/>
                  </a:lnTo>
                  <a:lnTo>
                    <a:pt x="304" y="303"/>
                  </a:lnTo>
                  <a:lnTo>
                    <a:pt x="309" y="299"/>
                  </a:lnTo>
                  <a:lnTo>
                    <a:pt x="313" y="296"/>
                  </a:lnTo>
                  <a:lnTo>
                    <a:pt x="317" y="295"/>
                  </a:lnTo>
                  <a:lnTo>
                    <a:pt x="321" y="293"/>
                  </a:lnTo>
                  <a:lnTo>
                    <a:pt x="326" y="293"/>
                  </a:lnTo>
                  <a:lnTo>
                    <a:pt x="331" y="296"/>
                  </a:lnTo>
                  <a:lnTo>
                    <a:pt x="335" y="298"/>
                  </a:lnTo>
                  <a:lnTo>
                    <a:pt x="340" y="302"/>
                  </a:lnTo>
                  <a:lnTo>
                    <a:pt x="346" y="307"/>
                  </a:lnTo>
                  <a:lnTo>
                    <a:pt x="350" y="312"/>
                  </a:lnTo>
                  <a:lnTo>
                    <a:pt x="356" y="315"/>
                  </a:lnTo>
                  <a:lnTo>
                    <a:pt x="362" y="319"/>
                  </a:lnTo>
                  <a:lnTo>
                    <a:pt x="369" y="321"/>
                  </a:lnTo>
                  <a:lnTo>
                    <a:pt x="374" y="323"/>
                  </a:lnTo>
                  <a:lnTo>
                    <a:pt x="380" y="325"/>
                  </a:lnTo>
                  <a:lnTo>
                    <a:pt x="387" y="325"/>
                  </a:lnTo>
                  <a:lnTo>
                    <a:pt x="393" y="325"/>
                  </a:lnTo>
                  <a:lnTo>
                    <a:pt x="399" y="323"/>
                  </a:lnTo>
                  <a:lnTo>
                    <a:pt x="406" y="321"/>
                  </a:lnTo>
                  <a:lnTo>
                    <a:pt x="411" y="319"/>
                  </a:lnTo>
                  <a:lnTo>
                    <a:pt x="417" y="316"/>
                  </a:lnTo>
                  <a:lnTo>
                    <a:pt x="423" y="313"/>
                  </a:lnTo>
                  <a:lnTo>
                    <a:pt x="427" y="308"/>
                  </a:lnTo>
                  <a:lnTo>
                    <a:pt x="433" y="304"/>
                  </a:lnTo>
                  <a:lnTo>
                    <a:pt x="438" y="298"/>
                  </a:lnTo>
                  <a:lnTo>
                    <a:pt x="438" y="160"/>
                  </a:lnTo>
                  <a:lnTo>
                    <a:pt x="327" y="160"/>
                  </a:lnTo>
                  <a:lnTo>
                    <a:pt x="325" y="155"/>
                  </a:lnTo>
                  <a:lnTo>
                    <a:pt x="323" y="152"/>
                  </a:lnTo>
                  <a:lnTo>
                    <a:pt x="321" y="148"/>
                  </a:lnTo>
                  <a:lnTo>
                    <a:pt x="321" y="145"/>
                  </a:lnTo>
                  <a:lnTo>
                    <a:pt x="323" y="138"/>
                  </a:lnTo>
                  <a:lnTo>
                    <a:pt x="326" y="132"/>
                  </a:lnTo>
                  <a:lnTo>
                    <a:pt x="330" y="128"/>
                  </a:lnTo>
                  <a:lnTo>
                    <a:pt x="334" y="123"/>
                  </a:lnTo>
                  <a:lnTo>
                    <a:pt x="336" y="121"/>
                  </a:lnTo>
                  <a:lnTo>
                    <a:pt x="343" y="112"/>
                  </a:lnTo>
                  <a:lnTo>
                    <a:pt x="348" y="101"/>
                  </a:lnTo>
                  <a:lnTo>
                    <a:pt x="351" y="91"/>
                  </a:lnTo>
                  <a:lnTo>
                    <a:pt x="353" y="81"/>
                  </a:lnTo>
                  <a:lnTo>
                    <a:pt x="351" y="69"/>
                  </a:lnTo>
                  <a:lnTo>
                    <a:pt x="348" y="58"/>
                  </a:lnTo>
                  <a:lnTo>
                    <a:pt x="341" y="46"/>
                  </a:lnTo>
                  <a:lnTo>
                    <a:pt x="333" y="36"/>
                  </a:lnTo>
                  <a:lnTo>
                    <a:pt x="324" y="28"/>
                  </a:lnTo>
                  <a:lnTo>
                    <a:pt x="313" y="21"/>
                  </a:lnTo>
                  <a:lnTo>
                    <a:pt x="301" y="15"/>
                  </a:lnTo>
                  <a:lnTo>
                    <a:pt x="288" y="9"/>
                  </a:lnTo>
                  <a:lnTo>
                    <a:pt x="274" y="6"/>
                  </a:lnTo>
                  <a:lnTo>
                    <a:pt x="259" y="2"/>
                  </a:lnTo>
                  <a:lnTo>
                    <a:pt x="244" y="1"/>
                  </a:lnTo>
                  <a:lnTo>
                    <a:pt x="228" y="0"/>
                  </a:lnTo>
                  <a:lnTo>
                    <a:pt x="203" y="1"/>
                  </a:lnTo>
                  <a:lnTo>
                    <a:pt x="179" y="6"/>
                  </a:lnTo>
                  <a:lnTo>
                    <a:pt x="158" y="14"/>
                  </a:lnTo>
                  <a:lnTo>
                    <a:pt x="139" y="23"/>
                  </a:lnTo>
                  <a:lnTo>
                    <a:pt x="124" y="36"/>
                  </a:lnTo>
                  <a:lnTo>
                    <a:pt x="113" y="49"/>
                  </a:lnTo>
                  <a:lnTo>
                    <a:pt x="106" y="64"/>
                  </a:lnTo>
                  <a:lnTo>
                    <a:pt x="104" y="81"/>
                  </a:lnTo>
                  <a:lnTo>
                    <a:pt x="105" y="91"/>
                  </a:lnTo>
                  <a:lnTo>
                    <a:pt x="108" y="101"/>
                  </a:lnTo>
                  <a:lnTo>
                    <a:pt x="113" y="112"/>
                  </a:lnTo>
                  <a:lnTo>
                    <a:pt x="120" y="121"/>
                  </a:lnTo>
                  <a:lnTo>
                    <a:pt x="122" y="123"/>
                  </a:lnTo>
                  <a:lnTo>
                    <a:pt x="127" y="128"/>
                  </a:lnTo>
                  <a:lnTo>
                    <a:pt x="130" y="132"/>
                  </a:lnTo>
                  <a:lnTo>
                    <a:pt x="134" y="138"/>
                  </a:lnTo>
                  <a:lnTo>
                    <a:pt x="135" y="145"/>
                  </a:lnTo>
                  <a:lnTo>
                    <a:pt x="135" y="148"/>
                  </a:lnTo>
                  <a:lnTo>
                    <a:pt x="134" y="152"/>
                  </a:lnTo>
                  <a:lnTo>
                    <a:pt x="133" y="155"/>
                  </a:lnTo>
                  <a:lnTo>
                    <a:pt x="130" y="159"/>
                  </a:lnTo>
                  <a:lnTo>
                    <a:pt x="103" y="160"/>
                  </a:lnTo>
                  <a:lnTo>
                    <a:pt x="0" y="160"/>
                  </a:lnTo>
                  <a:lnTo>
                    <a:pt x="0" y="605"/>
                  </a:lnTo>
                  <a:lnTo>
                    <a:pt x="144" y="605"/>
                  </a:lnTo>
                  <a:lnTo>
                    <a:pt x="75" y="708"/>
                  </a:lnTo>
                  <a:lnTo>
                    <a:pt x="177" y="738"/>
                  </a:lnTo>
                  <a:lnTo>
                    <a:pt x="184" y="738"/>
                  </a:lnTo>
                  <a:lnTo>
                    <a:pt x="191" y="737"/>
                  </a:lnTo>
                  <a:lnTo>
                    <a:pt x="196" y="732"/>
                  </a:lnTo>
                  <a:lnTo>
                    <a:pt x="199" y="726"/>
                  </a:lnTo>
                  <a:lnTo>
                    <a:pt x="200" y="719"/>
                  </a:lnTo>
                  <a:lnTo>
                    <a:pt x="198" y="712"/>
                  </a:lnTo>
                  <a:lnTo>
                    <a:pt x="194" y="708"/>
                  </a:lnTo>
                  <a:lnTo>
                    <a:pt x="188" y="704"/>
                  </a:lnTo>
                  <a:lnTo>
                    <a:pt x="131" y="687"/>
                  </a:lnTo>
                  <a:lnTo>
                    <a:pt x="186" y="608"/>
                  </a:lnTo>
                  <a:lnTo>
                    <a:pt x="186" y="607"/>
                  </a:lnTo>
                  <a:lnTo>
                    <a:pt x="187" y="605"/>
                  </a:lnTo>
                  <a:lnTo>
                    <a:pt x="244" y="605"/>
                  </a:lnTo>
                  <a:lnTo>
                    <a:pt x="290" y="738"/>
                  </a:lnTo>
                  <a:lnTo>
                    <a:pt x="383" y="691"/>
                  </a:lnTo>
                  <a:lnTo>
                    <a:pt x="388" y="686"/>
                  </a:lnTo>
                  <a:lnTo>
                    <a:pt x="392" y="680"/>
                  </a:lnTo>
                  <a:lnTo>
                    <a:pt x="393" y="673"/>
                  </a:lnTo>
                  <a:lnTo>
                    <a:pt x="391" y="666"/>
                  </a:lnTo>
                  <a:lnTo>
                    <a:pt x="386" y="661"/>
                  </a:lnTo>
                  <a:lnTo>
                    <a:pt x="380" y="657"/>
                  </a:lnTo>
                  <a:lnTo>
                    <a:pt x="373" y="656"/>
                  </a:lnTo>
                  <a:lnTo>
                    <a:pt x="366" y="658"/>
                  </a:lnTo>
                  <a:lnTo>
                    <a:pt x="311" y="687"/>
                  </a:lnTo>
                  <a:lnTo>
                    <a:pt x="282" y="605"/>
                  </a:lnTo>
                  <a:lnTo>
                    <a:pt x="438" y="605"/>
                  </a:lnTo>
                  <a:lnTo>
                    <a:pt x="438" y="470"/>
                  </a:lnTo>
                  <a:lnTo>
                    <a:pt x="434" y="465"/>
                  </a:lnTo>
                  <a:lnTo>
                    <a:pt x="431" y="460"/>
                  </a:lnTo>
                  <a:lnTo>
                    <a:pt x="427" y="457"/>
                  </a:lnTo>
                  <a:lnTo>
                    <a:pt x="424" y="4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94" name="Freeform 110"/>
            <p:cNvSpPr>
              <a:spLocks/>
            </p:cNvSpPr>
            <p:nvPr/>
          </p:nvSpPr>
          <p:spPr bwMode="auto">
            <a:xfrm>
              <a:off x="4721" y="4309"/>
              <a:ext cx="183" cy="267"/>
            </a:xfrm>
            <a:custGeom>
              <a:avLst/>
              <a:gdLst>
                <a:gd name="T0" fmla="*/ 0 w 366"/>
                <a:gd name="T1" fmla="*/ 9 h 535"/>
                <a:gd name="T2" fmla="*/ 7 w 366"/>
                <a:gd name="T3" fmla="*/ 9 h 535"/>
                <a:gd name="T4" fmla="*/ 9 w 366"/>
                <a:gd name="T5" fmla="*/ 7 h 535"/>
                <a:gd name="T6" fmla="*/ 8 w 366"/>
                <a:gd name="T7" fmla="*/ 5 h 535"/>
                <a:gd name="T8" fmla="*/ 6 w 366"/>
                <a:gd name="T9" fmla="*/ 3 h 535"/>
                <a:gd name="T10" fmla="*/ 7 w 366"/>
                <a:gd name="T11" fmla="*/ 1 h 535"/>
                <a:gd name="T12" fmla="*/ 9 w 366"/>
                <a:gd name="T13" fmla="*/ 0 h 535"/>
                <a:gd name="T14" fmla="*/ 11 w 366"/>
                <a:gd name="T15" fmla="*/ 0 h 535"/>
                <a:gd name="T16" fmla="*/ 12 w 366"/>
                <a:gd name="T17" fmla="*/ 0 h 535"/>
                <a:gd name="T18" fmla="*/ 14 w 366"/>
                <a:gd name="T19" fmla="*/ 0 h 535"/>
                <a:gd name="T20" fmla="*/ 17 w 366"/>
                <a:gd name="T21" fmla="*/ 1 h 535"/>
                <a:gd name="T22" fmla="*/ 18 w 366"/>
                <a:gd name="T23" fmla="*/ 2 h 535"/>
                <a:gd name="T24" fmla="*/ 17 w 366"/>
                <a:gd name="T25" fmla="*/ 4 h 535"/>
                <a:gd name="T26" fmla="*/ 15 w 366"/>
                <a:gd name="T27" fmla="*/ 6 h 535"/>
                <a:gd name="T28" fmla="*/ 17 w 366"/>
                <a:gd name="T29" fmla="*/ 9 h 535"/>
                <a:gd name="T30" fmla="*/ 23 w 366"/>
                <a:gd name="T31" fmla="*/ 9 h 535"/>
                <a:gd name="T32" fmla="*/ 23 w 366"/>
                <a:gd name="T33" fmla="*/ 15 h 535"/>
                <a:gd name="T34" fmla="*/ 22 w 366"/>
                <a:gd name="T35" fmla="*/ 15 h 535"/>
                <a:gd name="T36" fmla="*/ 21 w 366"/>
                <a:gd name="T37" fmla="*/ 15 h 535"/>
                <a:gd name="T38" fmla="*/ 20 w 366"/>
                <a:gd name="T39" fmla="*/ 14 h 535"/>
                <a:gd name="T40" fmla="*/ 19 w 366"/>
                <a:gd name="T41" fmla="*/ 14 h 535"/>
                <a:gd name="T42" fmla="*/ 18 w 366"/>
                <a:gd name="T43" fmla="*/ 13 h 535"/>
                <a:gd name="T44" fmla="*/ 15 w 366"/>
                <a:gd name="T45" fmla="*/ 15 h 535"/>
                <a:gd name="T46" fmla="*/ 13 w 366"/>
                <a:gd name="T47" fmla="*/ 18 h 535"/>
                <a:gd name="T48" fmla="*/ 12 w 366"/>
                <a:gd name="T49" fmla="*/ 21 h 535"/>
                <a:gd name="T50" fmla="*/ 12 w 366"/>
                <a:gd name="T51" fmla="*/ 22 h 535"/>
                <a:gd name="T52" fmla="*/ 11 w 366"/>
                <a:gd name="T53" fmla="*/ 22 h 535"/>
                <a:gd name="T54" fmla="*/ 11 w 366"/>
                <a:gd name="T55" fmla="*/ 22 h 535"/>
                <a:gd name="T56" fmla="*/ 10 w 366"/>
                <a:gd name="T57" fmla="*/ 23 h 535"/>
                <a:gd name="T58" fmla="*/ 9 w 366"/>
                <a:gd name="T59" fmla="*/ 23 h 535"/>
                <a:gd name="T60" fmla="*/ 6 w 366"/>
                <a:gd name="T61" fmla="*/ 23 h 535"/>
                <a:gd name="T62" fmla="*/ 6 w 366"/>
                <a:gd name="T63" fmla="*/ 22 h 535"/>
                <a:gd name="T64" fmla="*/ 5 w 366"/>
                <a:gd name="T65" fmla="*/ 22 h 535"/>
                <a:gd name="T66" fmla="*/ 5 w 366"/>
                <a:gd name="T67" fmla="*/ 22 h 535"/>
                <a:gd name="T68" fmla="*/ 3 w 366"/>
                <a:gd name="T69" fmla="*/ 23 h 535"/>
                <a:gd name="T70" fmla="*/ 3 w 366"/>
                <a:gd name="T71" fmla="*/ 24 h 535"/>
                <a:gd name="T72" fmla="*/ 3 w 366"/>
                <a:gd name="T73" fmla="*/ 24 h 535"/>
                <a:gd name="T74" fmla="*/ 6 w 366"/>
                <a:gd name="T75" fmla="*/ 25 h 535"/>
                <a:gd name="T76" fmla="*/ 6 w 366"/>
                <a:gd name="T77" fmla="*/ 25 h 535"/>
                <a:gd name="T78" fmla="*/ 9 w 366"/>
                <a:gd name="T79" fmla="*/ 25 h 535"/>
                <a:gd name="T80" fmla="*/ 10 w 366"/>
                <a:gd name="T81" fmla="*/ 25 h 535"/>
                <a:gd name="T82" fmla="*/ 11 w 366"/>
                <a:gd name="T83" fmla="*/ 25 h 535"/>
                <a:gd name="T84" fmla="*/ 11 w 366"/>
                <a:gd name="T85" fmla="*/ 25 h 535"/>
                <a:gd name="T86" fmla="*/ 12 w 366"/>
                <a:gd name="T87" fmla="*/ 24 h 535"/>
                <a:gd name="T88" fmla="*/ 13 w 366"/>
                <a:gd name="T89" fmla="*/ 24 h 535"/>
                <a:gd name="T90" fmla="*/ 14 w 366"/>
                <a:gd name="T91" fmla="*/ 27 h 535"/>
                <a:gd name="T92" fmla="*/ 15 w 366"/>
                <a:gd name="T93" fmla="*/ 28 h 535"/>
                <a:gd name="T94" fmla="*/ 17 w 366"/>
                <a:gd name="T95" fmla="*/ 29 h 535"/>
                <a:gd name="T96" fmla="*/ 18 w 366"/>
                <a:gd name="T97" fmla="*/ 29 h 535"/>
                <a:gd name="T98" fmla="*/ 19 w 366"/>
                <a:gd name="T99" fmla="*/ 29 h 535"/>
                <a:gd name="T100" fmla="*/ 20 w 366"/>
                <a:gd name="T101" fmla="*/ 28 h 535"/>
                <a:gd name="T102" fmla="*/ 21 w 366"/>
                <a:gd name="T103" fmla="*/ 28 h 535"/>
                <a:gd name="T104" fmla="*/ 22 w 366"/>
                <a:gd name="T105" fmla="*/ 27 h 535"/>
                <a:gd name="T106" fmla="*/ 23 w 366"/>
                <a:gd name="T107" fmla="*/ 27 h 535"/>
                <a:gd name="T108" fmla="*/ 23 w 366"/>
                <a:gd name="T109" fmla="*/ 33 h 5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6"/>
                <a:gd name="T166" fmla="*/ 0 h 535"/>
                <a:gd name="T167" fmla="*/ 366 w 366"/>
                <a:gd name="T168" fmla="*/ 535 h 5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6" h="535">
                  <a:moveTo>
                    <a:pt x="366" y="535"/>
                  </a:moveTo>
                  <a:lnTo>
                    <a:pt x="0" y="535"/>
                  </a:lnTo>
                  <a:lnTo>
                    <a:pt x="0" y="158"/>
                  </a:lnTo>
                  <a:lnTo>
                    <a:pt x="67" y="158"/>
                  </a:lnTo>
                  <a:lnTo>
                    <a:pt x="111" y="158"/>
                  </a:lnTo>
                  <a:lnTo>
                    <a:pt x="116" y="153"/>
                  </a:lnTo>
                  <a:lnTo>
                    <a:pt x="124" y="144"/>
                  </a:lnTo>
                  <a:lnTo>
                    <a:pt x="130" y="132"/>
                  </a:lnTo>
                  <a:lnTo>
                    <a:pt x="133" y="121"/>
                  </a:lnTo>
                  <a:lnTo>
                    <a:pt x="135" y="109"/>
                  </a:lnTo>
                  <a:lnTo>
                    <a:pt x="133" y="96"/>
                  </a:lnTo>
                  <a:lnTo>
                    <a:pt x="128" y="84"/>
                  </a:lnTo>
                  <a:lnTo>
                    <a:pt x="121" y="72"/>
                  </a:lnTo>
                  <a:lnTo>
                    <a:pt x="110" y="61"/>
                  </a:lnTo>
                  <a:lnTo>
                    <a:pt x="105" y="51"/>
                  </a:lnTo>
                  <a:lnTo>
                    <a:pt x="103" y="42"/>
                  </a:lnTo>
                  <a:lnTo>
                    <a:pt x="106" y="34"/>
                  </a:lnTo>
                  <a:lnTo>
                    <a:pt x="113" y="25"/>
                  </a:lnTo>
                  <a:lnTo>
                    <a:pt x="120" y="19"/>
                  </a:lnTo>
                  <a:lnTo>
                    <a:pt x="128" y="15"/>
                  </a:lnTo>
                  <a:lnTo>
                    <a:pt x="136" y="10"/>
                  </a:lnTo>
                  <a:lnTo>
                    <a:pt x="146" y="7"/>
                  </a:lnTo>
                  <a:lnTo>
                    <a:pt x="156" y="3"/>
                  </a:lnTo>
                  <a:lnTo>
                    <a:pt x="168" y="1"/>
                  </a:lnTo>
                  <a:lnTo>
                    <a:pt x="179" y="0"/>
                  </a:lnTo>
                  <a:lnTo>
                    <a:pt x="192" y="0"/>
                  </a:lnTo>
                  <a:lnTo>
                    <a:pt x="205" y="0"/>
                  </a:lnTo>
                  <a:lnTo>
                    <a:pt x="216" y="1"/>
                  </a:lnTo>
                  <a:lnTo>
                    <a:pt x="228" y="3"/>
                  </a:lnTo>
                  <a:lnTo>
                    <a:pt x="238" y="7"/>
                  </a:lnTo>
                  <a:lnTo>
                    <a:pt x="249" y="10"/>
                  </a:lnTo>
                  <a:lnTo>
                    <a:pt x="257" y="15"/>
                  </a:lnTo>
                  <a:lnTo>
                    <a:pt x="265" y="19"/>
                  </a:lnTo>
                  <a:lnTo>
                    <a:pt x="272" y="25"/>
                  </a:lnTo>
                  <a:lnTo>
                    <a:pt x="279" y="34"/>
                  </a:lnTo>
                  <a:lnTo>
                    <a:pt x="281" y="42"/>
                  </a:lnTo>
                  <a:lnTo>
                    <a:pt x="280" y="51"/>
                  </a:lnTo>
                  <a:lnTo>
                    <a:pt x="274" y="61"/>
                  </a:lnTo>
                  <a:lnTo>
                    <a:pt x="264" y="72"/>
                  </a:lnTo>
                  <a:lnTo>
                    <a:pt x="256" y="84"/>
                  </a:lnTo>
                  <a:lnTo>
                    <a:pt x="251" y="96"/>
                  </a:lnTo>
                  <a:lnTo>
                    <a:pt x="250" y="109"/>
                  </a:lnTo>
                  <a:lnTo>
                    <a:pt x="251" y="121"/>
                  </a:lnTo>
                  <a:lnTo>
                    <a:pt x="256" y="133"/>
                  </a:lnTo>
                  <a:lnTo>
                    <a:pt x="262" y="144"/>
                  </a:lnTo>
                  <a:lnTo>
                    <a:pt x="272" y="154"/>
                  </a:lnTo>
                  <a:lnTo>
                    <a:pt x="276" y="158"/>
                  </a:lnTo>
                  <a:lnTo>
                    <a:pt x="366" y="158"/>
                  </a:lnTo>
                  <a:lnTo>
                    <a:pt x="366" y="247"/>
                  </a:lnTo>
                  <a:lnTo>
                    <a:pt x="363" y="249"/>
                  </a:lnTo>
                  <a:lnTo>
                    <a:pt x="359" y="252"/>
                  </a:lnTo>
                  <a:lnTo>
                    <a:pt x="356" y="253"/>
                  </a:lnTo>
                  <a:lnTo>
                    <a:pt x="351" y="253"/>
                  </a:lnTo>
                  <a:lnTo>
                    <a:pt x="344" y="252"/>
                  </a:lnTo>
                  <a:lnTo>
                    <a:pt x="338" y="248"/>
                  </a:lnTo>
                  <a:lnTo>
                    <a:pt x="334" y="245"/>
                  </a:lnTo>
                  <a:lnTo>
                    <a:pt x="329" y="240"/>
                  </a:lnTo>
                  <a:lnTo>
                    <a:pt x="328" y="239"/>
                  </a:lnTo>
                  <a:lnTo>
                    <a:pt x="324" y="234"/>
                  </a:lnTo>
                  <a:lnTo>
                    <a:pt x="319" y="231"/>
                  </a:lnTo>
                  <a:lnTo>
                    <a:pt x="313" y="229"/>
                  </a:lnTo>
                  <a:lnTo>
                    <a:pt x="309" y="226"/>
                  </a:lnTo>
                  <a:lnTo>
                    <a:pt x="303" y="224"/>
                  </a:lnTo>
                  <a:lnTo>
                    <a:pt x="298" y="223"/>
                  </a:lnTo>
                  <a:lnTo>
                    <a:pt x="292" y="222"/>
                  </a:lnTo>
                  <a:lnTo>
                    <a:pt x="287" y="222"/>
                  </a:lnTo>
                  <a:lnTo>
                    <a:pt x="271" y="224"/>
                  </a:lnTo>
                  <a:lnTo>
                    <a:pt x="256" y="231"/>
                  </a:lnTo>
                  <a:lnTo>
                    <a:pt x="242" y="243"/>
                  </a:lnTo>
                  <a:lnTo>
                    <a:pt x="229" y="257"/>
                  </a:lnTo>
                  <a:lnTo>
                    <a:pt x="220" y="276"/>
                  </a:lnTo>
                  <a:lnTo>
                    <a:pt x="212" y="298"/>
                  </a:lnTo>
                  <a:lnTo>
                    <a:pt x="207" y="321"/>
                  </a:lnTo>
                  <a:lnTo>
                    <a:pt x="206" y="346"/>
                  </a:lnTo>
                  <a:lnTo>
                    <a:pt x="206" y="347"/>
                  </a:lnTo>
                  <a:lnTo>
                    <a:pt x="207" y="350"/>
                  </a:lnTo>
                  <a:lnTo>
                    <a:pt x="207" y="351"/>
                  </a:lnTo>
                  <a:lnTo>
                    <a:pt x="207" y="352"/>
                  </a:lnTo>
                  <a:lnTo>
                    <a:pt x="201" y="354"/>
                  </a:lnTo>
                  <a:lnTo>
                    <a:pt x="197" y="356"/>
                  </a:lnTo>
                  <a:lnTo>
                    <a:pt x="191" y="359"/>
                  </a:lnTo>
                  <a:lnTo>
                    <a:pt x="185" y="361"/>
                  </a:lnTo>
                  <a:lnTo>
                    <a:pt x="179" y="362"/>
                  </a:lnTo>
                  <a:lnTo>
                    <a:pt x="173" y="364"/>
                  </a:lnTo>
                  <a:lnTo>
                    <a:pt x="167" y="366"/>
                  </a:lnTo>
                  <a:lnTo>
                    <a:pt x="161" y="367"/>
                  </a:lnTo>
                  <a:lnTo>
                    <a:pt x="154" y="368"/>
                  </a:lnTo>
                  <a:lnTo>
                    <a:pt x="147" y="368"/>
                  </a:lnTo>
                  <a:lnTo>
                    <a:pt x="140" y="369"/>
                  </a:lnTo>
                  <a:lnTo>
                    <a:pt x="133" y="369"/>
                  </a:lnTo>
                  <a:lnTo>
                    <a:pt x="125" y="369"/>
                  </a:lnTo>
                  <a:lnTo>
                    <a:pt x="116" y="368"/>
                  </a:lnTo>
                  <a:lnTo>
                    <a:pt x="108" y="368"/>
                  </a:lnTo>
                  <a:lnTo>
                    <a:pt x="100" y="367"/>
                  </a:lnTo>
                  <a:lnTo>
                    <a:pt x="92" y="366"/>
                  </a:lnTo>
                  <a:lnTo>
                    <a:pt x="85" y="364"/>
                  </a:lnTo>
                  <a:lnTo>
                    <a:pt x="78" y="362"/>
                  </a:lnTo>
                  <a:lnTo>
                    <a:pt x="71" y="361"/>
                  </a:lnTo>
                  <a:lnTo>
                    <a:pt x="70" y="360"/>
                  </a:lnTo>
                  <a:lnTo>
                    <a:pt x="69" y="360"/>
                  </a:lnTo>
                  <a:lnTo>
                    <a:pt x="67" y="360"/>
                  </a:lnTo>
                  <a:lnTo>
                    <a:pt x="65" y="360"/>
                  </a:lnTo>
                  <a:lnTo>
                    <a:pt x="58" y="361"/>
                  </a:lnTo>
                  <a:lnTo>
                    <a:pt x="52" y="366"/>
                  </a:lnTo>
                  <a:lnTo>
                    <a:pt x="47" y="373"/>
                  </a:lnTo>
                  <a:lnTo>
                    <a:pt x="46" y="379"/>
                  </a:lnTo>
                  <a:lnTo>
                    <a:pt x="47" y="386"/>
                  </a:lnTo>
                  <a:lnTo>
                    <a:pt x="50" y="391"/>
                  </a:lnTo>
                  <a:lnTo>
                    <a:pt x="55" y="396"/>
                  </a:lnTo>
                  <a:lnTo>
                    <a:pt x="60" y="398"/>
                  </a:lnTo>
                  <a:lnTo>
                    <a:pt x="61" y="398"/>
                  </a:lnTo>
                  <a:lnTo>
                    <a:pt x="69" y="400"/>
                  </a:lnTo>
                  <a:lnTo>
                    <a:pt x="76" y="402"/>
                  </a:lnTo>
                  <a:lnTo>
                    <a:pt x="85" y="404"/>
                  </a:lnTo>
                  <a:lnTo>
                    <a:pt x="93" y="406"/>
                  </a:lnTo>
                  <a:lnTo>
                    <a:pt x="102" y="406"/>
                  </a:lnTo>
                  <a:lnTo>
                    <a:pt x="111" y="407"/>
                  </a:lnTo>
                  <a:lnTo>
                    <a:pt x="121" y="407"/>
                  </a:lnTo>
                  <a:lnTo>
                    <a:pt x="130" y="407"/>
                  </a:lnTo>
                  <a:lnTo>
                    <a:pt x="135" y="407"/>
                  </a:lnTo>
                  <a:lnTo>
                    <a:pt x="140" y="407"/>
                  </a:lnTo>
                  <a:lnTo>
                    <a:pt x="145" y="407"/>
                  </a:lnTo>
                  <a:lnTo>
                    <a:pt x="151" y="406"/>
                  </a:lnTo>
                  <a:lnTo>
                    <a:pt x="155" y="406"/>
                  </a:lnTo>
                  <a:lnTo>
                    <a:pt x="160" y="405"/>
                  </a:lnTo>
                  <a:lnTo>
                    <a:pt x="166" y="405"/>
                  </a:lnTo>
                  <a:lnTo>
                    <a:pt x="170" y="404"/>
                  </a:lnTo>
                  <a:lnTo>
                    <a:pt x="176" y="402"/>
                  </a:lnTo>
                  <a:lnTo>
                    <a:pt x="182" y="401"/>
                  </a:lnTo>
                  <a:lnTo>
                    <a:pt x="186" y="400"/>
                  </a:lnTo>
                  <a:lnTo>
                    <a:pt x="192" y="399"/>
                  </a:lnTo>
                  <a:lnTo>
                    <a:pt x="197" y="398"/>
                  </a:lnTo>
                  <a:lnTo>
                    <a:pt x="203" y="396"/>
                  </a:lnTo>
                  <a:lnTo>
                    <a:pt x="207" y="394"/>
                  </a:lnTo>
                  <a:lnTo>
                    <a:pt x="212" y="392"/>
                  </a:lnTo>
                  <a:lnTo>
                    <a:pt x="218" y="409"/>
                  </a:lnTo>
                  <a:lnTo>
                    <a:pt x="224" y="425"/>
                  </a:lnTo>
                  <a:lnTo>
                    <a:pt x="232" y="439"/>
                  </a:lnTo>
                  <a:lnTo>
                    <a:pt x="243" y="452"/>
                  </a:lnTo>
                  <a:lnTo>
                    <a:pt x="247" y="457"/>
                  </a:lnTo>
                  <a:lnTo>
                    <a:pt x="253" y="460"/>
                  </a:lnTo>
                  <a:lnTo>
                    <a:pt x="258" y="463"/>
                  </a:lnTo>
                  <a:lnTo>
                    <a:pt x="264" y="467"/>
                  </a:lnTo>
                  <a:lnTo>
                    <a:pt x="269" y="469"/>
                  </a:lnTo>
                  <a:lnTo>
                    <a:pt x="275" y="470"/>
                  </a:lnTo>
                  <a:lnTo>
                    <a:pt x="281" y="472"/>
                  </a:lnTo>
                  <a:lnTo>
                    <a:pt x="287" y="472"/>
                  </a:lnTo>
                  <a:lnTo>
                    <a:pt x="292" y="472"/>
                  </a:lnTo>
                  <a:lnTo>
                    <a:pt x="298" y="470"/>
                  </a:lnTo>
                  <a:lnTo>
                    <a:pt x="303" y="469"/>
                  </a:lnTo>
                  <a:lnTo>
                    <a:pt x="309" y="467"/>
                  </a:lnTo>
                  <a:lnTo>
                    <a:pt x="313" y="465"/>
                  </a:lnTo>
                  <a:lnTo>
                    <a:pt x="318" y="462"/>
                  </a:lnTo>
                  <a:lnTo>
                    <a:pt x="322" y="459"/>
                  </a:lnTo>
                  <a:lnTo>
                    <a:pt x="327" y="454"/>
                  </a:lnTo>
                  <a:lnTo>
                    <a:pt x="329" y="453"/>
                  </a:lnTo>
                  <a:lnTo>
                    <a:pt x="334" y="449"/>
                  </a:lnTo>
                  <a:lnTo>
                    <a:pt x="338" y="445"/>
                  </a:lnTo>
                  <a:lnTo>
                    <a:pt x="344" y="442"/>
                  </a:lnTo>
                  <a:lnTo>
                    <a:pt x="351" y="440"/>
                  </a:lnTo>
                  <a:lnTo>
                    <a:pt x="356" y="440"/>
                  </a:lnTo>
                  <a:lnTo>
                    <a:pt x="359" y="442"/>
                  </a:lnTo>
                  <a:lnTo>
                    <a:pt x="363" y="444"/>
                  </a:lnTo>
                  <a:lnTo>
                    <a:pt x="366" y="446"/>
                  </a:lnTo>
                  <a:lnTo>
                    <a:pt x="366"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95" name="Freeform 111"/>
            <p:cNvSpPr>
              <a:spLocks/>
            </p:cNvSpPr>
            <p:nvPr/>
          </p:nvSpPr>
          <p:spPr bwMode="auto">
            <a:xfrm>
              <a:off x="4804" y="4450"/>
              <a:ext cx="14" cy="12"/>
            </a:xfrm>
            <a:custGeom>
              <a:avLst/>
              <a:gdLst>
                <a:gd name="T0" fmla="*/ 1 w 26"/>
                <a:gd name="T1" fmla="*/ 0 h 25"/>
                <a:gd name="T2" fmla="*/ 1 w 26"/>
                <a:gd name="T3" fmla="*/ 0 h 25"/>
                <a:gd name="T4" fmla="*/ 1 w 26"/>
                <a:gd name="T5" fmla="*/ 0 h 25"/>
                <a:gd name="T6" fmla="*/ 1 w 26"/>
                <a:gd name="T7" fmla="*/ 0 h 25"/>
                <a:gd name="T8" fmla="*/ 0 w 26"/>
                <a:gd name="T9" fmla="*/ 0 h 25"/>
                <a:gd name="T10" fmla="*/ 1 w 26"/>
                <a:gd name="T11" fmla="*/ 1 h 25"/>
                <a:gd name="T12" fmla="*/ 1 w 26"/>
                <a:gd name="T13" fmla="*/ 1 h 25"/>
                <a:gd name="T14" fmla="*/ 1 w 26"/>
                <a:gd name="T15" fmla="*/ 1 h 25"/>
                <a:gd name="T16" fmla="*/ 1 w 26"/>
                <a:gd name="T17" fmla="*/ 1 h 25"/>
                <a:gd name="T18" fmla="*/ 2 w 26"/>
                <a:gd name="T19" fmla="*/ 1 h 25"/>
                <a:gd name="T20" fmla="*/ 2 w 26"/>
                <a:gd name="T21" fmla="*/ 1 h 25"/>
                <a:gd name="T22" fmla="*/ 2 w 26"/>
                <a:gd name="T23" fmla="*/ 1 h 25"/>
                <a:gd name="T24" fmla="*/ 2 w 26"/>
                <a:gd name="T25" fmla="*/ 0 h 25"/>
                <a:gd name="T26" fmla="*/ 2 w 26"/>
                <a:gd name="T27" fmla="*/ 0 h 25"/>
                <a:gd name="T28" fmla="*/ 2 w 26"/>
                <a:gd name="T29" fmla="*/ 0 h 25"/>
                <a:gd name="T30" fmla="*/ 2 w 26"/>
                <a:gd name="T31" fmla="*/ 0 h 25"/>
                <a:gd name="T32" fmla="*/ 1 w 26"/>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5"/>
                <a:gd name="T53" fmla="*/ 26 w 2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5">
                  <a:moveTo>
                    <a:pt x="12" y="0"/>
                  </a:moveTo>
                  <a:lnTo>
                    <a:pt x="8" y="1"/>
                  </a:lnTo>
                  <a:lnTo>
                    <a:pt x="3" y="3"/>
                  </a:lnTo>
                  <a:lnTo>
                    <a:pt x="1" y="8"/>
                  </a:lnTo>
                  <a:lnTo>
                    <a:pt x="0" y="12"/>
                  </a:lnTo>
                  <a:lnTo>
                    <a:pt x="1" y="17"/>
                  </a:lnTo>
                  <a:lnTo>
                    <a:pt x="3" y="22"/>
                  </a:lnTo>
                  <a:lnTo>
                    <a:pt x="8" y="24"/>
                  </a:lnTo>
                  <a:lnTo>
                    <a:pt x="12" y="25"/>
                  </a:lnTo>
                  <a:lnTo>
                    <a:pt x="18" y="24"/>
                  </a:lnTo>
                  <a:lnTo>
                    <a:pt x="23" y="22"/>
                  </a:lnTo>
                  <a:lnTo>
                    <a:pt x="25" y="17"/>
                  </a:lnTo>
                  <a:lnTo>
                    <a:pt x="26" y="12"/>
                  </a:lnTo>
                  <a:lnTo>
                    <a:pt x="25" y="8"/>
                  </a:lnTo>
                  <a:lnTo>
                    <a:pt x="23" y="3"/>
                  </a:lnTo>
                  <a:lnTo>
                    <a:pt x="18"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96" name="Freeform 112"/>
            <p:cNvSpPr>
              <a:spLocks/>
            </p:cNvSpPr>
            <p:nvPr/>
          </p:nvSpPr>
          <p:spPr bwMode="auto">
            <a:xfrm>
              <a:off x="4736" y="4426"/>
              <a:ext cx="60" cy="58"/>
            </a:xfrm>
            <a:custGeom>
              <a:avLst/>
              <a:gdLst>
                <a:gd name="T0" fmla="*/ 4 w 119"/>
                <a:gd name="T1" fmla="*/ 7 h 117"/>
                <a:gd name="T2" fmla="*/ 5 w 119"/>
                <a:gd name="T3" fmla="*/ 7 h 117"/>
                <a:gd name="T4" fmla="*/ 5 w 119"/>
                <a:gd name="T5" fmla="*/ 7 h 117"/>
                <a:gd name="T6" fmla="*/ 5 w 119"/>
                <a:gd name="T7" fmla="*/ 7 h 117"/>
                <a:gd name="T8" fmla="*/ 6 w 119"/>
                <a:gd name="T9" fmla="*/ 7 h 117"/>
                <a:gd name="T10" fmla="*/ 6 w 119"/>
                <a:gd name="T11" fmla="*/ 6 h 117"/>
                <a:gd name="T12" fmla="*/ 6 w 119"/>
                <a:gd name="T13" fmla="*/ 6 h 117"/>
                <a:gd name="T14" fmla="*/ 7 w 119"/>
                <a:gd name="T15" fmla="*/ 6 h 117"/>
                <a:gd name="T16" fmla="*/ 7 w 119"/>
                <a:gd name="T17" fmla="*/ 6 h 117"/>
                <a:gd name="T18" fmla="*/ 7 w 119"/>
                <a:gd name="T19" fmla="*/ 5 h 117"/>
                <a:gd name="T20" fmla="*/ 8 w 119"/>
                <a:gd name="T21" fmla="*/ 5 h 117"/>
                <a:gd name="T22" fmla="*/ 8 w 119"/>
                <a:gd name="T23" fmla="*/ 4 h 117"/>
                <a:gd name="T24" fmla="*/ 8 w 119"/>
                <a:gd name="T25" fmla="*/ 3 h 117"/>
                <a:gd name="T26" fmla="*/ 8 w 119"/>
                <a:gd name="T27" fmla="*/ 3 h 117"/>
                <a:gd name="T28" fmla="*/ 8 w 119"/>
                <a:gd name="T29" fmla="*/ 2 h 117"/>
                <a:gd name="T30" fmla="*/ 7 w 119"/>
                <a:gd name="T31" fmla="*/ 1 h 117"/>
                <a:gd name="T32" fmla="*/ 7 w 119"/>
                <a:gd name="T33" fmla="*/ 1 h 117"/>
                <a:gd name="T34" fmla="*/ 7 w 119"/>
                <a:gd name="T35" fmla="*/ 0 h 117"/>
                <a:gd name="T36" fmla="*/ 6 w 119"/>
                <a:gd name="T37" fmla="*/ 0 h 117"/>
                <a:gd name="T38" fmla="*/ 6 w 119"/>
                <a:gd name="T39" fmla="*/ 0 h 117"/>
                <a:gd name="T40" fmla="*/ 6 w 119"/>
                <a:gd name="T41" fmla="*/ 0 h 117"/>
                <a:gd name="T42" fmla="*/ 5 w 119"/>
                <a:gd name="T43" fmla="*/ 0 h 117"/>
                <a:gd name="T44" fmla="*/ 5 w 119"/>
                <a:gd name="T45" fmla="*/ 0 h 117"/>
                <a:gd name="T46" fmla="*/ 5 w 119"/>
                <a:gd name="T47" fmla="*/ 0 h 117"/>
                <a:gd name="T48" fmla="*/ 4 w 119"/>
                <a:gd name="T49" fmla="*/ 0 h 117"/>
                <a:gd name="T50" fmla="*/ 3 w 119"/>
                <a:gd name="T51" fmla="*/ 0 h 117"/>
                <a:gd name="T52" fmla="*/ 3 w 119"/>
                <a:gd name="T53" fmla="*/ 0 h 117"/>
                <a:gd name="T54" fmla="*/ 2 w 119"/>
                <a:gd name="T55" fmla="*/ 0 h 117"/>
                <a:gd name="T56" fmla="*/ 2 w 119"/>
                <a:gd name="T57" fmla="*/ 1 h 117"/>
                <a:gd name="T58" fmla="*/ 1 w 119"/>
                <a:gd name="T59" fmla="*/ 1 h 117"/>
                <a:gd name="T60" fmla="*/ 1 w 119"/>
                <a:gd name="T61" fmla="*/ 2 h 117"/>
                <a:gd name="T62" fmla="*/ 1 w 119"/>
                <a:gd name="T63" fmla="*/ 3 h 117"/>
                <a:gd name="T64" fmla="*/ 0 w 119"/>
                <a:gd name="T65" fmla="*/ 3 h 117"/>
                <a:gd name="T66" fmla="*/ 1 w 119"/>
                <a:gd name="T67" fmla="*/ 4 h 117"/>
                <a:gd name="T68" fmla="*/ 1 w 119"/>
                <a:gd name="T69" fmla="*/ 5 h 117"/>
                <a:gd name="T70" fmla="*/ 1 w 119"/>
                <a:gd name="T71" fmla="*/ 5 h 117"/>
                <a:gd name="T72" fmla="*/ 2 w 119"/>
                <a:gd name="T73" fmla="*/ 6 h 117"/>
                <a:gd name="T74" fmla="*/ 2 w 119"/>
                <a:gd name="T75" fmla="*/ 6 h 117"/>
                <a:gd name="T76" fmla="*/ 2 w 119"/>
                <a:gd name="T77" fmla="*/ 6 h 117"/>
                <a:gd name="T78" fmla="*/ 2 w 119"/>
                <a:gd name="T79" fmla="*/ 6 h 117"/>
                <a:gd name="T80" fmla="*/ 3 w 119"/>
                <a:gd name="T81" fmla="*/ 7 h 117"/>
                <a:gd name="T82" fmla="*/ 3 w 119"/>
                <a:gd name="T83" fmla="*/ 7 h 117"/>
                <a:gd name="T84" fmla="*/ 3 w 119"/>
                <a:gd name="T85" fmla="*/ 7 h 117"/>
                <a:gd name="T86" fmla="*/ 4 w 119"/>
                <a:gd name="T87" fmla="*/ 7 h 117"/>
                <a:gd name="T88" fmla="*/ 4 w 119"/>
                <a:gd name="T89" fmla="*/ 7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9"/>
                <a:gd name="T136" fmla="*/ 0 h 117"/>
                <a:gd name="T137" fmla="*/ 119 w 119"/>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9" h="117">
                  <a:moveTo>
                    <a:pt x="60" y="117"/>
                  </a:moveTo>
                  <a:lnTo>
                    <a:pt x="66" y="117"/>
                  </a:lnTo>
                  <a:lnTo>
                    <a:pt x="71" y="116"/>
                  </a:lnTo>
                  <a:lnTo>
                    <a:pt x="77" y="114"/>
                  </a:lnTo>
                  <a:lnTo>
                    <a:pt x="83" y="112"/>
                  </a:lnTo>
                  <a:lnTo>
                    <a:pt x="89" y="109"/>
                  </a:lnTo>
                  <a:lnTo>
                    <a:pt x="93" y="106"/>
                  </a:lnTo>
                  <a:lnTo>
                    <a:pt x="98" y="103"/>
                  </a:lnTo>
                  <a:lnTo>
                    <a:pt x="102" y="98"/>
                  </a:lnTo>
                  <a:lnTo>
                    <a:pt x="109" y="90"/>
                  </a:lnTo>
                  <a:lnTo>
                    <a:pt x="114" y="80"/>
                  </a:lnTo>
                  <a:lnTo>
                    <a:pt x="117" y="71"/>
                  </a:lnTo>
                  <a:lnTo>
                    <a:pt x="119" y="59"/>
                  </a:lnTo>
                  <a:lnTo>
                    <a:pt x="117" y="48"/>
                  </a:lnTo>
                  <a:lnTo>
                    <a:pt x="114" y="37"/>
                  </a:lnTo>
                  <a:lnTo>
                    <a:pt x="109" y="27"/>
                  </a:lnTo>
                  <a:lnTo>
                    <a:pt x="102" y="19"/>
                  </a:lnTo>
                  <a:lnTo>
                    <a:pt x="98" y="14"/>
                  </a:lnTo>
                  <a:lnTo>
                    <a:pt x="93" y="11"/>
                  </a:lnTo>
                  <a:lnTo>
                    <a:pt x="89" y="9"/>
                  </a:lnTo>
                  <a:lnTo>
                    <a:pt x="83" y="5"/>
                  </a:lnTo>
                  <a:lnTo>
                    <a:pt x="77" y="3"/>
                  </a:lnTo>
                  <a:lnTo>
                    <a:pt x="71" y="2"/>
                  </a:lnTo>
                  <a:lnTo>
                    <a:pt x="66" y="0"/>
                  </a:lnTo>
                  <a:lnTo>
                    <a:pt x="60" y="0"/>
                  </a:lnTo>
                  <a:lnTo>
                    <a:pt x="48" y="2"/>
                  </a:lnTo>
                  <a:lnTo>
                    <a:pt x="37" y="5"/>
                  </a:lnTo>
                  <a:lnTo>
                    <a:pt x="26" y="11"/>
                  </a:lnTo>
                  <a:lnTo>
                    <a:pt x="18" y="18"/>
                  </a:lnTo>
                  <a:lnTo>
                    <a:pt x="10" y="27"/>
                  </a:lnTo>
                  <a:lnTo>
                    <a:pt x="4" y="36"/>
                  </a:lnTo>
                  <a:lnTo>
                    <a:pt x="1" y="48"/>
                  </a:lnTo>
                  <a:lnTo>
                    <a:pt x="0" y="59"/>
                  </a:lnTo>
                  <a:lnTo>
                    <a:pt x="1" y="71"/>
                  </a:lnTo>
                  <a:lnTo>
                    <a:pt x="4" y="80"/>
                  </a:lnTo>
                  <a:lnTo>
                    <a:pt x="10" y="90"/>
                  </a:lnTo>
                  <a:lnTo>
                    <a:pt x="17" y="98"/>
                  </a:lnTo>
                  <a:lnTo>
                    <a:pt x="22" y="103"/>
                  </a:lnTo>
                  <a:lnTo>
                    <a:pt x="26" y="106"/>
                  </a:lnTo>
                  <a:lnTo>
                    <a:pt x="31" y="109"/>
                  </a:lnTo>
                  <a:lnTo>
                    <a:pt x="37" y="112"/>
                  </a:lnTo>
                  <a:lnTo>
                    <a:pt x="42" y="114"/>
                  </a:lnTo>
                  <a:lnTo>
                    <a:pt x="48" y="116"/>
                  </a:lnTo>
                  <a:lnTo>
                    <a:pt x="54" y="117"/>
                  </a:lnTo>
                  <a:lnTo>
                    <a:pt x="6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97" name="Freeform 113"/>
            <p:cNvSpPr>
              <a:spLocks/>
            </p:cNvSpPr>
            <p:nvPr/>
          </p:nvSpPr>
          <p:spPr bwMode="auto">
            <a:xfrm>
              <a:off x="4749" y="4438"/>
              <a:ext cx="35" cy="34"/>
            </a:xfrm>
            <a:custGeom>
              <a:avLst/>
              <a:gdLst>
                <a:gd name="T0" fmla="*/ 0 w 71"/>
                <a:gd name="T1" fmla="*/ 1 h 68"/>
                <a:gd name="T2" fmla="*/ 0 w 71"/>
                <a:gd name="T3" fmla="*/ 1 h 68"/>
                <a:gd name="T4" fmla="*/ 1 w 71"/>
                <a:gd name="T5" fmla="*/ 1 h 68"/>
                <a:gd name="T6" fmla="*/ 1 w 71"/>
                <a:gd name="T7" fmla="*/ 1 h 68"/>
                <a:gd name="T8" fmla="*/ 2 w 71"/>
                <a:gd name="T9" fmla="*/ 0 h 68"/>
                <a:gd name="T10" fmla="*/ 2 w 71"/>
                <a:gd name="T11" fmla="*/ 1 h 68"/>
                <a:gd name="T12" fmla="*/ 3 w 71"/>
                <a:gd name="T13" fmla="*/ 1 h 68"/>
                <a:gd name="T14" fmla="*/ 3 w 71"/>
                <a:gd name="T15" fmla="*/ 1 h 68"/>
                <a:gd name="T16" fmla="*/ 3 w 71"/>
                <a:gd name="T17" fmla="*/ 1 h 68"/>
                <a:gd name="T18" fmla="*/ 4 w 71"/>
                <a:gd name="T19" fmla="*/ 1 h 68"/>
                <a:gd name="T20" fmla="*/ 4 w 71"/>
                <a:gd name="T21" fmla="*/ 1 h 68"/>
                <a:gd name="T22" fmla="*/ 4 w 71"/>
                <a:gd name="T23" fmla="*/ 1 h 68"/>
                <a:gd name="T24" fmla="*/ 4 w 71"/>
                <a:gd name="T25" fmla="*/ 2 h 68"/>
                <a:gd name="T26" fmla="*/ 4 w 71"/>
                <a:gd name="T27" fmla="*/ 2 h 68"/>
                <a:gd name="T28" fmla="*/ 4 w 71"/>
                <a:gd name="T29" fmla="*/ 2 h 68"/>
                <a:gd name="T30" fmla="*/ 4 w 71"/>
                <a:gd name="T31" fmla="*/ 3 h 68"/>
                <a:gd name="T32" fmla="*/ 3 w 71"/>
                <a:gd name="T33" fmla="*/ 3 h 68"/>
                <a:gd name="T34" fmla="*/ 3 w 71"/>
                <a:gd name="T35" fmla="*/ 3 h 68"/>
                <a:gd name="T36" fmla="*/ 3 w 71"/>
                <a:gd name="T37" fmla="*/ 4 h 68"/>
                <a:gd name="T38" fmla="*/ 2 w 71"/>
                <a:gd name="T39" fmla="*/ 4 h 68"/>
                <a:gd name="T40" fmla="*/ 2 w 71"/>
                <a:gd name="T41" fmla="*/ 4 h 68"/>
                <a:gd name="T42" fmla="*/ 1 w 71"/>
                <a:gd name="T43" fmla="*/ 4 h 68"/>
                <a:gd name="T44" fmla="*/ 1 w 71"/>
                <a:gd name="T45" fmla="*/ 4 h 68"/>
                <a:gd name="T46" fmla="*/ 0 w 71"/>
                <a:gd name="T47" fmla="*/ 3 h 68"/>
                <a:gd name="T48" fmla="*/ 0 w 71"/>
                <a:gd name="T49" fmla="*/ 3 h 68"/>
                <a:gd name="T50" fmla="*/ 0 w 71"/>
                <a:gd name="T51" fmla="*/ 3 h 68"/>
                <a:gd name="T52" fmla="*/ 0 w 71"/>
                <a:gd name="T53" fmla="*/ 2 h 68"/>
                <a:gd name="T54" fmla="*/ 0 w 71"/>
                <a:gd name="T55" fmla="*/ 2 h 68"/>
                <a:gd name="T56" fmla="*/ 0 w 71"/>
                <a:gd name="T57" fmla="*/ 2 h 68"/>
                <a:gd name="T58" fmla="*/ 0 w 71"/>
                <a:gd name="T59" fmla="*/ 1 h 68"/>
                <a:gd name="T60" fmla="*/ 0 w 71"/>
                <a:gd name="T61" fmla="*/ 1 h 68"/>
                <a:gd name="T62" fmla="*/ 0 w 71"/>
                <a:gd name="T63" fmla="*/ 1 h 68"/>
                <a:gd name="T64" fmla="*/ 0 w 71"/>
                <a:gd name="T65" fmla="*/ 1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8"/>
                <a:gd name="T101" fmla="*/ 71 w 71"/>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8">
                  <a:moveTo>
                    <a:pt x="10" y="10"/>
                  </a:moveTo>
                  <a:lnTo>
                    <a:pt x="15" y="5"/>
                  </a:lnTo>
                  <a:lnTo>
                    <a:pt x="22" y="2"/>
                  </a:lnTo>
                  <a:lnTo>
                    <a:pt x="28" y="1"/>
                  </a:lnTo>
                  <a:lnTo>
                    <a:pt x="36" y="0"/>
                  </a:lnTo>
                  <a:lnTo>
                    <a:pt x="43" y="1"/>
                  </a:lnTo>
                  <a:lnTo>
                    <a:pt x="50" y="2"/>
                  </a:lnTo>
                  <a:lnTo>
                    <a:pt x="55" y="5"/>
                  </a:lnTo>
                  <a:lnTo>
                    <a:pt x="61" y="10"/>
                  </a:lnTo>
                  <a:lnTo>
                    <a:pt x="66" y="16"/>
                  </a:lnTo>
                  <a:lnTo>
                    <a:pt x="69" y="21"/>
                  </a:lnTo>
                  <a:lnTo>
                    <a:pt x="70" y="27"/>
                  </a:lnTo>
                  <a:lnTo>
                    <a:pt x="71" y="34"/>
                  </a:lnTo>
                  <a:lnTo>
                    <a:pt x="70" y="41"/>
                  </a:lnTo>
                  <a:lnTo>
                    <a:pt x="69" y="47"/>
                  </a:lnTo>
                  <a:lnTo>
                    <a:pt x="66" y="53"/>
                  </a:lnTo>
                  <a:lnTo>
                    <a:pt x="61" y="57"/>
                  </a:lnTo>
                  <a:lnTo>
                    <a:pt x="55" y="62"/>
                  </a:lnTo>
                  <a:lnTo>
                    <a:pt x="50" y="65"/>
                  </a:lnTo>
                  <a:lnTo>
                    <a:pt x="43" y="66"/>
                  </a:lnTo>
                  <a:lnTo>
                    <a:pt x="36" y="68"/>
                  </a:lnTo>
                  <a:lnTo>
                    <a:pt x="28" y="66"/>
                  </a:lnTo>
                  <a:lnTo>
                    <a:pt x="22" y="65"/>
                  </a:lnTo>
                  <a:lnTo>
                    <a:pt x="15" y="62"/>
                  </a:lnTo>
                  <a:lnTo>
                    <a:pt x="10" y="57"/>
                  </a:lnTo>
                  <a:lnTo>
                    <a:pt x="6" y="51"/>
                  </a:lnTo>
                  <a:lnTo>
                    <a:pt x="2" y="46"/>
                  </a:lnTo>
                  <a:lnTo>
                    <a:pt x="1" y="40"/>
                  </a:lnTo>
                  <a:lnTo>
                    <a:pt x="0" y="34"/>
                  </a:lnTo>
                  <a:lnTo>
                    <a:pt x="1" y="27"/>
                  </a:lnTo>
                  <a:lnTo>
                    <a:pt x="2" y="21"/>
                  </a:lnTo>
                  <a:lnTo>
                    <a:pt x="6" y="16"/>
                  </a:lnTo>
                  <a:lnTo>
                    <a:pt x="1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98" name="Freeform 114"/>
            <p:cNvSpPr>
              <a:spLocks/>
            </p:cNvSpPr>
            <p:nvPr/>
          </p:nvSpPr>
          <p:spPr bwMode="auto">
            <a:xfrm>
              <a:off x="4760" y="4449"/>
              <a:ext cx="13" cy="13"/>
            </a:xfrm>
            <a:custGeom>
              <a:avLst/>
              <a:gdLst>
                <a:gd name="T0" fmla="*/ 1 w 25"/>
                <a:gd name="T1" fmla="*/ 0 h 27"/>
                <a:gd name="T2" fmla="*/ 1 w 25"/>
                <a:gd name="T3" fmla="*/ 0 h 27"/>
                <a:gd name="T4" fmla="*/ 1 w 25"/>
                <a:gd name="T5" fmla="*/ 0 h 27"/>
                <a:gd name="T6" fmla="*/ 1 w 25"/>
                <a:gd name="T7" fmla="*/ 0 h 27"/>
                <a:gd name="T8" fmla="*/ 0 w 25"/>
                <a:gd name="T9" fmla="*/ 0 h 27"/>
                <a:gd name="T10" fmla="*/ 1 w 25"/>
                <a:gd name="T11" fmla="*/ 1 h 27"/>
                <a:gd name="T12" fmla="*/ 1 w 25"/>
                <a:gd name="T13" fmla="*/ 1 h 27"/>
                <a:gd name="T14" fmla="*/ 1 w 25"/>
                <a:gd name="T15" fmla="*/ 1 h 27"/>
                <a:gd name="T16" fmla="*/ 1 w 25"/>
                <a:gd name="T17" fmla="*/ 1 h 27"/>
                <a:gd name="T18" fmla="*/ 2 w 25"/>
                <a:gd name="T19" fmla="*/ 1 h 27"/>
                <a:gd name="T20" fmla="*/ 2 w 25"/>
                <a:gd name="T21" fmla="*/ 1 h 27"/>
                <a:gd name="T22" fmla="*/ 2 w 25"/>
                <a:gd name="T23" fmla="*/ 1 h 27"/>
                <a:gd name="T24" fmla="*/ 2 w 25"/>
                <a:gd name="T25" fmla="*/ 0 h 27"/>
                <a:gd name="T26" fmla="*/ 2 w 25"/>
                <a:gd name="T27" fmla="*/ 0 h 27"/>
                <a:gd name="T28" fmla="*/ 2 w 25"/>
                <a:gd name="T29" fmla="*/ 0 h 27"/>
                <a:gd name="T30" fmla="*/ 2 w 25"/>
                <a:gd name="T31" fmla="*/ 0 h 27"/>
                <a:gd name="T32" fmla="*/ 1 w 25"/>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7"/>
                <a:gd name="T53" fmla="*/ 25 w 25"/>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7">
                  <a:moveTo>
                    <a:pt x="13" y="0"/>
                  </a:moveTo>
                  <a:lnTo>
                    <a:pt x="8" y="1"/>
                  </a:lnTo>
                  <a:lnTo>
                    <a:pt x="4" y="4"/>
                  </a:lnTo>
                  <a:lnTo>
                    <a:pt x="1" y="8"/>
                  </a:lnTo>
                  <a:lnTo>
                    <a:pt x="0" y="14"/>
                  </a:lnTo>
                  <a:lnTo>
                    <a:pt x="1" y="19"/>
                  </a:lnTo>
                  <a:lnTo>
                    <a:pt x="4" y="23"/>
                  </a:lnTo>
                  <a:lnTo>
                    <a:pt x="8" y="26"/>
                  </a:lnTo>
                  <a:lnTo>
                    <a:pt x="13" y="27"/>
                  </a:lnTo>
                  <a:lnTo>
                    <a:pt x="17" y="26"/>
                  </a:lnTo>
                  <a:lnTo>
                    <a:pt x="22" y="23"/>
                  </a:lnTo>
                  <a:lnTo>
                    <a:pt x="24" y="19"/>
                  </a:lnTo>
                  <a:lnTo>
                    <a:pt x="25" y="14"/>
                  </a:lnTo>
                  <a:lnTo>
                    <a:pt x="24" y="8"/>
                  </a:lnTo>
                  <a:lnTo>
                    <a:pt x="22" y="4"/>
                  </a:lnTo>
                  <a:lnTo>
                    <a:pt x="17"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099" name="Freeform 115"/>
            <p:cNvSpPr>
              <a:spLocks/>
            </p:cNvSpPr>
            <p:nvPr/>
          </p:nvSpPr>
          <p:spPr bwMode="auto">
            <a:xfrm>
              <a:off x="4936" y="4317"/>
              <a:ext cx="26" cy="44"/>
            </a:xfrm>
            <a:custGeom>
              <a:avLst/>
              <a:gdLst>
                <a:gd name="T0" fmla="*/ 4 w 51"/>
                <a:gd name="T1" fmla="*/ 5 h 86"/>
                <a:gd name="T2" fmla="*/ 2 w 51"/>
                <a:gd name="T3" fmla="*/ 1 h 86"/>
                <a:gd name="T4" fmla="*/ 2 w 51"/>
                <a:gd name="T5" fmla="*/ 1 h 86"/>
                <a:gd name="T6" fmla="*/ 2 w 51"/>
                <a:gd name="T7" fmla="*/ 1 h 86"/>
                <a:gd name="T8" fmla="*/ 1 w 51"/>
                <a:gd name="T9" fmla="*/ 1 h 86"/>
                <a:gd name="T10" fmla="*/ 1 w 51"/>
                <a:gd name="T11" fmla="*/ 0 h 86"/>
                <a:gd name="T12" fmla="*/ 1 w 51"/>
                <a:gd name="T13" fmla="*/ 1 h 86"/>
                <a:gd name="T14" fmla="*/ 1 w 51"/>
                <a:gd name="T15" fmla="*/ 1 h 86"/>
                <a:gd name="T16" fmla="*/ 1 w 51"/>
                <a:gd name="T17" fmla="*/ 1 h 86"/>
                <a:gd name="T18" fmla="*/ 0 w 51"/>
                <a:gd name="T19" fmla="*/ 1 h 86"/>
                <a:gd name="T20" fmla="*/ 1 w 51"/>
                <a:gd name="T21" fmla="*/ 1 h 86"/>
                <a:gd name="T22" fmla="*/ 1 w 51"/>
                <a:gd name="T23" fmla="*/ 1 h 86"/>
                <a:gd name="T24" fmla="*/ 2 w 51"/>
                <a:gd name="T25" fmla="*/ 5 h 86"/>
                <a:gd name="T26" fmla="*/ 2 w 51"/>
                <a:gd name="T27" fmla="*/ 5 h 86"/>
                <a:gd name="T28" fmla="*/ 3 w 51"/>
                <a:gd name="T29" fmla="*/ 6 h 86"/>
                <a:gd name="T30" fmla="*/ 3 w 51"/>
                <a:gd name="T31" fmla="*/ 6 h 86"/>
                <a:gd name="T32" fmla="*/ 3 w 51"/>
                <a:gd name="T33" fmla="*/ 6 h 86"/>
                <a:gd name="T34" fmla="*/ 3 w 51"/>
                <a:gd name="T35" fmla="*/ 6 h 86"/>
                <a:gd name="T36" fmla="*/ 3 w 51"/>
                <a:gd name="T37" fmla="*/ 6 h 86"/>
                <a:gd name="T38" fmla="*/ 4 w 51"/>
                <a:gd name="T39" fmla="*/ 5 h 86"/>
                <a:gd name="T40" fmla="*/ 4 w 51"/>
                <a:gd name="T41" fmla="*/ 5 h 86"/>
                <a:gd name="T42" fmla="*/ 4 w 51"/>
                <a:gd name="T43" fmla="*/ 5 h 86"/>
                <a:gd name="T44" fmla="*/ 4 w 51"/>
                <a:gd name="T45" fmla="*/ 5 h 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86"/>
                <a:gd name="T71" fmla="*/ 51 w 51"/>
                <a:gd name="T72" fmla="*/ 86 h 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86">
                  <a:moveTo>
                    <a:pt x="50" y="70"/>
                  </a:moveTo>
                  <a:lnTo>
                    <a:pt x="20" y="6"/>
                  </a:lnTo>
                  <a:lnTo>
                    <a:pt x="18" y="2"/>
                  </a:lnTo>
                  <a:lnTo>
                    <a:pt x="15" y="1"/>
                  </a:lnTo>
                  <a:lnTo>
                    <a:pt x="10" y="0"/>
                  </a:lnTo>
                  <a:lnTo>
                    <a:pt x="6" y="1"/>
                  </a:lnTo>
                  <a:lnTo>
                    <a:pt x="3" y="3"/>
                  </a:lnTo>
                  <a:lnTo>
                    <a:pt x="1" y="7"/>
                  </a:lnTo>
                  <a:lnTo>
                    <a:pt x="0" y="11"/>
                  </a:lnTo>
                  <a:lnTo>
                    <a:pt x="1" y="15"/>
                  </a:lnTo>
                  <a:lnTo>
                    <a:pt x="31" y="79"/>
                  </a:lnTo>
                  <a:lnTo>
                    <a:pt x="33" y="83"/>
                  </a:lnTo>
                  <a:lnTo>
                    <a:pt x="36" y="85"/>
                  </a:lnTo>
                  <a:lnTo>
                    <a:pt x="40" y="86"/>
                  </a:lnTo>
                  <a:lnTo>
                    <a:pt x="44" y="85"/>
                  </a:lnTo>
                  <a:lnTo>
                    <a:pt x="48" y="82"/>
                  </a:lnTo>
                  <a:lnTo>
                    <a:pt x="50" y="78"/>
                  </a:lnTo>
                  <a:lnTo>
                    <a:pt x="51" y="75"/>
                  </a:lnTo>
                  <a:lnTo>
                    <a:pt x="5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grpSp>
      <p:pic>
        <p:nvPicPr>
          <p:cNvPr id="2090100" name="Picture 116" descr="MMj03544980000[1]"/>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8188300" y="5195746"/>
            <a:ext cx="82073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0101" name="Text Box 117"/>
          <p:cNvSpPr txBox="1">
            <a:spLocks noChangeArrowheads="1"/>
          </p:cNvSpPr>
          <p:nvPr/>
        </p:nvSpPr>
        <p:spPr bwMode="auto">
          <a:xfrm>
            <a:off x="6104599" y="4070209"/>
            <a:ext cx="14589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0" tIns="0" rIns="0" bIns="0"/>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fontAlgn="base">
              <a:spcBef>
                <a:spcPct val="0"/>
              </a:spcBef>
              <a:spcAft>
                <a:spcPct val="0"/>
              </a:spcAft>
              <a:defRPr/>
            </a:pPr>
            <a:r>
              <a:rPr lang="ja-JP" altLang="en-US" sz="1400">
                <a:solidFill>
                  <a:srgbClr val="000000"/>
                </a:solidFill>
                <a:latin typeface="Century" pitchFamily="18" charset="0"/>
                <a:ea typeface="HG丸ｺﾞｼｯｸM-PRO" pitchFamily="50" charset="-128"/>
              </a:rPr>
              <a:t>求職者の強みや興味の発見</a:t>
            </a:r>
            <a:endParaRPr lang="ja-JP" altLang="en-US" sz="1400">
              <a:solidFill>
                <a:srgbClr val="000000"/>
              </a:solidFill>
              <a:ea typeface="HG丸ｺﾞｼｯｸM-PRO" pitchFamily="50" charset="-128"/>
            </a:endParaRPr>
          </a:p>
        </p:txBody>
      </p:sp>
      <p:sp>
        <p:nvSpPr>
          <p:cNvPr id="2090102" name="Text Box 118"/>
          <p:cNvSpPr txBox="1">
            <a:spLocks noChangeArrowheads="1"/>
          </p:cNvSpPr>
          <p:nvPr/>
        </p:nvSpPr>
        <p:spPr bwMode="auto">
          <a:xfrm>
            <a:off x="8302772" y="4082945"/>
            <a:ext cx="1291976"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0" tIns="0" rIns="0" bIns="0"/>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fontAlgn="base">
              <a:spcBef>
                <a:spcPct val="0"/>
              </a:spcBef>
              <a:spcAft>
                <a:spcPct val="0"/>
              </a:spcAft>
              <a:defRPr/>
            </a:pPr>
            <a:r>
              <a:rPr lang="ja-JP" altLang="en-US" sz="1400" dirty="0">
                <a:solidFill>
                  <a:srgbClr val="000000"/>
                </a:solidFill>
                <a:latin typeface="Century" pitchFamily="18" charset="0"/>
                <a:ea typeface="HG丸ｺﾞｼｯｸM-PRO" pitchFamily="50" charset="-128"/>
              </a:rPr>
              <a:t>隠れた人材ニーズの発見</a:t>
            </a:r>
            <a:endParaRPr lang="ja-JP" altLang="en-US" sz="1400" dirty="0">
              <a:solidFill>
                <a:srgbClr val="000000"/>
              </a:solidFill>
              <a:ea typeface="HG丸ｺﾞｼｯｸM-PRO" pitchFamily="50" charset="-128"/>
            </a:endParaRPr>
          </a:p>
        </p:txBody>
      </p:sp>
      <p:sp>
        <p:nvSpPr>
          <p:cNvPr id="2090103" name="Line 119"/>
          <p:cNvSpPr>
            <a:spLocks noChangeShapeType="1"/>
          </p:cNvSpPr>
          <p:nvPr/>
        </p:nvSpPr>
        <p:spPr bwMode="auto">
          <a:xfrm flipV="1">
            <a:off x="7099970" y="3347896"/>
            <a:ext cx="746125" cy="388938"/>
          </a:xfrm>
          <a:prstGeom prst="line">
            <a:avLst/>
          </a:prstGeom>
          <a:noFill/>
          <a:ln w="38100">
            <a:solidFill>
              <a:srgbClr val="CC6600"/>
            </a:solidFill>
            <a:round/>
            <a:headEnd/>
            <a:tailEnd type="triangle" w="med" len="med"/>
          </a:ln>
          <a:extLst>
            <a:ext uri="{909E8E84-426E-40DD-AFC4-6F175D3DCCD1}">
              <a14:hiddenFill xmlns:a14="http://schemas.microsoft.com/office/drawing/2010/main">
                <a:noFill/>
              </a14:hiddenFill>
            </a:ext>
          </a:extLst>
        </p:spPr>
        <p:txBody>
          <a:bodyPr lIns="91055" tIns="45545" rIns="91055" bIns="45545"/>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104" name="Line 120"/>
          <p:cNvSpPr>
            <a:spLocks noChangeShapeType="1"/>
          </p:cNvSpPr>
          <p:nvPr/>
        </p:nvSpPr>
        <p:spPr bwMode="auto">
          <a:xfrm flipH="1" flipV="1">
            <a:off x="8295383" y="3363773"/>
            <a:ext cx="746125" cy="373063"/>
          </a:xfrm>
          <a:prstGeom prst="line">
            <a:avLst/>
          </a:prstGeom>
          <a:noFill/>
          <a:ln w="38100">
            <a:solidFill>
              <a:srgbClr val="CC6600"/>
            </a:solidFill>
            <a:round/>
            <a:headEnd/>
            <a:tailEnd type="triangle" w="med" len="med"/>
          </a:ln>
          <a:extLst>
            <a:ext uri="{909E8E84-426E-40DD-AFC4-6F175D3DCCD1}">
              <a14:hiddenFill xmlns:a14="http://schemas.microsoft.com/office/drawing/2010/main">
                <a:noFill/>
              </a14:hiddenFill>
            </a:ext>
          </a:extLst>
        </p:spPr>
        <p:txBody>
          <a:bodyPr lIns="91055" tIns="45545" rIns="91055" bIns="45545"/>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105" name="Text Box 121"/>
          <p:cNvSpPr txBox="1">
            <a:spLocks noChangeArrowheads="1"/>
          </p:cNvSpPr>
          <p:nvPr/>
        </p:nvSpPr>
        <p:spPr bwMode="auto">
          <a:xfrm>
            <a:off x="6403083" y="3760646"/>
            <a:ext cx="860425" cy="266700"/>
          </a:xfrm>
          <a:prstGeom prst="rect">
            <a:avLst/>
          </a:prstGeom>
          <a:solidFill>
            <a:schemeClr val="bg1"/>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0" tIns="0" rIns="0" bIns="0"/>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fontAlgn="base">
              <a:spcBef>
                <a:spcPct val="0"/>
              </a:spcBef>
              <a:spcAft>
                <a:spcPct val="0"/>
              </a:spcAft>
              <a:defRPr/>
            </a:pPr>
            <a:r>
              <a:rPr lang="ja-JP" altLang="en-US" b="1">
                <a:solidFill>
                  <a:srgbClr val="000000"/>
                </a:solidFill>
                <a:latin typeface="Century" pitchFamily="18" charset="0"/>
                <a:ea typeface="HG丸ｺﾞｼｯｸM-PRO" pitchFamily="50" charset="-128"/>
              </a:rPr>
              <a:t>求職者</a:t>
            </a:r>
            <a:endParaRPr lang="ja-JP" altLang="en-US" b="1">
              <a:solidFill>
                <a:srgbClr val="000000"/>
              </a:solidFill>
              <a:ea typeface="HG丸ｺﾞｼｯｸM-PRO" pitchFamily="50" charset="-128"/>
            </a:endParaRPr>
          </a:p>
        </p:txBody>
      </p:sp>
      <p:sp>
        <p:nvSpPr>
          <p:cNvPr id="2090106" name="Text Box 122"/>
          <p:cNvSpPr txBox="1">
            <a:spLocks noChangeArrowheads="1"/>
          </p:cNvSpPr>
          <p:nvPr/>
        </p:nvSpPr>
        <p:spPr bwMode="auto">
          <a:xfrm>
            <a:off x="8859649" y="3778111"/>
            <a:ext cx="497899" cy="236537"/>
          </a:xfrm>
          <a:prstGeom prst="rect">
            <a:avLst/>
          </a:prstGeom>
          <a:solidFill>
            <a:schemeClr val="bg1"/>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0" tIns="0" rIns="0" bIns="0"/>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fontAlgn="base">
              <a:spcBef>
                <a:spcPct val="0"/>
              </a:spcBef>
              <a:spcAft>
                <a:spcPct val="0"/>
              </a:spcAft>
              <a:defRPr/>
            </a:pPr>
            <a:r>
              <a:rPr lang="ja-JP" altLang="en-US" b="1">
                <a:solidFill>
                  <a:srgbClr val="000000"/>
                </a:solidFill>
                <a:latin typeface="Century" pitchFamily="18" charset="0"/>
                <a:ea typeface="HG丸ｺﾞｼｯｸM-PRO" pitchFamily="50" charset="-128"/>
              </a:rPr>
              <a:t>企業</a:t>
            </a:r>
            <a:endParaRPr lang="ja-JP" altLang="en-US" b="1">
              <a:solidFill>
                <a:srgbClr val="000000"/>
              </a:solidFill>
              <a:ea typeface="HG丸ｺﾞｼｯｸM-PRO" pitchFamily="50" charset="-128"/>
            </a:endParaRPr>
          </a:p>
        </p:txBody>
      </p:sp>
      <p:sp>
        <p:nvSpPr>
          <p:cNvPr id="2090107" name="Text Box 123"/>
          <p:cNvSpPr txBox="1">
            <a:spLocks noChangeArrowheads="1"/>
          </p:cNvSpPr>
          <p:nvPr/>
        </p:nvSpPr>
        <p:spPr bwMode="auto">
          <a:xfrm>
            <a:off x="6443808" y="3105011"/>
            <a:ext cx="311626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0" tIns="0" rIns="0" bIns="0"/>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fontAlgn="base">
              <a:spcBef>
                <a:spcPct val="0"/>
              </a:spcBef>
              <a:spcAft>
                <a:spcPct val="0"/>
              </a:spcAft>
              <a:defRPr/>
            </a:pPr>
            <a:r>
              <a:rPr lang="ja-JP" altLang="en-US" sz="1600" b="1">
                <a:solidFill>
                  <a:srgbClr val="CC6600"/>
                </a:solidFill>
                <a:latin typeface="Century" pitchFamily="18" charset="0"/>
                <a:ea typeface="HG丸ｺﾞｼｯｸM-PRO" pitchFamily="50" charset="-128"/>
              </a:rPr>
              <a:t>オンリーワンの貢献ができる仕事</a:t>
            </a:r>
            <a:endParaRPr lang="ja-JP" altLang="en-US" sz="1600" b="1">
              <a:solidFill>
                <a:srgbClr val="CC6600"/>
              </a:solidFill>
              <a:ea typeface="HG丸ｺﾞｼｯｸM-PRO" pitchFamily="50" charset="-128"/>
            </a:endParaRPr>
          </a:p>
        </p:txBody>
      </p:sp>
      <p:pic>
        <p:nvPicPr>
          <p:cNvPr id="2090108" name="Picture 124" descr="MCj0239697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07872" y="5157648"/>
            <a:ext cx="8191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0110" name="Text Box 127"/>
          <p:cNvSpPr txBox="1">
            <a:spLocks noChangeArrowheads="1"/>
          </p:cNvSpPr>
          <p:nvPr/>
        </p:nvSpPr>
        <p:spPr bwMode="auto">
          <a:xfrm>
            <a:off x="2654240" y="201338"/>
            <a:ext cx="6905830" cy="59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391" tIns="36391" rIns="36391" bIns="36391"/>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fontAlgn="base">
              <a:spcBef>
                <a:spcPct val="0"/>
              </a:spcBef>
              <a:spcAft>
                <a:spcPct val="0"/>
              </a:spcAft>
              <a:defRPr/>
            </a:pPr>
            <a:r>
              <a:rPr lang="ja-JP" altLang="en-US" sz="3600" dirty="0">
                <a:solidFill>
                  <a:srgbClr val="000000"/>
                </a:solidFill>
                <a:effectLst>
                  <a:outerShdw blurRad="38100" dist="38100" dir="2700000" algn="tl">
                    <a:srgbClr val="000000">
                      <a:alpha val="43137"/>
                    </a:srgbClr>
                  </a:outerShdw>
                </a:effectLst>
              </a:rPr>
              <a:t>個別</a:t>
            </a:r>
            <a:r>
              <a:rPr lang="ja-JP" altLang="en-US" sz="3600" dirty="0" smtClean="0">
                <a:solidFill>
                  <a:srgbClr val="000000"/>
                </a:solidFill>
                <a:effectLst>
                  <a:outerShdw blurRad="38100" dist="38100" dir="2700000" algn="tl">
                    <a:srgbClr val="000000">
                      <a:alpha val="43137"/>
                    </a:srgbClr>
                  </a:outerShdw>
                </a:effectLst>
              </a:rPr>
              <a:t>の求人開拓と併せた職業紹介</a:t>
            </a:r>
            <a:endParaRPr lang="ja-JP" altLang="en-US" sz="3600" dirty="0">
              <a:solidFill>
                <a:srgbClr val="000000"/>
              </a:solidFill>
              <a:effectLst>
                <a:outerShdw blurRad="38100" dist="38100" dir="2700000" algn="tl">
                  <a:srgbClr val="000000">
                    <a:alpha val="43137"/>
                  </a:srgbClr>
                </a:outerShdw>
              </a:effectLst>
            </a:endParaRPr>
          </a:p>
        </p:txBody>
      </p:sp>
      <p:grpSp>
        <p:nvGrpSpPr>
          <p:cNvPr id="2090111" name="Group 130"/>
          <p:cNvGrpSpPr>
            <a:grpSpLocks/>
          </p:cNvGrpSpPr>
          <p:nvPr/>
        </p:nvGrpSpPr>
        <p:grpSpPr bwMode="auto">
          <a:xfrm>
            <a:off x="4513924" y="2123970"/>
            <a:ext cx="550863" cy="701675"/>
            <a:chOff x="1526" y="3827"/>
            <a:chExt cx="221" cy="282"/>
          </a:xfrm>
        </p:grpSpPr>
        <p:sp>
          <p:nvSpPr>
            <p:cNvPr id="2090112" name="Freeform 131"/>
            <p:cNvSpPr>
              <a:spLocks/>
            </p:cNvSpPr>
            <p:nvPr/>
          </p:nvSpPr>
          <p:spPr bwMode="auto">
            <a:xfrm>
              <a:off x="1609" y="4007"/>
              <a:ext cx="76" cy="99"/>
            </a:xfrm>
            <a:custGeom>
              <a:avLst/>
              <a:gdLst>
                <a:gd name="T0" fmla="*/ 0 w 301"/>
                <a:gd name="T1" fmla="*/ 0 h 397"/>
                <a:gd name="T2" fmla="*/ 0 w 301"/>
                <a:gd name="T3" fmla="*/ 0 h 397"/>
                <a:gd name="T4" fmla="*/ 0 w 301"/>
                <a:gd name="T5" fmla="*/ 0 h 397"/>
                <a:gd name="T6" fmla="*/ 0 w 301"/>
                <a:gd name="T7" fmla="*/ 0 h 397"/>
                <a:gd name="T8" fmla="*/ 0 w 301"/>
                <a:gd name="T9" fmla="*/ 0 h 397"/>
                <a:gd name="T10" fmla="*/ 0 w 301"/>
                <a:gd name="T11" fmla="*/ 0 h 397"/>
                <a:gd name="T12" fmla="*/ 0 w 301"/>
                <a:gd name="T13" fmla="*/ 0 h 397"/>
                <a:gd name="T14" fmla="*/ 0 w 301"/>
                <a:gd name="T15" fmla="*/ 0 h 397"/>
                <a:gd name="T16" fmla="*/ 0 w 301"/>
                <a:gd name="T17" fmla="*/ 0 h 397"/>
                <a:gd name="T18" fmla="*/ 0 w 301"/>
                <a:gd name="T19" fmla="*/ 1 h 397"/>
                <a:gd name="T20" fmla="*/ 0 w 301"/>
                <a:gd name="T21" fmla="*/ 1 h 397"/>
                <a:gd name="T22" fmla="*/ 0 w 301"/>
                <a:gd name="T23" fmla="*/ 1 h 397"/>
                <a:gd name="T24" fmla="*/ 0 w 301"/>
                <a:gd name="T25" fmla="*/ 1 h 397"/>
                <a:gd name="T26" fmla="*/ 0 w 301"/>
                <a:gd name="T27" fmla="*/ 1 h 397"/>
                <a:gd name="T28" fmla="*/ 1 w 301"/>
                <a:gd name="T29" fmla="*/ 1 h 397"/>
                <a:gd name="T30" fmla="*/ 1 w 301"/>
                <a:gd name="T31" fmla="*/ 1 h 397"/>
                <a:gd name="T32" fmla="*/ 1 w 301"/>
                <a:gd name="T33" fmla="*/ 1 h 397"/>
                <a:gd name="T34" fmla="*/ 1 w 301"/>
                <a:gd name="T35" fmla="*/ 1 h 397"/>
                <a:gd name="T36" fmla="*/ 1 w 301"/>
                <a:gd name="T37" fmla="*/ 1 h 397"/>
                <a:gd name="T38" fmla="*/ 1 w 301"/>
                <a:gd name="T39" fmla="*/ 1 h 397"/>
                <a:gd name="T40" fmla="*/ 1 w 301"/>
                <a:gd name="T41" fmla="*/ 1 h 397"/>
                <a:gd name="T42" fmla="*/ 1 w 301"/>
                <a:gd name="T43" fmla="*/ 1 h 397"/>
                <a:gd name="T44" fmla="*/ 1 w 301"/>
                <a:gd name="T45" fmla="*/ 1 h 397"/>
                <a:gd name="T46" fmla="*/ 1 w 301"/>
                <a:gd name="T47" fmla="*/ 1 h 397"/>
                <a:gd name="T48" fmla="*/ 1 w 301"/>
                <a:gd name="T49" fmla="*/ 1 h 397"/>
                <a:gd name="T50" fmla="*/ 1 w 301"/>
                <a:gd name="T51" fmla="*/ 1 h 397"/>
                <a:gd name="T52" fmla="*/ 1 w 301"/>
                <a:gd name="T53" fmla="*/ 1 h 397"/>
                <a:gd name="T54" fmla="*/ 1 w 301"/>
                <a:gd name="T55" fmla="*/ 1 h 397"/>
                <a:gd name="T56" fmla="*/ 1 w 301"/>
                <a:gd name="T57" fmla="*/ 1 h 397"/>
                <a:gd name="T58" fmla="*/ 1 w 301"/>
                <a:gd name="T59" fmla="*/ 1 h 397"/>
                <a:gd name="T60" fmla="*/ 1 w 301"/>
                <a:gd name="T61" fmla="*/ 1 h 397"/>
                <a:gd name="T62" fmla="*/ 1 w 301"/>
                <a:gd name="T63" fmla="*/ 1 h 397"/>
                <a:gd name="T64" fmla="*/ 1 w 301"/>
                <a:gd name="T65" fmla="*/ 1 h 397"/>
                <a:gd name="T66" fmla="*/ 1 w 301"/>
                <a:gd name="T67" fmla="*/ 0 h 397"/>
                <a:gd name="T68" fmla="*/ 1 w 301"/>
                <a:gd name="T69" fmla="*/ 0 h 397"/>
                <a:gd name="T70" fmla="*/ 1 w 301"/>
                <a:gd name="T71" fmla="*/ 0 h 397"/>
                <a:gd name="T72" fmla="*/ 1 w 301"/>
                <a:gd name="T73" fmla="*/ 0 h 397"/>
                <a:gd name="T74" fmla="*/ 1 w 301"/>
                <a:gd name="T75" fmla="*/ 0 h 397"/>
                <a:gd name="T76" fmla="*/ 0 w 301"/>
                <a:gd name="T77" fmla="*/ 0 h 3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1"/>
                <a:gd name="T118" fmla="*/ 0 h 397"/>
                <a:gd name="T119" fmla="*/ 301 w 301"/>
                <a:gd name="T120" fmla="*/ 397 h 3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1" h="397">
                  <a:moveTo>
                    <a:pt x="6" y="3"/>
                  </a:moveTo>
                  <a:lnTo>
                    <a:pt x="6" y="7"/>
                  </a:lnTo>
                  <a:lnTo>
                    <a:pt x="3" y="14"/>
                  </a:lnTo>
                  <a:lnTo>
                    <a:pt x="2" y="27"/>
                  </a:lnTo>
                  <a:lnTo>
                    <a:pt x="1" y="45"/>
                  </a:lnTo>
                  <a:lnTo>
                    <a:pt x="0" y="66"/>
                  </a:lnTo>
                  <a:lnTo>
                    <a:pt x="1" y="90"/>
                  </a:lnTo>
                  <a:lnTo>
                    <a:pt x="3" y="117"/>
                  </a:lnTo>
                  <a:lnTo>
                    <a:pt x="8" y="147"/>
                  </a:lnTo>
                  <a:lnTo>
                    <a:pt x="15" y="178"/>
                  </a:lnTo>
                  <a:lnTo>
                    <a:pt x="25" y="210"/>
                  </a:lnTo>
                  <a:lnTo>
                    <a:pt x="39" y="242"/>
                  </a:lnTo>
                  <a:lnTo>
                    <a:pt x="58" y="276"/>
                  </a:lnTo>
                  <a:lnTo>
                    <a:pt x="80" y="307"/>
                  </a:lnTo>
                  <a:lnTo>
                    <a:pt x="109" y="340"/>
                  </a:lnTo>
                  <a:lnTo>
                    <a:pt x="142" y="369"/>
                  </a:lnTo>
                  <a:lnTo>
                    <a:pt x="182" y="397"/>
                  </a:lnTo>
                  <a:lnTo>
                    <a:pt x="179" y="385"/>
                  </a:lnTo>
                  <a:lnTo>
                    <a:pt x="171" y="358"/>
                  </a:lnTo>
                  <a:lnTo>
                    <a:pt x="166" y="327"/>
                  </a:lnTo>
                  <a:lnTo>
                    <a:pt x="167" y="302"/>
                  </a:lnTo>
                  <a:lnTo>
                    <a:pt x="301" y="334"/>
                  </a:lnTo>
                  <a:lnTo>
                    <a:pt x="299" y="333"/>
                  </a:lnTo>
                  <a:lnTo>
                    <a:pt x="293" y="329"/>
                  </a:lnTo>
                  <a:lnTo>
                    <a:pt x="284" y="322"/>
                  </a:lnTo>
                  <a:lnTo>
                    <a:pt x="272" y="313"/>
                  </a:lnTo>
                  <a:lnTo>
                    <a:pt x="258" y="300"/>
                  </a:lnTo>
                  <a:lnTo>
                    <a:pt x="243" y="285"/>
                  </a:lnTo>
                  <a:lnTo>
                    <a:pt x="227" y="268"/>
                  </a:lnTo>
                  <a:lnTo>
                    <a:pt x="210" y="247"/>
                  </a:lnTo>
                  <a:lnTo>
                    <a:pt x="194" y="226"/>
                  </a:lnTo>
                  <a:lnTo>
                    <a:pt x="180" y="200"/>
                  </a:lnTo>
                  <a:lnTo>
                    <a:pt x="167" y="173"/>
                  </a:lnTo>
                  <a:lnTo>
                    <a:pt x="156" y="143"/>
                  </a:lnTo>
                  <a:lnTo>
                    <a:pt x="149" y="111"/>
                  </a:lnTo>
                  <a:lnTo>
                    <a:pt x="145" y="76"/>
                  </a:lnTo>
                  <a:lnTo>
                    <a:pt x="145" y="39"/>
                  </a:lnTo>
                  <a:lnTo>
                    <a:pt x="151" y="0"/>
                  </a:lnTo>
                  <a:lnTo>
                    <a:pt x="6" y="3"/>
                  </a:lnTo>
                  <a:close/>
                </a:path>
              </a:pathLst>
            </a:custGeom>
            <a:solidFill>
              <a:srgbClr val="FF19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13" name="Freeform 132"/>
            <p:cNvSpPr>
              <a:spLocks/>
            </p:cNvSpPr>
            <p:nvPr/>
          </p:nvSpPr>
          <p:spPr bwMode="auto">
            <a:xfrm>
              <a:off x="1635" y="3996"/>
              <a:ext cx="108" cy="88"/>
            </a:xfrm>
            <a:custGeom>
              <a:avLst/>
              <a:gdLst>
                <a:gd name="T0" fmla="*/ 0 w 432"/>
                <a:gd name="T1" fmla="*/ 0 h 352"/>
                <a:gd name="T2" fmla="*/ 0 w 432"/>
                <a:gd name="T3" fmla="*/ 0 h 352"/>
                <a:gd name="T4" fmla="*/ 0 w 432"/>
                <a:gd name="T5" fmla="*/ 0 h 352"/>
                <a:gd name="T6" fmla="*/ 0 w 432"/>
                <a:gd name="T7" fmla="*/ 0 h 352"/>
                <a:gd name="T8" fmla="*/ 0 w 432"/>
                <a:gd name="T9" fmla="*/ 0 h 352"/>
                <a:gd name="T10" fmla="*/ 0 w 432"/>
                <a:gd name="T11" fmla="*/ 0 h 352"/>
                <a:gd name="T12" fmla="*/ 0 w 432"/>
                <a:gd name="T13" fmla="*/ 1 h 352"/>
                <a:gd name="T14" fmla="*/ 0 w 432"/>
                <a:gd name="T15" fmla="*/ 1 h 352"/>
                <a:gd name="T16" fmla="*/ 0 w 432"/>
                <a:gd name="T17" fmla="*/ 1 h 352"/>
                <a:gd name="T18" fmla="*/ 0 w 432"/>
                <a:gd name="T19" fmla="*/ 1 h 352"/>
                <a:gd name="T20" fmla="*/ 1 w 432"/>
                <a:gd name="T21" fmla="*/ 1 h 352"/>
                <a:gd name="T22" fmla="*/ 1 w 432"/>
                <a:gd name="T23" fmla="*/ 1 h 352"/>
                <a:gd name="T24" fmla="*/ 1 w 432"/>
                <a:gd name="T25" fmla="*/ 1 h 352"/>
                <a:gd name="T26" fmla="*/ 1 w 432"/>
                <a:gd name="T27" fmla="*/ 1 h 352"/>
                <a:gd name="T28" fmla="*/ 1 w 432"/>
                <a:gd name="T29" fmla="*/ 1 h 352"/>
                <a:gd name="T30" fmla="*/ 1 w 432"/>
                <a:gd name="T31" fmla="*/ 1 h 352"/>
                <a:gd name="T32" fmla="*/ 1 w 432"/>
                <a:gd name="T33" fmla="*/ 1 h 352"/>
                <a:gd name="T34" fmla="*/ 1 w 432"/>
                <a:gd name="T35" fmla="*/ 1 h 352"/>
                <a:gd name="T36" fmla="*/ 1 w 432"/>
                <a:gd name="T37" fmla="*/ 1 h 352"/>
                <a:gd name="T38" fmla="*/ 1 w 432"/>
                <a:gd name="T39" fmla="*/ 1 h 352"/>
                <a:gd name="T40" fmla="*/ 1 w 432"/>
                <a:gd name="T41" fmla="*/ 1 h 352"/>
                <a:gd name="T42" fmla="*/ 1 w 432"/>
                <a:gd name="T43" fmla="*/ 1 h 352"/>
                <a:gd name="T44" fmla="*/ 1 w 432"/>
                <a:gd name="T45" fmla="*/ 1 h 352"/>
                <a:gd name="T46" fmla="*/ 1 w 432"/>
                <a:gd name="T47" fmla="*/ 1 h 352"/>
                <a:gd name="T48" fmla="*/ 1 w 432"/>
                <a:gd name="T49" fmla="*/ 1 h 352"/>
                <a:gd name="T50" fmla="*/ 2 w 432"/>
                <a:gd name="T51" fmla="*/ 1 h 352"/>
                <a:gd name="T52" fmla="*/ 2 w 432"/>
                <a:gd name="T53" fmla="*/ 1 h 352"/>
                <a:gd name="T54" fmla="*/ 2 w 432"/>
                <a:gd name="T55" fmla="*/ 1 h 352"/>
                <a:gd name="T56" fmla="*/ 2 w 432"/>
                <a:gd name="T57" fmla="*/ 1 h 352"/>
                <a:gd name="T58" fmla="*/ 2 w 432"/>
                <a:gd name="T59" fmla="*/ 1 h 352"/>
                <a:gd name="T60" fmla="*/ 2 w 432"/>
                <a:gd name="T61" fmla="*/ 1 h 352"/>
                <a:gd name="T62" fmla="*/ 2 w 432"/>
                <a:gd name="T63" fmla="*/ 1 h 352"/>
                <a:gd name="T64" fmla="*/ 1 w 432"/>
                <a:gd name="T65" fmla="*/ 1 h 352"/>
                <a:gd name="T66" fmla="*/ 1 w 432"/>
                <a:gd name="T67" fmla="*/ 1 h 352"/>
                <a:gd name="T68" fmla="*/ 1 w 432"/>
                <a:gd name="T69" fmla="*/ 1 h 352"/>
                <a:gd name="T70" fmla="*/ 1 w 432"/>
                <a:gd name="T71" fmla="*/ 1 h 352"/>
                <a:gd name="T72" fmla="*/ 1 w 432"/>
                <a:gd name="T73" fmla="*/ 1 h 352"/>
                <a:gd name="T74" fmla="*/ 1 w 432"/>
                <a:gd name="T75" fmla="*/ 1 h 352"/>
                <a:gd name="T76" fmla="*/ 1 w 432"/>
                <a:gd name="T77" fmla="*/ 0 h 352"/>
                <a:gd name="T78" fmla="*/ 1 w 432"/>
                <a:gd name="T79" fmla="*/ 0 h 352"/>
                <a:gd name="T80" fmla="*/ 1 w 432"/>
                <a:gd name="T81" fmla="*/ 0 h 352"/>
                <a:gd name="T82" fmla="*/ 1 w 432"/>
                <a:gd name="T83" fmla="*/ 0 h 352"/>
                <a:gd name="T84" fmla="*/ 0 w 432"/>
                <a:gd name="T85" fmla="*/ 0 h 3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2"/>
                <a:gd name="T130" fmla="*/ 0 h 352"/>
                <a:gd name="T131" fmla="*/ 432 w 432"/>
                <a:gd name="T132" fmla="*/ 352 h 3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2" h="352">
                  <a:moveTo>
                    <a:pt x="0" y="34"/>
                  </a:moveTo>
                  <a:lnTo>
                    <a:pt x="1" y="37"/>
                  </a:lnTo>
                  <a:lnTo>
                    <a:pt x="2" y="45"/>
                  </a:lnTo>
                  <a:lnTo>
                    <a:pt x="7" y="57"/>
                  </a:lnTo>
                  <a:lnTo>
                    <a:pt x="12" y="72"/>
                  </a:lnTo>
                  <a:lnTo>
                    <a:pt x="21" y="92"/>
                  </a:lnTo>
                  <a:lnTo>
                    <a:pt x="32" y="114"/>
                  </a:lnTo>
                  <a:lnTo>
                    <a:pt x="45" y="137"/>
                  </a:lnTo>
                  <a:lnTo>
                    <a:pt x="61" y="163"/>
                  </a:lnTo>
                  <a:lnTo>
                    <a:pt x="81" y="189"/>
                  </a:lnTo>
                  <a:lnTo>
                    <a:pt x="105" y="217"/>
                  </a:lnTo>
                  <a:lnTo>
                    <a:pt x="132" y="243"/>
                  </a:lnTo>
                  <a:lnTo>
                    <a:pt x="164" y="269"/>
                  </a:lnTo>
                  <a:lnTo>
                    <a:pt x="201" y="292"/>
                  </a:lnTo>
                  <a:lnTo>
                    <a:pt x="242" y="315"/>
                  </a:lnTo>
                  <a:lnTo>
                    <a:pt x="287" y="336"/>
                  </a:lnTo>
                  <a:lnTo>
                    <a:pt x="339" y="352"/>
                  </a:lnTo>
                  <a:lnTo>
                    <a:pt x="337" y="350"/>
                  </a:lnTo>
                  <a:lnTo>
                    <a:pt x="331" y="342"/>
                  </a:lnTo>
                  <a:lnTo>
                    <a:pt x="323" y="332"/>
                  </a:lnTo>
                  <a:lnTo>
                    <a:pt x="313" y="319"/>
                  </a:lnTo>
                  <a:lnTo>
                    <a:pt x="303" y="306"/>
                  </a:lnTo>
                  <a:lnTo>
                    <a:pt x="295" y="291"/>
                  </a:lnTo>
                  <a:lnTo>
                    <a:pt x="288" y="278"/>
                  </a:lnTo>
                  <a:lnTo>
                    <a:pt x="285" y="269"/>
                  </a:lnTo>
                  <a:lnTo>
                    <a:pt x="432" y="269"/>
                  </a:lnTo>
                  <a:lnTo>
                    <a:pt x="429" y="268"/>
                  </a:lnTo>
                  <a:lnTo>
                    <a:pt x="422" y="265"/>
                  </a:lnTo>
                  <a:lnTo>
                    <a:pt x="410" y="261"/>
                  </a:lnTo>
                  <a:lnTo>
                    <a:pt x="393" y="256"/>
                  </a:lnTo>
                  <a:lnTo>
                    <a:pt x="375" y="248"/>
                  </a:lnTo>
                  <a:lnTo>
                    <a:pt x="353" y="237"/>
                  </a:lnTo>
                  <a:lnTo>
                    <a:pt x="329" y="225"/>
                  </a:lnTo>
                  <a:lnTo>
                    <a:pt x="306" y="211"/>
                  </a:lnTo>
                  <a:lnTo>
                    <a:pt x="281" y="194"/>
                  </a:lnTo>
                  <a:lnTo>
                    <a:pt x="256" y="175"/>
                  </a:lnTo>
                  <a:lnTo>
                    <a:pt x="231" y="153"/>
                  </a:lnTo>
                  <a:lnTo>
                    <a:pt x="208" y="128"/>
                  </a:lnTo>
                  <a:lnTo>
                    <a:pt x="188" y="101"/>
                  </a:lnTo>
                  <a:lnTo>
                    <a:pt x="169" y="70"/>
                  </a:lnTo>
                  <a:lnTo>
                    <a:pt x="155" y="37"/>
                  </a:lnTo>
                  <a:lnTo>
                    <a:pt x="144" y="0"/>
                  </a:lnTo>
                  <a:lnTo>
                    <a:pt x="0" y="34"/>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14" name="Freeform 133"/>
            <p:cNvSpPr>
              <a:spLocks/>
            </p:cNvSpPr>
            <p:nvPr/>
          </p:nvSpPr>
          <p:spPr bwMode="auto">
            <a:xfrm>
              <a:off x="1530" y="3830"/>
              <a:ext cx="189" cy="188"/>
            </a:xfrm>
            <a:custGeom>
              <a:avLst/>
              <a:gdLst>
                <a:gd name="T0" fmla="*/ 2 w 755"/>
                <a:gd name="T1" fmla="*/ 3 h 755"/>
                <a:gd name="T2" fmla="*/ 2 w 755"/>
                <a:gd name="T3" fmla="*/ 3 h 755"/>
                <a:gd name="T4" fmla="*/ 3 w 755"/>
                <a:gd name="T5" fmla="*/ 2 h 755"/>
                <a:gd name="T6" fmla="*/ 3 w 755"/>
                <a:gd name="T7" fmla="*/ 2 h 755"/>
                <a:gd name="T8" fmla="*/ 3 w 755"/>
                <a:gd name="T9" fmla="*/ 2 h 755"/>
                <a:gd name="T10" fmla="*/ 3 w 755"/>
                <a:gd name="T11" fmla="*/ 2 h 755"/>
                <a:gd name="T12" fmla="*/ 3 w 755"/>
                <a:gd name="T13" fmla="*/ 1 h 755"/>
                <a:gd name="T14" fmla="*/ 3 w 755"/>
                <a:gd name="T15" fmla="*/ 1 h 755"/>
                <a:gd name="T16" fmla="*/ 3 w 755"/>
                <a:gd name="T17" fmla="*/ 1 h 755"/>
                <a:gd name="T18" fmla="*/ 3 w 755"/>
                <a:gd name="T19" fmla="*/ 1 h 755"/>
                <a:gd name="T20" fmla="*/ 3 w 755"/>
                <a:gd name="T21" fmla="*/ 0 h 755"/>
                <a:gd name="T22" fmla="*/ 3 w 755"/>
                <a:gd name="T23" fmla="*/ 0 h 755"/>
                <a:gd name="T24" fmla="*/ 2 w 755"/>
                <a:gd name="T25" fmla="*/ 0 h 755"/>
                <a:gd name="T26" fmla="*/ 2 w 755"/>
                <a:gd name="T27" fmla="*/ 0 h 755"/>
                <a:gd name="T28" fmla="*/ 2 w 755"/>
                <a:gd name="T29" fmla="*/ 0 h 755"/>
                <a:gd name="T30" fmla="*/ 1 w 755"/>
                <a:gd name="T31" fmla="*/ 0 h 755"/>
                <a:gd name="T32" fmla="*/ 1 w 755"/>
                <a:gd name="T33" fmla="*/ 0 h 755"/>
                <a:gd name="T34" fmla="*/ 1 w 755"/>
                <a:gd name="T35" fmla="*/ 0 h 755"/>
                <a:gd name="T36" fmla="*/ 1 w 755"/>
                <a:gd name="T37" fmla="*/ 0 h 755"/>
                <a:gd name="T38" fmla="*/ 0 w 755"/>
                <a:gd name="T39" fmla="*/ 0 h 755"/>
                <a:gd name="T40" fmla="*/ 0 w 755"/>
                <a:gd name="T41" fmla="*/ 1 h 755"/>
                <a:gd name="T42" fmla="*/ 0 w 755"/>
                <a:gd name="T43" fmla="*/ 1 h 755"/>
                <a:gd name="T44" fmla="*/ 0 w 755"/>
                <a:gd name="T45" fmla="*/ 1 h 755"/>
                <a:gd name="T46" fmla="*/ 0 w 755"/>
                <a:gd name="T47" fmla="*/ 2 h 755"/>
                <a:gd name="T48" fmla="*/ 0 w 755"/>
                <a:gd name="T49" fmla="*/ 2 h 755"/>
                <a:gd name="T50" fmla="*/ 0 w 755"/>
                <a:gd name="T51" fmla="*/ 2 h 755"/>
                <a:gd name="T52" fmla="*/ 1 w 755"/>
                <a:gd name="T53" fmla="*/ 2 h 755"/>
                <a:gd name="T54" fmla="*/ 1 w 755"/>
                <a:gd name="T55" fmla="*/ 2 h 755"/>
                <a:gd name="T56" fmla="*/ 1 w 755"/>
                <a:gd name="T57" fmla="*/ 3 h 755"/>
                <a:gd name="T58" fmla="*/ 1 w 755"/>
                <a:gd name="T59" fmla="*/ 3 h 755"/>
                <a:gd name="T60" fmla="*/ 2 w 755"/>
                <a:gd name="T61" fmla="*/ 3 h 755"/>
                <a:gd name="T62" fmla="*/ 2 w 755"/>
                <a:gd name="T63" fmla="*/ 3 h 7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5"/>
                <a:gd name="T97" fmla="*/ 0 h 755"/>
                <a:gd name="T98" fmla="*/ 755 w 755"/>
                <a:gd name="T99" fmla="*/ 755 h 7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5" h="755">
                  <a:moveTo>
                    <a:pt x="468" y="744"/>
                  </a:moveTo>
                  <a:lnTo>
                    <a:pt x="505" y="733"/>
                  </a:lnTo>
                  <a:lnTo>
                    <a:pt x="541" y="718"/>
                  </a:lnTo>
                  <a:lnTo>
                    <a:pt x="573" y="701"/>
                  </a:lnTo>
                  <a:lnTo>
                    <a:pt x="603" y="680"/>
                  </a:lnTo>
                  <a:lnTo>
                    <a:pt x="632" y="656"/>
                  </a:lnTo>
                  <a:lnTo>
                    <a:pt x="658" y="631"/>
                  </a:lnTo>
                  <a:lnTo>
                    <a:pt x="680" y="603"/>
                  </a:lnTo>
                  <a:lnTo>
                    <a:pt x="701" y="573"/>
                  </a:lnTo>
                  <a:lnTo>
                    <a:pt x="718" y="541"/>
                  </a:lnTo>
                  <a:lnTo>
                    <a:pt x="732" y="507"/>
                  </a:lnTo>
                  <a:lnTo>
                    <a:pt x="743" y="473"/>
                  </a:lnTo>
                  <a:lnTo>
                    <a:pt x="751" y="437"/>
                  </a:lnTo>
                  <a:lnTo>
                    <a:pt x="755" y="400"/>
                  </a:lnTo>
                  <a:lnTo>
                    <a:pt x="755" y="363"/>
                  </a:lnTo>
                  <a:lnTo>
                    <a:pt x="752" y="325"/>
                  </a:lnTo>
                  <a:lnTo>
                    <a:pt x="744" y="287"/>
                  </a:lnTo>
                  <a:lnTo>
                    <a:pt x="733" y="250"/>
                  </a:lnTo>
                  <a:lnTo>
                    <a:pt x="718" y="215"/>
                  </a:lnTo>
                  <a:lnTo>
                    <a:pt x="701" y="182"/>
                  </a:lnTo>
                  <a:lnTo>
                    <a:pt x="680" y="152"/>
                  </a:lnTo>
                  <a:lnTo>
                    <a:pt x="656" y="124"/>
                  </a:lnTo>
                  <a:lnTo>
                    <a:pt x="632" y="98"/>
                  </a:lnTo>
                  <a:lnTo>
                    <a:pt x="603" y="75"/>
                  </a:lnTo>
                  <a:lnTo>
                    <a:pt x="573" y="54"/>
                  </a:lnTo>
                  <a:lnTo>
                    <a:pt x="541" y="37"/>
                  </a:lnTo>
                  <a:lnTo>
                    <a:pt x="508" y="23"/>
                  </a:lnTo>
                  <a:lnTo>
                    <a:pt x="472" y="12"/>
                  </a:lnTo>
                  <a:lnTo>
                    <a:pt x="437" y="4"/>
                  </a:lnTo>
                  <a:lnTo>
                    <a:pt x="400" y="0"/>
                  </a:lnTo>
                  <a:lnTo>
                    <a:pt x="363" y="0"/>
                  </a:lnTo>
                  <a:lnTo>
                    <a:pt x="325" y="3"/>
                  </a:lnTo>
                  <a:lnTo>
                    <a:pt x="287" y="11"/>
                  </a:lnTo>
                  <a:lnTo>
                    <a:pt x="250" y="22"/>
                  </a:lnTo>
                  <a:lnTo>
                    <a:pt x="214" y="37"/>
                  </a:lnTo>
                  <a:lnTo>
                    <a:pt x="182" y="54"/>
                  </a:lnTo>
                  <a:lnTo>
                    <a:pt x="152" y="75"/>
                  </a:lnTo>
                  <a:lnTo>
                    <a:pt x="123" y="99"/>
                  </a:lnTo>
                  <a:lnTo>
                    <a:pt x="97" y="124"/>
                  </a:lnTo>
                  <a:lnTo>
                    <a:pt x="75" y="152"/>
                  </a:lnTo>
                  <a:lnTo>
                    <a:pt x="54" y="182"/>
                  </a:lnTo>
                  <a:lnTo>
                    <a:pt x="37" y="215"/>
                  </a:lnTo>
                  <a:lnTo>
                    <a:pt x="23" y="247"/>
                  </a:lnTo>
                  <a:lnTo>
                    <a:pt x="12" y="283"/>
                  </a:lnTo>
                  <a:lnTo>
                    <a:pt x="4" y="319"/>
                  </a:lnTo>
                  <a:lnTo>
                    <a:pt x="0" y="356"/>
                  </a:lnTo>
                  <a:lnTo>
                    <a:pt x="0" y="393"/>
                  </a:lnTo>
                  <a:lnTo>
                    <a:pt x="3" y="430"/>
                  </a:lnTo>
                  <a:lnTo>
                    <a:pt x="11" y="468"/>
                  </a:lnTo>
                  <a:lnTo>
                    <a:pt x="22" y="505"/>
                  </a:lnTo>
                  <a:lnTo>
                    <a:pt x="37" y="540"/>
                  </a:lnTo>
                  <a:lnTo>
                    <a:pt x="54" y="574"/>
                  </a:lnTo>
                  <a:lnTo>
                    <a:pt x="75" y="604"/>
                  </a:lnTo>
                  <a:lnTo>
                    <a:pt x="98" y="632"/>
                  </a:lnTo>
                  <a:lnTo>
                    <a:pt x="123" y="657"/>
                  </a:lnTo>
                  <a:lnTo>
                    <a:pt x="152" y="681"/>
                  </a:lnTo>
                  <a:lnTo>
                    <a:pt x="182" y="701"/>
                  </a:lnTo>
                  <a:lnTo>
                    <a:pt x="214" y="718"/>
                  </a:lnTo>
                  <a:lnTo>
                    <a:pt x="247" y="732"/>
                  </a:lnTo>
                  <a:lnTo>
                    <a:pt x="283" y="743"/>
                  </a:lnTo>
                  <a:lnTo>
                    <a:pt x="318" y="750"/>
                  </a:lnTo>
                  <a:lnTo>
                    <a:pt x="355" y="755"/>
                  </a:lnTo>
                  <a:lnTo>
                    <a:pt x="392" y="755"/>
                  </a:lnTo>
                  <a:lnTo>
                    <a:pt x="430" y="752"/>
                  </a:lnTo>
                  <a:lnTo>
                    <a:pt x="468" y="744"/>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15" name="Freeform 134"/>
            <p:cNvSpPr>
              <a:spLocks/>
            </p:cNvSpPr>
            <p:nvPr/>
          </p:nvSpPr>
          <p:spPr bwMode="auto">
            <a:xfrm>
              <a:off x="1552" y="3852"/>
              <a:ext cx="143" cy="144"/>
            </a:xfrm>
            <a:custGeom>
              <a:avLst/>
              <a:gdLst>
                <a:gd name="T0" fmla="*/ 1 w 573"/>
                <a:gd name="T1" fmla="*/ 2 h 574"/>
                <a:gd name="T2" fmla="*/ 2 w 573"/>
                <a:gd name="T3" fmla="*/ 2 h 574"/>
                <a:gd name="T4" fmla="*/ 2 w 573"/>
                <a:gd name="T5" fmla="*/ 2 h 574"/>
                <a:gd name="T6" fmla="*/ 2 w 573"/>
                <a:gd name="T7" fmla="*/ 2 h 574"/>
                <a:gd name="T8" fmla="*/ 2 w 573"/>
                <a:gd name="T9" fmla="*/ 2 h 574"/>
                <a:gd name="T10" fmla="*/ 2 w 573"/>
                <a:gd name="T11" fmla="*/ 2 h 574"/>
                <a:gd name="T12" fmla="*/ 2 w 573"/>
                <a:gd name="T13" fmla="*/ 1 h 574"/>
                <a:gd name="T14" fmla="*/ 2 w 573"/>
                <a:gd name="T15" fmla="*/ 1 h 574"/>
                <a:gd name="T16" fmla="*/ 2 w 573"/>
                <a:gd name="T17" fmla="*/ 1 h 574"/>
                <a:gd name="T18" fmla="*/ 2 w 573"/>
                <a:gd name="T19" fmla="*/ 1 h 574"/>
                <a:gd name="T20" fmla="*/ 2 w 573"/>
                <a:gd name="T21" fmla="*/ 1 h 574"/>
                <a:gd name="T22" fmla="*/ 2 w 573"/>
                <a:gd name="T23" fmla="*/ 0 h 574"/>
                <a:gd name="T24" fmla="*/ 1 w 573"/>
                <a:gd name="T25" fmla="*/ 0 h 574"/>
                <a:gd name="T26" fmla="*/ 1 w 573"/>
                <a:gd name="T27" fmla="*/ 0 h 574"/>
                <a:gd name="T28" fmla="*/ 1 w 573"/>
                <a:gd name="T29" fmla="*/ 0 h 574"/>
                <a:gd name="T30" fmla="*/ 1 w 573"/>
                <a:gd name="T31" fmla="*/ 0 h 574"/>
                <a:gd name="T32" fmla="*/ 1 w 573"/>
                <a:gd name="T33" fmla="*/ 0 h 574"/>
                <a:gd name="T34" fmla="*/ 0 w 573"/>
                <a:gd name="T35" fmla="*/ 0 h 574"/>
                <a:gd name="T36" fmla="*/ 0 w 573"/>
                <a:gd name="T37" fmla="*/ 0 h 574"/>
                <a:gd name="T38" fmla="*/ 0 w 573"/>
                <a:gd name="T39" fmla="*/ 1 h 574"/>
                <a:gd name="T40" fmla="*/ 0 w 573"/>
                <a:gd name="T41" fmla="*/ 1 h 574"/>
                <a:gd name="T42" fmla="*/ 0 w 573"/>
                <a:gd name="T43" fmla="*/ 1 h 574"/>
                <a:gd name="T44" fmla="*/ 0 w 573"/>
                <a:gd name="T45" fmla="*/ 1 h 574"/>
                <a:gd name="T46" fmla="*/ 0 w 573"/>
                <a:gd name="T47" fmla="*/ 1 h 574"/>
                <a:gd name="T48" fmla="*/ 0 w 573"/>
                <a:gd name="T49" fmla="*/ 2 h 574"/>
                <a:gd name="T50" fmla="*/ 0 w 573"/>
                <a:gd name="T51" fmla="*/ 2 h 574"/>
                <a:gd name="T52" fmla="*/ 0 w 573"/>
                <a:gd name="T53" fmla="*/ 2 h 574"/>
                <a:gd name="T54" fmla="*/ 0 w 573"/>
                <a:gd name="T55" fmla="*/ 2 h 574"/>
                <a:gd name="T56" fmla="*/ 0 w 573"/>
                <a:gd name="T57" fmla="*/ 2 h 574"/>
                <a:gd name="T58" fmla="*/ 1 w 573"/>
                <a:gd name="T59" fmla="*/ 2 h 574"/>
                <a:gd name="T60" fmla="*/ 1 w 573"/>
                <a:gd name="T61" fmla="*/ 2 h 574"/>
                <a:gd name="T62" fmla="*/ 1 w 573"/>
                <a:gd name="T63" fmla="*/ 2 h 5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3"/>
                <a:gd name="T97" fmla="*/ 0 h 574"/>
                <a:gd name="T98" fmla="*/ 573 w 573"/>
                <a:gd name="T99" fmla="*/ 574 h 5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3" h="574">
                  <a:moveTo>
                    <a:pt x="355" y="565"/>
                  </a:moveTo>
                  <a:lnTo>
                    <a:pt x="383" y="556"/>
                  </a:lnTo>
                  <a:lnTo>
                    <a:pt x="409" y="545"/>
                  </a:lnTo>
                  <a:lnTo>
                    <a:pt x="434" y="532"/>
                  </a:lnTo>
                  <a:lnTo>
                    <a:pt x="458" y="516"/>
                  </a:lnTo>
                  <a:lnTo>
                    <a:pt x="479" y="499"/>
                  </a:lnTo>
                  <a:lnTo>
                    <a:pt x="498" y="479"/>
                  </a:lnTo>
                  <a:lnTo>
                    <a:pt x="515" y="458"/>
                  </a:lnTo>
                  <a:lnTo>
                    <a:pt x="532" y="435"/>
                  </a:lnTo>
                  <a:lnTo>
                    <a:pt x="545" y="411"/>
                  </a:lnTo>
                  <a:lnTo>
                    <a:pt x="554" y="385"/>
                  </a:lnTo>
                  <a:lnTo>
                    <a:pt x="563" y="359"/>
                  </a:lnTo>
                  <a:lnTo>
                    <a:pt x="568" y="332"/>
                  </a:lnTo>
                  <a:lnTo>
                    <a:pt x="572" y="304"/>
                  </a:lnTo>
                  <a:lnTo>
                    <a:pt x="573" y="275"/>
                  </a:lnTo>
                  <a:lnTo>
                    <a:pt x="570" y="247"/>
                  </a:lnTo>
                  <a:lnTo>
                    <a:pt x="564" y="218"/>
                  </a:lnTo>
                  <a:lnTo>
                    <a:pt x="555" y="190"/>
                  </a:lnTo>
                  <a:lnTo>
                    <a:pt x="545" y="164"/>
                  </a:lnTo>
                  <a:lnTo>
                    <a:pt x="532" y="139"/>
                  </a:lnTo>
                  <a:lnTo>
                    <a:pt x="515" y="115"/>
                  </a:lnTo>
                  <a:lnTo>
                    <a:pt x="498" y="94"/>
                  </a:lnTo>
                  <a:lnTo>
                    <a:pt x="479" y="75"/>
                  </a:lnTo>
                  <a:lnTo>
                    <a:pt x="457" y="57"/>
                  </a:lnTo>
                  <a:lnTo>
                    <a:pt x="434" y="41"/>
                  </a:lnTo>
                  <a:lnTo>
                    <a:pt x="410" y="28"/>
                  </a:lnTo>
                  <a:lnTo>
                    <a:pt x="384" y="18"/>
                  </a:lnTo>
                  <a:lnTo>
                    <a:pt x="358" y="10"/>
                  </a:lnTo>
                  <a:lnTo>
                    <a:pt x="331" y="4"/>
                  </a:lnTo>
                  <a:lnTo>
                    <a:pt x="303" y="1"/>
                  </a:lnTo>
                  <a:lnTo>
                    <a:pt x="275" y="0"/>
                  </a:lnTo>
                  <a:lnTo>
                    <a:pt x="247" y="3"/>
                  </a:lnTo>
                  <a:lnTo>
                    <a:pt x="217" y="9"/>
                  </a:lnTo>
                  <a:lnTo>
                    <a:pt x="189" y="17"/>
                  </a:lnTo>
                  <a:lnTo>
                    <a:pt x="163" y="28"/>
                  </a:lnTo>
                  <a:lnTo>
                    <a:pt x="138" y="41"/>
                  </a:lnTo>
                  <a:lnTo>
                    <a:pt x="114" y="57"/>
                  </a:lnTo>
                  <a:lnTo>
                    <a:pt x="94" y="75"/>
                  </a:lnTo>
                  <a:lnTo>
                    <a:pt x="74" y="94"/>
                  </a:lnTo>
                  <a:lnTo>
                    <a:pt x="57" y="116"/>
                  </a:lnTo>
                  <a:lnTo>
                    <a:pt x="42" y="139"/>
                  </a:lnTo>
                  <a:lnTo>
                    <a:pt x="28" y="163"/>
                  </a:lnTo>
                  <a:lnTo>
                    <a:pt x="18" y="189"/>
                  </a:lnTo>
                  <a:lnTo>
                    <a:pt x="9" y="215"/>
                  </a:lnTo>
                  <a:lnTo>
                    <a:pt x="4" y="242"/>
                  </a:lnTo>
                  <a:lnTo>
                    <a:pt x="1" y="270"/>
                  </a:lnTo>
                  <a:lnTo>
                    <a:pt x="0" y="298"/>
                  </a:lnTo>
                  <a:lnTo>
                    <a:pt x="3" y="326"/>
                  </a:lnTo>
                  <a:lnTo>
                    <a:pt x="8" y="356"/>
                  </a:lnTo>
                  <a:lnTo>
                    <a:pt x="17" y="384"/>
                  </a:lnTo>
                  <a:lnTo>
                    <a:pt x="28" y="410"/>
                  </a:lnTo>
                  <a:lnTo>
                    <a:pt x="41" y="435"/>
                  </a:lnTo>
                  <a:lnTo>
                    <a:pt x="57" y="459"/>
                  </a:lnTo>
                  <a:lnTo>
                    <a:pt x="74" y="479"/>
                  </a:lnTo>
                  <a:lnTo>
                    <a:pt x="94" y="499"/>
                  </a:lnTo>
                  <a:lnTo>
                    <a:pt x="116" y="516"/>
                  </a:lnTo>
                  <a:lnTo>
                    <a:pt x="138" y="531"/>
                  </a:lnTo>
                  <a:lnTo>
                    <a:pt x="162" y="545"/>
                  </a:lnTo>
                  <a:lnTo>
                    <a:pt x="188" y="555"/>
                  </a:lnTo>
                  <a:lnTo>
                    <a:pt x="214" y="564"/>
                  </a:lnTo>
                  <a:lnTo>
                    <a:pt x="241" y="569"/>
                  </a:lnTo>
                  <a:lnTo>
                    <a:pt x="269" y="573"/>
                  </a:lnTo>
                  <a:lnTo>
                    <a:pt x="298" y="574"/>
                  </a:lnTo>
                  <a:lnTo>
                    <a:pt x="326" y="570"/>
                  </a:lnTo>
                  <a:lnTo>
                    <a:pt x="355" y="565"/>
                  </a:lnTo>
                  <a:close/>
                </a:path>
              </a:pathLst>
            </a:custGeom>
            <a:solidFill>
              <a:srgbClr val="FF19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16" name="Freeform 135"/>
            <p:cNvSpPr>
              <a:spLocks/>
            </p:cNvSpPr>
            <p:nvPr/>
          </p:nvSpPr>
          <p:spPr bwMode="auto">
            <a:xfrm>
              <a:off x="1575" y="3875"/>
              <a:ext cx="99" cy="99"/>
            </a:xfrm>
            <a:custGeom>
              <a:avLst/>
              <a:gdLst>
                <a:gd name="T0" fmla="*/ 1 w 395"/>
                <a:gd name="T1" fmla="*/ 2 h 396"/>
                <a:gd name="T2" fmla="*/ 1 w 395"/>
                <a:gd name="T3" fmla="*/ 2 h 396"/>
                <a:gd name="T4" fmla="*/ 1 w 395"/>
                <a:gd name="T5" fmla="*/ 2 h 396"/>
                <a:gd name="T6" fmla="*/ 2 w 395"/>
                <a:gd name="T7" fmla="*/ 1 h 396"/>
                <a:gd name="T8" fmla="*/ 2 w 395"/>
                <a:gd name="T9" fmla="*/ 1 h 396"/>
                <a:gd name="T10" fmla="*/ 2 w 395"/>
                <a:gd name="T11" fmla="*/ 1 h 396"/>
                <a:gd name="T12" fmla="*/ 2 w 395"/>
                <a:gd name="T13" fmla="*/ 1 h 396"/>
                <a:gd name="T14" fmla="*/ 2 w 395"/>
                <a:gd name="T15" fmla="*/ 1 h 396"/>
                <a:gd name="T16" fmla="*/ 2 w 395"/>
                <a:gd name="T17" fmla="*/ 1 h 396"/>
                <a:gd name="T18" fmla="*/ 2 w 395"/>
                <a:gd name="T19" fmla="*/ 1 h 396"/>
                <a:gd name="T20" fmla="*/ 2 w 395"/>
                <a:gd name="T21" fmla="*/ 1 h 396"/>
                <a:gd name="T22" fmla="*/ 2 w 395"/>
                <a:gd name="T23" fmla="*/ 1 h 396"/>
                <a:gd name="T24" fmla="*/ 2 w 395"/>
                <a:gd name="T25" fmla="*/ 0 h 396"/>
                <a:gd name="T26" fmla="*/ 2 w 395"/>
                <a:gd name="T27" fmla="*/ 0 h 396"/>
                <a:gd name="T28" fmla="*/ 1 w 395"/>
                <a:gd name="T29" fmla="*/ 0 h 396"/>
                <a:gd name="T30" fmla="*/ 1 w 395"/>
                <a:gd name="T31" fmla="*/ 0 h 396"/>
                <a:gd name="T32" fmla="*/ 1 w 395"/>
                <a:gd name="T33" fmla="*/ 0 h 396"/>
                <a:gd name="T34" fmla="*/ 1 w 395"/>
                <a:gd name="T35" fmla="*/ 0 h 396"/>
                <a:gd name="T36" fmla="*/ 1 w 395"/>
                <a:gd name="T37" fmla="*/ 0 h 396"/>
                <a:gd name="T38" fmla="*/ 1 w 395"/>
                <a:gd name="T39" fmla="*/ 0 h 396"/>
                <a:gd name="T40" fmla="*/ 1 w 395"/>
                <a:gd name="T41" fmla="*/ 0 h 396"/>
                <a:gd name="T42" fmla="*/ 1 w 395"/>
                <a:gd name="T43" fmla="*/ 0 h 396"/>
                <a:gd name="T44" fmla="*/ 1 w 395"/>
                <a:gd name="T45" fmla="*/ 0 h 396"/>
                <a:gd name="T46" fmla="*/ 1 w 395"/>
                <a:gd name="T47" fmla="*/ 0 h 396"/>
                <a:gd name="T48" fmla="*/ 1 w 395"/>
                <a:gd name="T49" fmla="*/ 0 h 396"/>
                <a:gd name="T50" fmla="*/ 1 w 395"/>
                <a:gd name="T51" fmla="*/ 0 h 396"/>
                <a:gd name="T52" fmla="*/ 0 w 395"/>
                <a:gd name="T53" fmla="*/ 0 h 396"/>
                <a:gd name="T54" fmla="*/ 0 w 395"/>
                <a:gd name="T55" fmla="*/ 0 h 396"/>
                <a:gd name="T56" fmla="*/ 0 w 395"/>
                <a:gd name="T57" fmla="*/ 1 h 396"/>
                <a:gd name="T58" fmla="*/ 0 w 395"/>
                <a:gd name="T59" fmla="*/ 1 h 396"/>
                <a:gd name="T60" fmla="*/ 0 w 395"/>
                <a:gd name="T61" fmla="*/ 1 h 396"/>
                <a:gd name="T62" fmla="*/ 0 w 395"/>
                <a:gd name="T63" fmla="*/ 1 h 396"/>
                <a:gd name="T64" fmla="*/ 0 w 395"/>
                <a:gd name="T65" fmla="*/ 1 h 396"/>
                <a:gd name="T66" fmla="*/ 0 w 395"/>
                <a:gd name="T67" fmla="*/ 1 h 396"/>
                <a:gd name="T68" fmla="*/ 0 w 395"/>
                <a:gd name="T69" fmla="*/ 1 h 396"/>
                <a:gd name="T70" fmla="*/ 0 w 395"/>
                <a:gd name="T71" fmla="*/ 1 h 396"/>
                <a:gd name="T72" fmla="*/ 0 w 395"/>
                <a:gd name="T73" fmla="*/ 1 h 396"/>
                <a:gd name="T74" fmla="*/ 0 w 395"/>
                <a:gd name="T75" fmla="*/ 1 h 396"/>
                <a:gd name="T76" fmla="*/ 0 w 395"/>
                <a:gd name="T77" fmla="*/ 2 h 396"/>
                <a:gd name="T78" fmla="*/ 0 w 395"/>
                <a:gd name="T79" fmla="*/ 2 h 396"/>
                <a:gd name="T80" fmla="*/ 1 w 395"/>
                <a:gd name="T81" fmla="*/ 2 h 396"/>
                <a:gd name="T82" fmla="*/ 1 w 395"/>
                <a:gd name="T83" fmla="*/ 2 h 396"/>
                <a:gd name="T84" fmla="*/ 1 w 395"/>
                <a:gd name="T85" fmla="*/ 2 h 396"/>
                <a:gd name="T86" fmla="*/ 1 w 395"/>
                <a:gd name="T87" fmla="*/ 2 h 396"/>
                <a:gd name="T88" fmla="*/ 1 w 395"/>
                <a:gd name="T89" fmla="*/ 2 h 396"/>
                <a:gd name="T90" fmla="*/ 1 w 395"/>
                <a:gd name="T91" fmla="*/ 2 h 396"/>
                <a:gd name="T92" fmla="*/ 1 w 395"/>
                <a:gd name="T93" fmla="*/ 2 h 396"/>
                <a:gd name="T94" fmla="*/ 1 w 395"/>
                <a:gd name="T95" fmla="*/ 2 h 396"/>
                <a:gd name="T96" fmla="*/ 1 w 395"/>
                <a:gd name="T97" fmla="*/ 2 h 3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
                <a:gd name="T148" fmla="*/ 0 h 396"/>
                <a:gd name="T149" fmla="*/ 395 w 395"/>
                <a:gd name="T150" fmla="*/ 396 h 3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 h="396">
                  <a:moveTo>
                    <a:pt x="246" y="390"/>
                  </a:moveTo>
                  <a:lnTo>
                    <a:pt x="283" y="376"/>
                  </a:lnTo>
                  <a:lnTo>
                    <a:pt x="316" y="357"/>
                  </a:lnTo>
                  <a:lnTo>
                    <a:pt x="344" y="331"/>
                  </a:lnTo>
                  <a:lnTo>
                    <a:pt x="367" y="299"/>
                  </a:lnTo>
                  <a:lnTo>
                    <a:pt x="383" y="266"/>
                  </a:lnTo>
                  <a:lnTo>
                    <a:pt x="393" y="229"/>
                  </a:lnTo>
                  <a:lnTo>
                    <a:pt x="395" y="190"/>
                  </a:lnTo>
                  <a:lnTo>
                    <a:pt x="390" y="150"/>
                  </a:lnTo>
                  <a:lnTo>
                    <a:pt x="384" y="130"/>
                  </a:lnTo>
                  <a:lnTo>
                    <a:pt x="377" y="112"/>
                  </a:lnTo>
                  <a:lnTo>
                    <a:pt x="367" y="95"/>
                  </a:lnTo>
                  <a:lnTo>
                    <a:pt x="356" y="79"/>
                  </a:lnTo>
                  <a:lnTo>
                    <a:pt x="344" y="64"/>
                  </a:lnTo>
                  <a:lnTo>
                    <a:pt x="330" y="51"/>
                  </a:lnTo>
                  <a:lnTo>
                    <a:pt x="316" y="39"/>
                  </a:lnTo>
                  <a:lnTo>
                    <a:pt x="300" y="28"/>
                  </a:lnTo>
                  <a:lnTo>
                    <a:pt x="283" y="19"/>
                  </a:lnTo>
                  <a:lnTo>
                    <a:pt x="266" y="12"/>
                  </a:lnTo>
                  <a:lnTo>
                    <a:pt x="248" y="6"/>
                  </a:lnTo>
                  <a:lnTo>
                    <a:pt x="229" y="2"/>
                  </a:lnTo>
                  <a:lnTo>
                    <a:pt x="210" y="0"/>
                  </a:lnTo>
                  <a:lnTo>
                    <a:pt x="190" y="0"/>
                  </a:lnTo>
                  <a:lnTo>
                    <a:pt x="170" y="1"/>
                  </a:lnTo>
                  <a:lnTo>
                    <a:pt x="150" y="5"/>
                  </a:lnTo>
                  <a:lnTo>
                    <a:pt x="112" y="18"/>
                  </a:lnTo>
                  <a:lnTo>
                    <a:pt x="79" y="39"/>
                  </a:lnTo>
                  <a:lnTo>
                    <a:pt x="50" y="65"/>
                  </a:lnTo>
                  <a:lnTo>
                    <a:pt x="28" y="95"/>
                  </a:lnTo>
                  <a:lnTo>
                    <a:pt x="11" y="129"/>
                  </a:lnTo>
                  <a:lnTo>
                    <a:pt x="2" y="166"/>
                  </a:lnTo>
                  <a:lnTo>
                    <a:pt x="0" y="205"/>
                  </a:lnTo>
                  <a:lnTo>
                    <a:pt x="5" y="245"/>
                  </a:lnTo>
                  <a:lnTo>
                    <a:pt x="11" y="265"/>
                  </a:lnTo>
                  <a:lnTo>
                    <a:pt x="19" y="283"/>
                  </a:lnTo>
                  <a:lnTo>
                    <a:pt x="28" y="300"/>
                  </a:lnTo>
                  <a:lnTo>
                    <a:pt x="39" y="317"/>
                  </a:lnTo>
                  <a:lnTo>
                    <a:pt x="52" y="331"/>
                  </a:lnTo>
                  <a:lnTo>
                    <a:pt x="65" y="345"/>
                  </a:lnTo>
                  <a:lnTo>
                    <a:pt x="80" y="357"/>
                  </a:lnTo>
                  <a:lnTo>
                    <a:pt x="96" y="368"/>
                  </a:lnTo>
                  <a:lnTo>
                    <a:pt x="112" y="376"/>
                  </a:lnTo>
                  <a:lnTo>
                    <a:pt x="130" y="384"/>
                  </a:lnTo>
                  <a:lnTo>
                    <a:pt x="148" y="389"/>
                  </a:lnTo>
                  <a:lnTo>
                    <a:pt x="166" y="394"/>
                  </a:lnTo>
                  <a:lnTo>
                    <a:pt x="186" y="396"/>
                  </a:lnTo>
                  <a:lnTo>
                    <a:pt x="205" y="396"/>
                  </a:lnTo>
                  <a:lnTo>
                    <a:pt x="226" y="395"/>
                  </a:lnTo>
                  <a:lnTo>
                    <a:pt x="246" y="3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17" name="Freeform 136"/>
            <p:cNvSpPr>
              <a:spLocks/>
            </p:cNvSpPr>
            <p:nvPr/>
          </p:nvSpPr>
          <p:spPr bwMode="auto">
            <a:xfrm>
              <a:off x="1598" y="3886"/>
              <a:ext cx="53" cy="72"/>
            </a:xfrm>
            <a:custGeom>
              <a:avLst/>
              <a:gdLst>
                <a:gd name="T0" fmla="*/ 0 w 213"/>
                <a:gd name="T1" fmla="*/ 1 h 288"/>
                <a:gd name="T2" fmla="*/ 0 w 213"/>
                <a:gd name="T3" fmla="*/ 1 h 288"/>
                <a:gd name="T4" fmla="*/ 0 w 213"/>
                <a:gd name="T5" fmla="*/ 1 h 288"/>
                <a:gd name="T6" fmla="*/ 0 w 213"/>
                <a:gd name="T7" fmla="*/ 0 h 288"/>
                <a:gd name="T8" fmla="*/ 0 w 213"/>
                <a:gd name="T9" fmla="*/ 0 h 288"/>
                <a:gd name="T10" fmla="*/ 0 w 213"/>
                <a:gd name="T11" fmla="*/ 0 h 288"/>
                <a:gd name="T12" fmla="*/ 0 w 213"/>
                <a:gd name="T13" fmla="*/ 0 h 288"/>
                <a:gd name="T14" fmla="*/ 0 w 213"/>
                <a:gd name="T15" fmla="*/ 0 h 288"/>
                <a:gd name="T16" fmla="*/ 0 w 213"/>
                <a:gd name="T17" fmla="*/ 0 h 288"/>
                <a:gd name="T18" fmla="*/ 0 w 213"/>
                <a:gd name="T19" fmla="*/ 0 h 288"/>
                <a:gd name="T20" fmla="*/ 0 w 213"/>
                <a:gd name="T21" fmla="*/ 0 h 288"/>
                <a:gd name="T22" fmla="*/ 0 w 213"/>
                <a:gd name="T23" fmla="*/ 0 h 288"/>
                <a:gd name="T24" fmla="*/ 0 w 213"/>
                <a:gd name="T25" fmla="*/ 0 h 288"/>
                <a:gd name="T26" fmla="*/ 0 w 213"/>
                <a:gd name="T27" fmla="*/ 0 h 288"/>
                <a:gd name="T28" fmla="*/ 0 w 213"/>
                <a:gd name="T29" fmla="*/ 1 h 288"/>
                <a:gd name="T30" fmla="*/ 0 w 213"/>
                <a:gd name="T31" fmla="*/ 1 h 288"/>
                <a:gd name="T32" fmla="*/ 0 w 213"/>
                <a:gd name="T33" fmla="*/ 1 h 288"/>
                <a:gd name="T34" fmla="*/ 0 w 213"/>
                <a:gd name="T35" fmla="*/ 1 h 288"/>
                <a:gd name="T36" fmla="*/ 1 w 213"/>
                <a:gd name="T37" fmla="*/ 1 h 288"/>
                <a:gd name="T38" fmla="*/ 1 w 213"/>
                <a:gd name="T39" fmla="*/ 1 h 288"/>
                <a:gd name="T40" fmla="*/ 0 w 213"/>
                <a:gd name="T41" fmla="*/ 1 h 288"/>
                <a:gd name="T42" fmla="*/ 0 w 213"/>
                <a:gd name="T43" fmla="*/ 1 h 288"/>
                <a:gd name="T44" fmla="*/ 0 w 213"/>
                <a:gd name="T45" fmla="*/ 1 h 288"/>
                <a:gd name="T46" fmla="*/ 0 w 213"/>
                <a:gd name="T47" fmla="*/ 1 h 288"/>
                <a:gd name="T48" fmla="*/ 0 w 213"/>
                <a:gd name="T49" fmla="*/ 1 h 288"/>
                <a:gd name="T50" fmla="*/ 0 w 213"/>
                <a:gd name="T51" fmla="*/ 1 h 288"/>
                <a:gd name="T52" fmla="*/ 0 w 213"/>
                <a:gd name="T53" fmla="*/ 1 h 288"/>
                <a:gd name="T54" fmla="*/ 0 w 213"/>
                <a:gd name="T55" fmla="*/ 1 h 288"/>
                <a:gd name="T56" fmla="*/ 0 w 213"/>
                <a:gd name="T57" fmla="*/ 1 h 288"/>
                <a:gd name="T58" fmla="*/ 0 w 213"/>
                <a:gd name="T59" fmla="*/ 1 h 288"/>
                <a:gd name="T60" fmla="*/ 0 w 213"/>
                <a:gd name="T61" fmla="*/ 1 h 288"/>
                <a:gd name="T62" fmla="*/ 0 w 213"/>
                <a:gd name="T63" fmla="*/ 1 h 288"/>
                <a:gd name="T64" fmla="*/ 0 w 213"/>
                <a:gd name="T65" fmla="*/ 1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3"/>
                <a:gd name="T100" fmla="*/ 0 h 288"/>
                <a:gd name="T101" fmla="*/ 213 w 213"/>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3" h="288">
                  <a:moveTo>
                    <a:pt x="0" y="108"/>
                  </a:moveTo>
                  <a:lnTo>
                    <a:pt x="1" y="108"/>
                  </a:lnTo>
                  <a:lnTo>
                    <a:pt x="5" y="107"/>
                  </a:lnTo>
                  <a:lnTo>
                    <a:pt x="12" y="104"/>
                  </a:lnTo>
                  <a:lnTo>
                    <a:pt x="19" y="97"/>
                  </a:lnTo>
                  <a:lnTo>
                    <a:pt x="27" y="86"/>
                  </a:lnTo>
                  <a:lnTo>
                    <a:pt x="35" y="71"/>
                  </a:lnTo>
                  <a:lnTo>
                    <a:pt x="43" y="49"/>
                  </a:lnTo>
                  <a:lnTo>
                    <a:pt x="48" y="21"/>
                  </a:lnTo>
                  <a:lnTo>
                    <a:pt x="118" y="0"/>
                  </a:lnTo>
                  <a:lnTo>
                    <a:pt x="119" y="7"/>
                  </a:lnTo>
                  <a:lnTo>
                    <a:pt x="120" y="24"/>
                  </a:lnTo>
                  <a:lnTo>
                    <a:pt x="123" y="49"/>
                  </a:lnTo>
                  <a:lnTo>
                    <a:pt x="127" y="81"/>
                  </a:lnTo>
                  <a:lnTo>
                    <a:pt x="132" y="113"/>
                  </a:lnTo>
                  <a:lnTo>
                    <a:pt x="137" y="146"/>
                  </a:lnTo>
                  <a:lnTo>
                    <a:pt x="144" y="175"/>
                  </a:lnTo>
                  <a:lnTo>
                    <a:pt x="151" y="198"/>
                  </a:lnTo>
                  <a:lnTo>
                    <a:pt x="196" y="187"/>
                  </a:lnTo>
                  <a:lnTo>
                    <a:pt x="213" y="249"/>
                  </a:lnTo>
                  <a:lnTo>
                    <a:pt x="40" y="288"/>
                  </a:lnTo>
                  <a:lnTo>
                    <a:pt x="31" y="226"/>
                  </a:lnTo>
                  <a:lnTo>
                    <a:pt x="85" y="210"/>
                  </a:lnTo>
                  <a:lnTo>
                    <a:pt x="67" y="112"/>
                  </a:lnTo>
                  <a:lnTo>
                    <a:pt x="66" y="113"/>
                  </a:lnTo>
                  <a:lnTo>
                    <a:pt x="65" y="117"/>
                  </a:lnTo>
                  <a:lnTo>
                    <a:pt x="61" y="121"/>
                  </a:lnTo>
                  <a:lnTo>
                    <a:pt x="57" y="126"/>
                  </a:lnTo>
                  <a:lnTo>
                    <a:pt x="51" y="134"/>
                  </a:lnTo>
                  <a:lnTo>
                    <a:pt x="43" y="140"/>
                  </a:lnTo>
                  <a:lnTo>
                    <a:pt x="33" y="148"/>
                  </a:lnTo>
                  <a:lnTo>
                    <a:pt x="21" y="155"/>
                  </a:lnTo>
                  <a:lnTo>
                    <a:pt x="0" y="108"/>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18" name="Freeform 137"/>
            <p:cNvSpPr>
              <a:spLocks/>
            </p:cNvSpPr>
            <p:nvPr/>
          </p:nvSpPr>
          <p:spPr bwMode="auto">
            <a:xfrm>
              <a:off x="1526" y="3830"/>
              <a:ext cx="85" cy="154"/>
            </a:xfrm>
            <a:custGeom>
              <a:avLst/>
              <a:gdLst>
                <a:gd name="T0" fmla="*/ 1 w 339"/>
                <a:gd name="T1" fmla="*/ 0 h 616"/>
                <a:gd name="T2" fmla="*/ 1 w 339"/>
                <a:gd name="T3" fmla="*/ 0 h 616"/>
                <a:gd name="T4" fmla="*/ 1 w 339"/>
                <a:gd name="T5" fmla="*/ 0 h 616"/>
                <a:gd name="T6" fmla="*/ 1 w 339"/>
                <a:gd name="T7" fmla="*/ 0 h 616"/>
                <a:gd name="T8" fmla="*/ 1 w 339"/>
                <a:gd name="T9" fmla="*/ 0 h 616"/>
                <a:gd name="T10" fmla="*/ 1 w 339"/>
                <a:gd name="T11" fmla="*/ 0 h 616"/>
                <a:gd name="T12" fmla="*/ 0 w 339"/>
                <a:gd name="T13" fmla="*/ 1 h 616"/>
                <a:gd name="T14" fmla="*/ 0 w 339"/>
                <a:gd name="T15" fmla="*/ 1 h 616"/>
                <a:gd name="T16" fmla="*/ 0 w 339"/>
                <a:gd name="T17" fmla="*/ 1 h 616"/>
                <a:gd name="T18" fmla="*/ 0 w 339"/>
                <a:gd name="T19" fmla="*/ 1 h 616"/>
                <a:gd name="T20" fmla="*/ 0 w 339"/>
                <a:gd name="T21" fmla="*/ 1 h 616"/>
                <a:gd name="T22" fmla="*/ 0 w 339"/>
                <a:gd name="T23" fmla="*/ 2 h 616"/>
                <a:gd name="T24" fmla="*/ 0 w 339"/>
                <a:gd name="T25" fmla="*/ 2 h 616"/>
                <a:gd name="T26" fmla="*/ 0 w 339"/>
                <a:gd name="T27" fmla="*/ 2 h 616"/>
                <a:gd name="T28" fmla="*/ 0 w 339"/>
                <a:gd name="T29" fmla="*/ 2 h 616"/>
                <a:gd name="T30" fmla="*/ 1 w 339"/>
                <a:gd name="T31" fmla="*/ 2 h 616"/>
                <a:gd name="T32" fmla="*/ 1 w 339"/>
                <a:gd name="T33" fmla="*/ 2 h 616"/>
                <a:gd name="T34" fmla="*/ 1 w 339"/>
                <a:gd name="T35" fmla="*/ 2 h 616"/>
                <a:gd name="T36" fmla="*/ 0 w 339"/>
                <a:gd name="T37" fmla="*/ 2 h 616"/>
                <a:gd name="T38" fmla="*/ 0 w 339"/>
                <a:gd name="T39" fmla="*/ 2 h 616"/>
                <a:gd name="T40" fmla="*/ 0 w 339"/>
                <a:gd name="T41" fmla="*/ 2 h 616"/>
                <a:gd name="T42" fmla="*/ 0 w 339"/>
                <a:gd name="T43" fmla="*/ 2 h 616"/>
                <a:gd name="T44" fmla="*/ 0 w 339"/>
                <a:gd name="T45" fmla="*/ 1 h 616"/>
                <a:gd name="T46" fmla="*/ 0 w 339"/>
                <a:gd name="T47" fmla="*/ 1 h 616"/>
                <a:gd name="T48" fmla="*/ 0 w 339"/>
                <a:gd name="T49" fmla="*/ 1 h 616"/>
                <a:gd name="T50" fmla="*/ 0 w 339"/>
                <a:gd name="T51" fmla="*/ 1 h 616"/>
                <a:gd name="T52" fmla="*/ 1 w 339"/>
                <a:gd name="T53" fmla="*/ 1 h 616"/>
                <a:gd name="T54" fmla="*/ 1 w 339"/>
                <a:gd name="T55" fmla="*/ 0 h 616"/>
                <a:gd name="T56" fmla="*/ 1 w 339"/>
                <a:gd name="T57" fmla="*/ 0 h 616"/>
                <a:gd name="T58" fmla="*/ 1 w 339"/>
                <a:gd name="T59" fmla="*/ 0 h 616"/>
                <a:gd name="T60" fmla="*/ 1 w 339"/>
                <a:gd name="T61" fmla="*/ 0 h 616"/>
                <a:gd name="T62" fmla="*/ 1 w 339"/>
                <a:gd name="T63" fmla="*/ 0 h 616"/>
                <a:gd name="T64" fmla="*/ 1 w 339"/>
                <a:gd name="T65" fmla="*/ 0 h 616"/>
                <a:gd name="T66" fmla="*/ 1 w 339"/>
                <a:gd name="T67" fmla="*/ 0 h 616"/>
                <a:gd name="T68" fmla="*/ 1 w 339"/>
                <a:gd name="T69" fmla="*/ 0 h 616"/>
                <a:gd name="T70" fmla="*/ 1 w 339"/>
                <a:gd name="T71" fmla="*/ 0 h 616"/>
                <a:gd name="T72" fmla="*/ 1 w 339"/>
                <a:gd name="T73" fmla="*/ 0 h 616"/>
                <a:gd name="T74" fmla="*/ 1 w 339"/>
                <a:gd name="T75" fmla="*/ 0 h 6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9"/>
                <a:gd name="T115" fmla="*/ 0 h 616"/>
                <a:gd name="T116" fmla="*/ 339 w 339"/>
                <a:gd name="T117" fmla="*/ 616 h 6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9" h="616">
                  <a:moveTo>
                    <a:pt x="303" y="1"/>
                  </a:moveTo>
                  <a:lnTo>
                    <a:pt x="301" y="1"/>
                  </a:lnTo>
                  <a:lnTo>
                    <a:pt x="294" y="2"/>
                  </a:lnTo>
                  <a:lnTo>
                    <a:pt x="283" y="4"/>
                  </a:lnTo>
                  <a:lnTo>
                    <a:pt x="270" y="9"/>
                  </a:lnTo>
                  <a:lnTo>
                    <a:pt x="254" y="13"/>
                  </a:lnTo>
                  <a:lnTo>
                    <a:pt x="236" y="21"/>
                  </a:lnTo>
                  <a:lnTo>
                    <a:pt x="215" y="29"/>
                  </a:lnTo>
                  <a:lnTo>
                    <a:pt x="194" y="40"/>
                  </a:lnTo>
                  <a:lnTo>
                    <a:pt x="171" y="53"/>
                  </a:lnTo>
                  <a:lnTo>
                    <a:pt x="148" y="69"/>
                  </a:lnTo>
                  <a:lnTo>
                    <a:pt x="125" y="89"/>
                  </a:lnTo>
                  <a:lnTo>
                    <a:pt x="104" y="111"/>
                  </a:lnTo>
                  <a:lnTo>
                    <a:pt x="83" y="137"/>
                  </a:lnTo>
                  <a:lnTo>
                    <a:pt x="64" y="166"/>
                  </a:lnTo>
                  <a:lnTo>
                    <a:pt x="46" y="199"/>
                  </a:lnTo>
                  <a:lnTo>
                    <a:pt x="32" y="236"/>
                  </a:lnTo>
                  <a:lnTo>
                    <a:pt x="29" y="243"/>
                  </a:lnTo>
                  <a:lnTo>
                    <a:pt x="22" y="261"/>
                  </a:lnTo>
                  <a:lnTo>
                    <a:pt x="14" y="289"/>
                  </a:lnTo>
                  <a:lnTo>
                    <a:pt x="6" y="326"/>
                  </a:lnTo>
                  <a:lnTo>
                    <a:pt x="1" y="368"/>
                  </a:lnTo>
                  <a:lnTo>
                    <a:pt x="0" y="413"/>
                  </a:lnTo>
                  <a:lnTo>
                    <a:pt x="7" y="460"/>
                  </a:lnTo>
                  <a:lnTo>
                    <a:pt x="23" y="505"/>
                  </a:lnTo>
                  <a:lnTo>
                    <a:pt x="43" y="544"/>
                  </a:lnTo>
                  <a:lnTo>
                    <a:pt x="57" y="573"/>
                  </a:lnTo>
                  <a:lnTo>
                    <a:pt x="68" y="592"/>
                  </a:lnTo>
                  <a:lnTo>
                    <a:pt x="77" y="604"/>
                  </a:lnTo>
                  <a:lnTo>
                    <a:pt x="82" y="611"/>
                  </a:lnTo>
                  <a:lnTo>
                    <a:pt x="86" y="614"/>
                  </a:lnTo>
                  <a:lnTo>
                    <a:pt x="90" y="615"/>
                  </a:lnTo>
                  <a:lnTo>
                    <a:pt x="93" y="616"/>
                  </a:lnTo>
                  <a:lnTo>
                    <a:pt x="97" y="615"/>
                  </a:lnTo>
                  <a:lnTo>
                    <a:pt x="96" y="605"/>
                  </a:lnTo>
                  <a:lnTo>
                    <a:pt x="92" y="593"/>
                  </a:lnTo>
                  <a:lnTo>
                    <a:pt x="86" y="581"/>
                  </a:lnTo>
                  <a:lnTo>
                    <a:pt x="82" y="574"/>
                  </a:lnTo>
                  <a:lnTo>
                    <a:pt x="74" y="561"/>
                  </a:lnTo>
                  <a:lnTo>
                    <a:pt x="66" y="543"/>
                  </a:lnTo>
                  <a:lnTo>
                    <a:pt x="56" y="523"/>
                  </a:lnTo>
                  <a:lnTo>
                    <a:pt x="46" y="500"/>
                  </a:lnTo>
                  <a:lnTo>
                    <a:pt x="36" y="475"/>
                  </a:lnTo>
                  <a:lnTo>
                    <a:pt x="30" y="448"/>
                  </a:lnTo>
                  <a:lnTo>
                    <a:pt x="27" y="421"/>
                  </a:lnTo>
                  <a:lnTo>
                    <a:pt x="26" y="393"/>
                  </a:lnTo>
                  <a:lnTo>
                    <a:pt x="26" y="363"/>
                  </a:lnTo>
                  <a:lnTo>
                    <a:pt x="28" y="332"/>
                  </a:lnTo>
                  <a:lnTo>
                    <a:pt x="33" y="299"/>
                  </a:lnTo>
                  <a:lnTo>
                    <a:pt x="42" y="263"/>
                  </a:lnTo>
                  <a:lnTo>
                    <a:pt x="58" y="227"/>
                  </a:lnTo>
                  <a:lnTo>
                    <a:pt x="80" y="188"/>
                  </a:lnTo>
                  <a:lnTo>
                    <a:pt x="110" y="145"/>
                  </a:lnTo>
                  <a:lnTo>
                    <a:pt x="127" y="125"/>
                  </a:lnTo>
                  <a:lnTo>
                    <a:pt x="144" y="107"/>
                  </a:lnTo>
                  <a:lnTo>
                    <a:pt x="161" y="92"/>
                  </a:lnTo>
                  <a:lnTo>
                    <a:pt x="177" y="79"/>
                  </a:lnTo>
                  <a:lnTo>
                    <a:pt x="192" y="67"/>
                  </a:lnTo>
                  <a:lnTo>
                    <a:pt x="208" y="57"/>
                  </a:lnTo>
                  <a:lnTo>
                    <a:pt x="222" y="50"/>
                  </a:lnTo>
                  <a:lnTo>
                    <a:pt x="236" y="43"/>
                  </a:lnTo>
                  <a:lnTo>
                    <a:pt x="248" y="38"/>
                  </a:lnTo>
                  <a:lnTo>
                    <a:pt x="259" y="35"/>
                  </a:lnTo>
                  <a:lnTo>
                    <a:pt x="268" y="31"/>
                  </a:lnTo>
                  <a:lnTo>
                    <a:pt x="277" y="29"/>
                  </a:lnTo>
                  <a:lnTo>
                    <a:pt x="283" y="28"/>
                  </a:lnTo>
                  <a:lnTo>
                    <a:pt x="288" y="27"/>
                  </a:lnTo>
                  <a:lnTo>
                    <a:pt x="291" y="27"/>
                  </a:lnTo>
                  <a:lnTo>
                    <a:pt x="292" y="27"/>
                  </a:lnTo>
                  <a:lnTo>
                    <a:pt x="296" y="26"/>
                  </a:lnTo>
                  <a:lnTo>
                    <a:pt x="306" y="22"/>
                  </a:lnTo>
                  <a:lnTo>
                    <a:pt x="319" y="17"/>
                  </a:lnTo>
                  <a:lnTo>
                    <a:pt x="331" y="11"/>
                  </a:lnTo>
                  <a:lnTo>
                    <a:pt x="339" y="6"/>
                  </a:lnTo>
                  <a:lnTo>
                    <a:pt x="339" y="2"/>
                  </a:lnTo>
                  <a:lnTo>
                    <a:pt x="328" y="0"/>
                  </a:lnTo>
                  <a:lnTo>
                    <a:pt x="30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19" name="Freeform 138"/>
            <p:cNvSpPr>
              <a:spLocks/>
            </p:cNvSpPr>
            <p:nvPr/>
          </p:nvSpPr>
          <p:spPr bwMode="auto">
            <a:xfrm>
              <a:off x="1564" y="3995"/>
              <a:ext cx="96" cy="26"/>
            </a:xfrm>
            <a:custGeom>
              <a:avLst/>
              <a:gdLst>
                <a:gd name="T0" fmla="*/ 0 w 386"/>
                <a:gd name="T1" fmla="*/ 0 h 107"/>
                <a:gd name="T2" fmla="*/ 0 w 386"/>
                <a:gd name="T3" fmla="*/ 0 h 107"/>
                <a:gd name="T4" fmla="*/ 0 w 386"/>
                <a:gd name="T5" fmla="*/ 0 h 107"/>
                <a:gd name="T6" fmla="*/ 0 w 386"/>
                <a:gd name="T7" fmla="*/ 0 h 107"/>
                <a:gd name="T8" fmla="*/ 0 w 386"/>
                <a:gd name="T9" fmla="*/ 0 h 107"/>
                <a:gd name="T10" fmla="*/ 0 w 386"/>
                <a:gd name="T11" fmla="*/ 0 h 107"/>
                <a:gd name="T12" fmla="*/ 0 w 386"/>
                <a:gd name="T13" fmla="*/ 0 h 107"/>
                <a:gd name="T14" fmla="*/ 0 w 386"/>
                <a:gd name="T15" fmla="*/ 0 h 107"/>
                <a:gd name="T16" fmla="*/ 0 w 386"/>
                <a:gd name="T17" fmla="*/ 0 h 107"/>
                <a:gd name="T18" fmla="*/ 0 w 386"/>
                <a:gd name="T19" fmla="*/ 0 h 107"/>
                <a:gd name="T20" fmla="*/ 1 w 386"/>
                <a:gd name="T21" fmla="*/ 0 h 107"/>
                <a:gd name="T22" fmla="*/ 1 w 386"/>
                <a:gd name="T23" fmla="*/ 0 h 107"/>
                <a:gd name="T24" fmla="*/ 1 w 386"/>
                <a:gd name="T25" fmla="*/ 0 h 107"/>
                <a:gd name="T26" fmla="*/ 1 w 386"/>
                <a:gd name="T27" fmla="*/ 0 h 107"/>
                <a:gd name="T28" fmla="*/ 1 w 386"/>
                <a:gd name="T29" fmla="*/ 0 h 107"/>
                <a:gd name="T30" fmla="*/ 1 w 386"/>
                <a:gd name="T31" fmla="*/ 0 h 107"/>
                <a:gd name="T32" fmla="*/ 1 w 386"/>
                <a:gd name="T33" fmla="*/ 0 h 107"/>
                <a:gd name="T34" fmla="*/ 1 w 386"/>
                <a:gd name="T35" fmla="*/ 0 h 107"/>
                <a:gd name="T36" fmla="*/ 1 w 386"/>
                <a:gd name="T37" fmla="*/ 0 h 107"/>
                <a:gd name="T38" fmla="*/ 1 w 386"/>
                <a:gd name="T39" fmla="*/ 0 h 107"/>
                <a:gd name="T40" fmla="*/ 1 w 386"/>
                <a:gd name="T41" fmla="*/ 0 h 107"/>
                <a:gd name="T42" fmla="*/ 1 w 386"/>
                <a:gd name="T43" fmla="*/ 0 h 107"/>
                <a:gd name="T44" fmla="*/ 1 w 386"/>
                <a:gd name="T45" fmla="*/ 0 h 107"/>
                <a:gd name="T46" fmla="*/ 1 w 386"/>
                <a:gd name="T47" fmla="*/ 0 h 107"/>
                <a:gd name="T48" fmla="*/ 1 w 386"/>
                <a:gd name="T49" fmla="*/ 0 h 107"/>
                <a:gd name="T50" fmla="*/ 1 w 386"/>
                <a:gd name="T51" fmla="*/ 0 h 107"/>
                <a:gd name="T52" fmla="*/ 1 w 386"/>
                <a:gd name="T53" fmla="*/ 0 h 107"/>
                <a:gd name="T54" fmla="*/ 1 w 386"/>
                <a:gd name="T55" fmla="*/ 0 h 107"/>
                <a:gd name="T56" fmla="*/ 0 w 386"/>
                <a:gd name="T57" fmla="*/ 0 h 107"/>
                <a:gd name="T58" fmla="*/ 0 w 386"/>
                <a:gd name="T59" fmla="*/ 0 h 107"/>
                <a:gd name="T60" fmla="*/ 0 w 386"/>
                <a:gd name="T61" fmla="*/ 0 h 107"/>
                <a:gd name="T62" fmla="*/ 0 w 386"/>
                <a:gd name="T63" fmla="*/ 0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107"/>
                <a:gd name="T98" fmla="*/ 386 w 386"/>
                <a:gd name="T99" fmla="*/ 107 h 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107">
                  <a:moveTo>
                    <a:pt x="7" y="0"/>
                  </a:moveTo>
                  <a:lnTo>
                    <a:pt x="6" y="0"/>
                  </a:lnTo>
                  <a:lnTo>
                    <a:pt x="3" y="1"/>
                  </a:lnTo>
                  <a:lnTo>
                    <a:pt x="1" y="4"/>
                  </a:lnTo>
                  <a:lnTo>
                    <a:pt x="0" y="7"/>
                  </a:lnTo>
                  <a:lnTo>
                    <a:pt x="1" y="11"/>
                  </a:lnTo>
                  <a:lnTo>
                    <a:pt x="6" y="18"/>
                  </a:lnTo>
                  <a:lnTo>
                    <a:pt x="14" y="25"/>
                  </a:lnTo>
                  <a:lnTo>
                    <a:pt x="28" y="36"/>
                  </a:lnTo>
                  <a:lnTo>
                    <a:pt x="37" y="43"/>
                  </a:lnTo>
                  <a:lnTo>
                    <a:pt x="47" y="48"/>
                  </a:lnTo>
                  <a:lnTo>
                    <a:pt x="56" y="55"/>
                  </a:lnTo>
                  <a:lnTo>
                    <a:pt x="66" y="60"/>
                  </a:lnTo>
                  <a:lnTo>
                    <a:pt x="77" y="66"/>
                  </a:lnTo>
                  <a:lnTo>
                    <a:pt x="88" y="72"/>
                  </a:lnTo>
                  <a:lnTo>
                    <a:pt x="100" y="77"/>
                  </a:lnTo>
                  <a:lnTo>
                    <a:pt x="111" y="83"/>
                  </a:lnTo>
                  <a:lnTo>
                    <a:pt x="124" y="88"/>
                  </a:lnTo>
                  <a:lnTo>
                    <a:pt x="136" y="93"/>
                  </a:lnTo>
                  <a:lnTo>
                    <a:pt x="149" y="97"/>
                  </a:lnTo>
                  <a:lnTo>
                    <a:pt x="162" y="100"/>
                  </a:lnTo>
                  <a:lnTo>
                    <a:pt x="175" y="102"/>
                  </a:lnTo>
                  <a:lnTo>
                    <a:pt x="188" y="104"/>
                  </a:lnTo>
                  <a:lnTo>
                    <a:pt x="202" y="107"/>
                  </a:lnTo>
                  <a:lnTo>
                    <a:pt x="216" y="107"/>
                  </a:lnTo>
                  <a:lnTo>
                    <a:pt x="243" y="106"/>
                  </a:lnTo>
                  <a:lnTo>
                    <a:pt x="267" y="103"/>
                  </a:lnTo>
                  <a:lnTo>
                    <a:pt x="289" y="101"/>
                  </a:lnTo>
                  <a:lnTo>
                    <a:pt x="309" y="98"/>
                  </a:lnTo>
                  <a:lnTo>
                    <a:pt x="327" y="95"/>
                  </a:lnTo>
                  <a:lnTo>
                    <a:pt x="343" y="90"/>
                  </a:lnTo>
                  <a:lnTo>
                    <a:pt x="357" y="86"/>
                  </a:lnTo>
                  <a:lnTo>
                    <a:pt x="369" y="83"/>
                  </a:lnTo>
                  <a:lnTo>
                    <a:pt x="378" y="79"/>
                  </a:lnTo>
                  <a:lnTo>
                    <a:pt x="384" y="76"/>
                  </a:lnTo>
                  <a:lnTo>
                    <a:pt x="386" y="73"/>
                  </a:lnTo>
                  <a:lnTo>
                    <a:pt x="385" y="70"/>
                  </a:lnTo>
                  <a:lnTo>
                    <a:pt x="382" y="68"/>
                  </a:lnTo>
                  <a:lnTo>
                    <a:pt x="376" y="66"/>
                  </a:lnTo>
                  <a:lnTo>
                    <a:pt x="370" y="65"/>
                  </a:lnTo>
                  <a:lnTo>
                    <a:pt x="362" y="66"/>
                  </a:lnTo>
                  <a:lnTo>
                    <a:pt x="357" y="68"/>
                  </a:lnTo>
                  <a:lnTo>
                    <a:pt x="350" y="69"/>
                  </a:lnTo>
                  <a:lnTo>
                    <a:pt x="343" y="71"/>
                  </a:lnTo>
                  <a:lnTo>
                    <a:pt x="334" y="73"/>
                  </a:lnTo>
                  <a:lnTo>
                    <a:pt x="323" y="76"/>
                  </a:lnTo>
                  <a:lnTo>
                    <a:pt x="312" y="78"/>
                  </a:lnTo>
                  <a:lnTo>
                    <a:pt x="300" y="81"/>
                  </a:lnTo>
                  <a:lnTo>
                    <a:pt x="287" y="83"/>
                  </a:lnTo>
                  <a:lnTo>
                    <a:pt x="274" y="85"/>
                  </a:lnTo>
                  <a:lnTo>
                    <a:pt x="260" y="87"/>
                  </a:lnTo>
                  <a:lnTo>
                    <a:pt x="246" y="88"/>
                  </a:lnTo>
                  <a:lnTo>
                    <a:pt x="232" y="88"/>
                  </a:lnTo>
                  <a:lnTo>
                    <a:pt x="218" y="88"/>
                  </a:lnTo>
                  <a:lnTo>
                    <a:pt x="204" y="88"/>
                  </a:lnTo>
                  <a:lnTo>
                    <a:pt x="190" y="86"/>
                  </a:lnTo>
                  <a:lnTo>
                    <a:pt x="176" y="84"/>
                  </a:lnTo>
                  <a:lnTo>
                    <a:pt x="165" y="81"/>
                  </a:lnTo>
                  <a:lnTo>
                    <a:pt x="150" y="76"/>
                  </a:lnTo>
                  <a:lnTo>
                    <a:pt x="131" y="70"/>
                  </a:lnTo>
                  <a:lnTo>
                    <a:pt x="110" y="60"/>
                  </a:lnTo>
                  <a:lnTo>
                    <a:pt x="86" y="49"/>
                  </a:lnTo>
                  <a:lnTo>
                    <a:pt x="61" y="35"/>
                  </a:lnTo>
                  <a:lnTo>
                    <a:pt x="34" y="1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20" name="Freeform 139"/>
            <p:cNvSpPr>
              <a:spLocks/>
            </p:cNvSpPr>
            <p:nvPr/>
          </p:nvSpPr>
          <p:spPr bwMode="auto">
            <a:xfrm>
              <a:off x="1631" y="3827"/>
              <a:ext cx="92" cy="175"/>
            </a:xfrm>
            <a:custGeom>
              <a:avLst/>
              <a:gdLst>
                <a:gd name="T0" fmla="*/ 0 w 368"/>
                <a:gd name="T1" fmla="*/ 0 h 698"/>
                <a:gd name="T2" fmla="*/ 0 w 368"/>
                <a:gd name="T3" fmla="*/ 0 h 698"/>
                <a:gd name="T4" fmla="*/ 0 w 368"/>
                <a:gd name="T5" fmla="*/ 0 h 698"/>
                <a:gd name="T6" fmla="*/ 1 w 368"/>
                <a:gd name="T7" fmla="*/ 0 h 698"/>
                <a:gd name="T8" fmla="*/ 1 w 368"/>
                <a:gd name="T9" fmla="*/ 0 h 698"/>
                <a:gd name="T10" fmla="*/ 1 w 368"/>
                <a:gd name="T11" fmla="*/ 1 h 698"/>
                <a:gd name="T12" fmla="*/ 1 w 368"/>
                <a:gd name="T13" fmla="*/ 1 h 698"/>
                <a:gd name="T14" fmla="*/ 1 w 368"/>
                <a:gd name="T15" fmla="*/ 1 h 698"/>
                <a:gd name="T16" fmla="*/ 1 w 368"/>
                <a:gd name="T17" fmla="*/ 1 h 698"/>
                <a:gd name="T18" fmla="*/ 1 w 368"/>
                <a:gd name="T19" fmla="*/ 1 h 698"/>
                <a:gd name="T20" fmla="*/ 1 w 368"/>
                <a:gd name="T21" fmla="*/ 2 h 698"/>
                <a:gd name="T22" fmla="*/ 1 w 368"/>
                <a:gd name="T23" fmla="*/ 2 h 698"/>
                <a:gd name="T24" fmla="*/ 1 w 368"/>
                <a:gd name="T25" fmla="*/ 2 h 698"/>
                <a:gd name="T26" fmla="*/ 1 w 368"/>
                <a:gd name="T27" fmla="*/ 2 h 698"/>
                <a:gd name="T28" fmla="*/ 1 w 368"/>
                <a:gd name="T29" fmla="*/ 3 h 698"/>
                <a:gd name="T30" fmla="*/ 1 w 368"/>
                <a:gd name="T31" fmla="*/ 3 h 698"/>
                <a:gd name="T32" fmla="*/ 1 w 368"/>
                <a:gd name="T33" fmla="*/ 3 h 698"/>
                <a:gd name="T34" fmla="*/ 1 w 368"/>
                <a:gd name="T35" fmla="*/ 3 h 698"/>
                <a:gd name="T36" fmla="*/ 1 w 368"/>
                <a:gd name="T37" fmla="*/ 3 h 698"/>
                <a:gd name="T38" fmla="*/ 1 w 368"/>
                <a:gd name="T39" fmla="*/ 3 h 698"/>
                <a:gd name="T40" fmla="*/ 1 w 368"/>
                <a:gd name="T41" fmla="*/ 3 h 698"/>
                <a:gd name="T42" fmla="*/ 1 w 368"/>
                <a:gd name="T43" fmla="*/ 3 h 698"/>
                <a:gd name="T44" fmla="*/ 1 w 368"/>
                <a:gd name="T45" fmla="*/ 2 h 698"/>
                <a:gd name="T46" fmla="*/ 1 w 368"/>
                <a:gd name="T47" fmla="*/ 2 h 698"/>
                <a:gd name="T48" fmla="*/ 1 w 368"/>
                <a:gd name="T49" fmla="*/ 2 h 698"/>
                <a:gd name="T50" fmla="*/ 1 w 368"/>
                <a:gd name="T51" fmla="*/ 2 h 698"/>
                <a:gd name="T52" fmla="*/ 1 w 368"/>
                <a:gd name="T53" fmla="*/ 2 h 698"/>
                <a:gd name="T54" fmla="*/ 1 w 368"/>
                <a:gd name="T55" fmla="*/ 2 h 698"/>
                <a:gd name="T56" fmla="*/ 1 w 368"/>
                <a:gd name="T57" fmla="*/ 1 h 698"/>
                <a:gd name="T58" fmla="*/ 1 w 368"/>
                <a:gd name="T59" fmla="*/ 1 h 698"/>
                <a:gd name="T60" fmla="*/ 1 w 368"/>
                <a:gd name="T61" fmla="*/ 1 h 698"/>
                <a:gd name="T62" fmla="*/ 1 w 368"/>
                <a:gd name="T63" fmla="*/ 1 h 698"/>
                <a:gd name="T64" fmla="*/ 1 w 368"/>
                <a:gd name="T65" fmla="*/ 0 h 698"/>
                <a:gd name="T66" fmla="*/ 1 w 368"/>
                <a:gd name="T67" fmla="*/ 0 h 698"/>
                <a:gd name="T68" fmla="*/ 0 w 368"/>
                <a:gd name="T69" fmla="*/ 0 h 698"/>
                <a:gd name="T70" fmla="*/ 0 w 368"/>
                <a:gd name="T71" fmla="*/ 0 h 698"/>
                <a:gd name="T72" fmla="*/ 0 w 368"/>
                <a:gd name="T73" fmla="*/ 0 h 698"/>
                <a:gd name="T74" fmla="*/ 0 w 368"/>
                <a:gd name="T75" fmla="*/ 0 h 698"/>
                <a:gd name="T76" fmla="*/ 0 w 368"/>
                <a:gd name="T77" fmla="*/ 0 h 698"/>
                <a:gd name="T78" fmla="*/ 0 w 368"/>
                <a:gd name="T79" fmla="*/ 0 h 6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8"/>
                <a:gd name="T121" fmla="*/ 0 h 698"/>
                <a:gd name="T122" fmla="*/ 368 w 368"/>
                <a:gd name="T123" fmla="*/ 698 h 6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8" h="698">
                  <a:moveTo>
                    <a:pt x="17" y="0"/>
                  </a:moveTo>
                  <a:lnTo>
                    <a:pt x="21" y="0"/>
                  </a:lnTo>
                  <a:lnTo>
                    <a:pt x="28" y="1"/>
                  </a:lnTo>
                  <a:lnTo>
                    <a:pt x="41" y="2"/>
                  </a:lnTo>
                  <a:lnTo>
                    <a:pt x="57" y="4"/>
                  </a:lnTo>
                  <a:lnTo>
                    <a:pt x="77" y="9"/>
                  </a:lnTo>
                  <a:lnTo>
                    <a:pt x="100" y="15"/>
                  </a:lnTo>
                  <a:lnTo>
                    <a:pt x="125" y="24"/>
                  </a:lnTo>
                  <a:lnTo>
                    <a:pt x="152" y="36"/>
                  </a:lnTo>
                  <a:lnTo>
                    <a:pt x="179" y="50"/>
                  </a:lnTo>
                  <a:lnTo>
                    <a:pt x="207" y="68"/>
                  </a:lnTo>
                  <a:lnTo>
                    <a:pt x="234" y="90"/>
                  </a:lnTo>
                  <a:lnTo>
                    <a:pt x="261" y="117"/>
                  </a:lnTo>
                  <a:lnTo>
                    <a:pt x="286" y="148"/>
                  </a:lnTo>
                  <a:lnTo>
                    <a:pt x="309" y="185"/>
                  </a:lnTo>
                  <a:lnTo>
                    <a:pt x="329" y="226"/>
                  </a:lnTo>
                  <a:lnTo>
                    <a:pt x="347" y="273"/>
                  </a:lnTo>
                  <a:lnTo>
                    <a:pt x="349" y="279"/>
                  </a:lnTo>
                  <a:lnTo>
                    <a:pt x="353" y="294"/>
                  </a:lnTo>
                  <a:lnTo>
                    <a:pt x="360" y="317"/>
                  </a:lnTo>
                  <a:lnTo>
                    <a:pt x="365" y="346"/>
                  </a:lnTo>
                  <a:lnTo>
                    <a:pt x="368" y="381"/>
                  </a:lnTo>
                  <a:lnTo>
                    <a:pt x="368" y="419"/>
                  </a:lnTo>
                  <a:lnTo>
                    <a:pt x="363" y="459"/>
                  </a:lnTo>
                  <a:lnTo>
                    <a:pt x="350" y="498"/>
                  </a:lnTo>
                  <a:lnTo>
                    <a:pt x="335" y="534"/>
                  </a:lnTo>
                  <a:lnTo>
                    <a:pt x="321" y="563"/>
                  </a:lnTo>
                  <a:lnTo>
                    <a:pt x="308" y="589"/>
                  </a:lnTo>
                  <a:lnTo>
                    <a:pt x="295" y="611"/>
                  </a:lnTo>
                  <a:lnTo>
                    <a:pt x="278" y="631"/>
                  </a:lnTo>
                  <a:lnTo>
                    <a:pt x="258" y="652"/>
                  </a:lnTo>
                  <a:lnTo>
                    <a:pt x="234" y="674"/>
                  </a:lnTo>
                  <a:lnTo>
                    <a:pt x="203" y="698"/>
                  </a:lnTo>
                  <a:lnTo>
                    <a:pt x="201" y="698"/>
                  </a:lnTo>
                  <a:lnTo>
                    <a:pt x="200" y="695"/>
                  </a:lnTo>
                  <a:lnTo>
                    <a:pt x="198" y="693"/>
                  </a:lnTo>
                  <a:lnTo>
                    <a:pt x="198" y="690"/>
                  </a:lnTo>
                  <a:lnTo>
                    <a:pt x="199" y="685"/>
                  </a:lnTo>
                  <a:lnTo>
                    <a:pt x="203" y="678"/>
                  </a:lnTo>
                  <a:lnTo>
                    <a:pt x="210" y="669"/>
                  </a:lnTo>
                  <a:lnTo>
                    <a:pt x="221" y="658"/>
                  </a:lnTo>
                  <a:lnTo>
                    <a:pt x="235" y="647"/>
                  </a:lnTo>
                  <a:lnTo>
                    <a:pt x="247" y="634"/>
                  </a:lnTo>
                  <a:lnTo>
                    <a:pt x="258" y="619"/>
                  </a:lnTo>
                  <a:lnTo>
                    <a:pt x="268" y="605"/>
                  </a:lnTo>
                  <a:lnTo>
                    <a:pt x="276" y="592"/>
                  </a:lnTo>
                  <a:lnTo>
                    <a:pt x="284" y="580"/>
                  </a:lnTo>
                  <a:lnTo>
                    <a:pt x="289" y="570"/>
                  </a:lnTo>
                  <a:lnTo>
                    <a:pt x="294" y="562"/>
                  </a:lnTo>
                  <a:lnTo>
                    <a:pt x="299" y="553"/>
                  </a:lnTo>
                  <a:lnTo>
                    <a:pt x="308" y="541"/>
                  </a:lnTo>
                  <a:lnTo>
                    <a:pt x="317" y="524"/>
                  </a:lnTo>
                  <a:lnTo>
                    <a:pt x="326" y="501"/>
                  </a:lnTo>
                  <a:lnTo>
                    <a:pt x="335" y="475"/>
                  </a:lnTo>
                  <a:lnTo>
                    <a:pt x="340" y="443"/>
                  </a:lnTo>
                  <a:lnTo>
                    <a:pt x="341" y="406"/>
                  </a:lnTo>
                  <a:lnTo>
                    <a:pt x="338" y="363"/>
                  </a:lnTo>
                  <a:lnTo>
                    <a:pt x="329" y="318"/>
                  </a:lnTo>
                  <a:lnTo>
                    <a:pt x="317" y="275"/>
                  </a:lnTo>
                  <a:lnTo>
                    <a:pt x="302" y="233"/>
                  </a:lnTo>
                  <a:lnTo>
                    <a:pt x="284" y="194"/>
                  </a:lnTo>
                  <a:lnTo>
                    <a:pt x="262" y="158"/>
                  </a:lnTo>
                  <a:lnTo>
                    <a:pt x="237" y="128"/>
                  </a:lnTo>
                  <a:lnTo>
                    <a:pt x="209" y="102"/>
                  </a:lnTo>
                  <a:lnTo>
                    <a:pt x="179" y="81"/>
                  </a:lnTo>
                  <a:lnTo>
                    <a:pt x="162" y="73"/>
                  </a:lnTo>
                  <a:lnTo>
                    <a:pt x="145" y="65"/>
                  </a:lnTo>
                  <a:lnTo>
                    <a:pt x="127" y="58"/>
                  </a:lnTo>
                  <a:lnTo>
                    <a:pt x="108" y="51"/>
                  </a:lnTo>
                  <a:lnTo>
                    <a:pt x="91" y="45"/>
                  </a:lnTo>
                  <a:lnTo>
                    <a:pt x="73" y="39"/>
                  </a:lnTo>
                  <a:lnTo>
                    <a:pt x="56" y="34"/>
                  </a:lnTo>
                  <a:lnTo>
                    <a:pt x="41" y="28"/>
                  </a:lnTo>
                  <a:lnTo>
                    <a:pt x="28" y="24"/>
                  </a:lnTo>
                  <a:lnTo>
                    <a:pt x="17" y="19"/>
                  </a:lnTo>
                  <a:lnTo>
                    <a:pt x="9" y="15"/>
                  </a:lnTo>
                  <a:lnTo>
                    <a:pt x="3" y="11"/>
                  </a:lnTo>
                  <a:lnTo>
                    <a:pt x="0" y="8"/>
                  </a:lnTo>
                  <a:lnTo>
                    <a:pt x="2" y="6"/>
                  </a:lnTo>
                  <a:lnTo>
                    <a:pt x="8" y="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21" name="Freeform 140"/>
            <p:cNvSpPr>
              <a:spLocks/>
            </p:cNvSpPr>
            <p:nvPr/>
          </p:nvSpPr>
          <p:spPr bwMode="auto">
            <a:xfrm>
              <a:off x="1607" y="4020"/>
              <a:ext cx="50" cy="89"/>
            </a:xfrm>
            <a:custGeom>
              <a:avLst/>
              <a:gdLst>
                <a:gd name="T0" fmla="*/ 0 w 200"/>
                <a:gd name="T1" fmla="*/ 0 h 358"/>
                <a:gd name="T2" fmla="*/ 0 w 200"/>
                <a:gd name="T3" fmla="*/ 0 h 358"/>
                <a:gd name="T4" fmla="*/ 0 w 200"/>
                <a:gd name="T5" fmla="*/ 0 h 358"/>
                <a:gd name="T6" fmla="*/ 0 w 200"/>
                <a:gd name="T7" fmla="*/ 0 h 358"/>
                <a:gd name="T8" fmla="*/ 0 w 200"/>
                <a:gd name="T9" fmla="*/ 0 h 358"/>
                <a:gd name="T10" fmla="*/ 0 w 200"/>
                <a:gd name="T11" fmla="*/ 0 h 358"/>
                <a:gd name="T12" fmla="*/ 0 w 200"/>
                <a:gd name="T13" fmla="*/ 0 h 358"/>
                <a:gd name="T14" fmla="*/ 0 w 200"/>
                <a:gd name="T15" fmla="*/ 1 h 358"/>
                <a:gd name="T16" fmla="*/ 0 w 200"/>
                <a:gd name="T17" fmla="*/ 1 h 358"/>
                <a:gd name="T18" fmla="*/ 0 w 200"/>
                <a:gd name="T19" fmla="*/ 1 h 358"/>
                <a:gd name="T20" fmla="*/ 1 w 200"/>
                <a:gd name="T21" fmla="*/ 1 h 358"/>
                <a:gd name="T22" fmla="*/ 1 w 200"/>
                <a:gd name="T23" fmla="*/ 1 h 358"/>
                <a:gd name="T24" fmla="*/ 1 w 200"/>
                <a:gd name="T25" fmla="*/ 1 h 358"/>
                <a:gd name="T26" fmla="*/ 1 w 200"/>
                <a:gd name="T27" fmla="*/ 1 h 358"/>
                <a:gd name="T28" fmla="*/ 1 w 200"/>
                <a:gd name="T29" fmla="*/ 1 h 358"/>
                <a:gd name="T30" fmla="*/ 1 w 200"/>
                <a:gd name="T31" fmla="*/ 1 h 358"/>
                <a:gd name="T32" fmla="*/ 1 w 200"/>
                <a:gd name="T33" fmla="*/ 1 h 358"/>
                <a:gd name="T34" fmla="*/ 1 w 200"/>
                <a:gd name="T35" fmla="*/ 1 h 358"/>
                <a:gd name="T36" fmla="*/ 1 w 200"/>
                <a:gd name="T37" fmla="*/ 1 h 358"/>
                <a:gd name="T38" fmla="*/ 1 w 200"/>
                <a:gd name="T39" fmla="*/ 1 h 358"/>
                <a:gd name="T40" fmla="*/ 1 w 200"/>
                <a:gd name="T41" fmla="*/ 1 h 358"/>
                <a:gd name="T42" fmla="*/ 1 w 200"/>
                <a:gd name="T43" fmla="*/ 1 h 358"/>
                <a:gd name="T44" fmla="*/ 1 w 200"/>
                <a:gd name="T45" fmla="*/ 1 h 358"/>
                <a:gd name="T46" fmla="*/ 1 w 200"/>
                <a:gd name="T47" fmla="*/ 1 h 358"/>
                <a:gd name="T48" fmla="*/ 1 w 200"/>
                <a:gd name="T49" fmla="*/ 1 h 358"/>
                <a:gd name="T50" fmla="*/ 1 w 200"/>
                <a:gd name="T51" fmla="*/ 1 h 358"/>
                <a:gd name="T52" fmla="*/ 1 w 200"/>
                <a:gd name="T53" fmla="*/ 1 h 358"/>
                <a:gd name="T54" fmla="*/ 1 w 200"/>
                <a:gd name="T55" fmla="*/ 1 h 358"/>
                <a:gd name="T56" fmla="*/ 1 w 200"/>
                <a:gd name="T57" fmla="*/ 1 h 358"/>
                <a:gd name="T58" fmla="*/ 1 w 200"/>
                <a:gd name="T59" fmla="*/ 1 h 358"/>
                <a:gd name="T60" fmla="*/ 1 w 200"/>
                <a:gd name="T61" fmla="*/ 1 h 358"/>
                <a:gd name="T62" fmla="*/ 1 w 200"/>
                <a:gd name="T63" fmla="*/ 1 h 358"/>
                <a:gd name="T64" fmla="*/ 1 w 200"/>
                <a:gd name="T65" fmla="*/ 1 h 358"/>
                <a:gd name="T66" fmla="*/ 1 w 200"/>
                <a:gd name="T67" fmla="*/ 1 h 358"/>
                <a:gd name="T68" fmla="*/ 1 w 200"/>
                <a:gd name="T69" fmla="*/ 1 h 358"/>
                <a:gd name="T70" fmla="*/ 1 w 200"/>
                <a:gd name="T71" fmla="*/ 1 h 358"/>
                <a:gd name="T72" fmla="*/ 0 w 200"/>
                <a:gd name="T73" fmla="*/ 1 h 358"/>
                <a:gd name="T74" fmla="*/ 0 w 200"/>
                <a:gd name="T75" fmla="*/ 1 h 358"/>
                <a:gd name="T76" fmla="*/ 0 w 200"/>
                <a:gd name="T77" fmla="*/ 0 h 358"/>
                <a:gd name="T78" fmla="*/ 0 w 200"/>
                <a:gd name="T79" fmla="*/ 0 h 358"/>
                <a:gd name="T80" fmla="*/ 0 w 200"/>
                <a:gd name="T81" fmla="*/ 0 h 358"/>
                <a:gd name="T82" fmla="*/ 0 w 200"/>
                <a:gd name="T83" fmla="*/ 0 h 358"/>
                <a:gd name="T84" fmla="*/ 0 w 200"/>
                <a:gd name="T85" fmla="*/ 0 h 358"/>
                <a:gd name="T86" fmla="*/ 0 w 200"/>
                <a:gd name="T87" fmla="*/ 0 h 358"/>
                <a:gd name="T88" fmla="*/ 0 w 200"/>
                <a:gd name="T89" fmla="*/ 0 h 358"/>
                <a:gd name="T90" fmla="*/ 0 w 200"/>
                <a:gd name="T91" fmla="*/ 0 h 358"/>
                <a:gd name="T92" fmla="*/ 0 w 200"/>
                <a:gd name="T93" fmla="*/ 0 h 358"/>
                <a:gd name="T94" fmla="*/ 0 w 200"/>
                <a:gd name="T95" fmla="*/ 0 h 358"/>
                <a:gd name="T96" fmla="*/ 0 w 200"/>
                <a:gd name="T97" fmla="*/ 0 h 358"/>
                <a:gd name="T98" fmla="*/ 0 w 200"/>
                <a:gd name="T99" fmla="*/ 0 h 3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
                <a:gd name="T151" fmla="*/ 0 h 358"/>
                <a:gd name="T152" fmla="*/ 200 w 200"/>
                <a:gd name="T153" fmla="*/ 358 h 3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 h="358">
                  <a:moveTo>
                    <a:pt x="2" y="0"/>
                  </a:moveTo>
                  <a:lnTo>
                    <a:pt x="0" y="6"/>
                  </a:lnTo>
                  <a:lnTo>
                    <a:pt x="0" y="22"/>
                  </a:lnTo>
                  <a:lnTo>
                    <a:pt x="0" y="46"/>
                  </a:lnTo>
                  <a:lnTo>
                    <a:pt x="3" y="76"/>
                  </a:lnTo>
                  <a:lnTo>
                    <a:pt x="8" y="111"/>
                  </a:lnTo>
                  <a:lnTo>
                    <a:pt x="18" y="149"/>
                  </a:lnTo>
                  <a:lnTo>
                    <a:pt x="33" y="188"/>
                  </a:lnTo>
                  <a:lnTo>
                    <a:pt x="56" y="225"/>
                  </a:lnTo>
                  <a:lnTo>
                    <a:pt x="82" y="258"/>
                  </a:lnTo>
                  <a:lnTo>
                    <a:pt x="107" y="286"/>
                  </a:lnTo>
                  <a:lnTo>
                    <a:pt x="129" y="309"/>
                  </a:lnTo>
                  <a:lnTo>
                    <a:pt x="150" y="328"/>
                  </a:lnTo>
                  <a:lnTo>
                    <a:pt x="168" y="342"/>
                  </a:lnTo>
                  <a:lnTo>
                    <a:pt x="183" y="350"/>
                  </a:lnTo>
                  <a:lnTo>
                    <a:pt x="192" y="356"/>
                  </a:lnTo>
                  <a:lnTo>
                    <a:pt x="198" y="358"/>
                  </a:lnTo>
                  <a:lnTo>
                    <a:pt x="200" y="350"/>
                  </a:lnTo>
                  <a:lnTo>
                    <a:pt x="197" y="333"/>
                  </a:lnTo>
                  <a:lnTo>
                    <a:pt x="192" y="311"/>
                  </a:lnTo>
                  <a:lnTo>
                    <a:pt x="189" y="294"/>
                  </a:lnTo>
                  <a:lnTo>
                    <a:pt x="185" y="280"/>
                  </a:lnTo>
                  <a:lnTo>
                    <a:pt x="179" y="271"/>
                  </a:lnTo>
                  <a:lnTo>
                    <a:pt x="175" y="268"/>
                  </a:lnTo>
                  <a:lnTo>
                    <a:pt x="172" y="274"/>
                  </a:lnTo>
                  <a:lnTo>
                    <a:pt x="173" y="291"/>
                  </a:lnTo>
                  <a:lnTo>
                    <a:pt x="176" y="310"/>
                  </a:lnTo>
                  <a:lnTo>
                    <a:pt x="179" y="327"/>
                  </a:lnTo>
                  <a:lnTo>
                    <a:pt x="180" y="333"/>
                  </a:lnTo>
                  <a:lnTo>
                    <a:pt x="177" y="331"/>
                  </a:lnTo>
                  <a:lnTo>
                    <a:pt x="170" y="324"/>
                  </a:lnTo>
                  <a:lnTo>
                    <a:pt x="157" y="314"/>
                  </a:lnTo>
                  <a:lnTo>
                    <a:pt x="141" y="299"/>
                  </a:lnTo>
                  <a:lnTo>
                    <a:pt x="124" y="281"/>
                  </a:lnTo>
                  <a:lnTo>
                    <a:pt x="105" y="259"/>
                  </a:lnTo>
                  <a:lnTo>
                    <a:pt x="86" y="233"/>
                  </a:lnTo>
                  <a:lnTo>
                    <a:pt x="69" y="205"/>
                  </a:lnTo>
                  <a:lnTo>
                    <a:pt x="54" y="178"/>
                  </a:lnTo>
                  <a:lnTo>
                    <a:pt x="43" y="154"/>
                  </a:lnTo>
                  <a:lnTo>
                    <a:pt x="35" y="135"/>
                  </a:lnTo>
                  <a:lnTo>
                    <a:pt x="30" y="117"/>
                  </a:lnTo>
                  <a:lnTo>
                    <a:pt x="26" y="103"/>
                  </a:lnTo>
                  <a:lnTo>
                    <a:pt x="25" y="89"/>
                  </a:lnTo>
                  <a:lnTo>
                    <a:pt x="24" y="76"/>
                  </a:lnTo>
                  <a:lnTo>
                    <a:pt x="24" y="63"/>
                  </a:lnTo>
                  <a:lnTo>
                    <a:pt x="24" y="38"/>
                  </a:lnTo>
                  <a:lnTo>
                    <a:pt x="28" y="19"/>
                  </a:lnTo>
                  <a:lnTo>
                    <a:pt x="31" y="4"/>
                  </a:lnTo>
                  <a:lnTo>
                    <a:pt x="3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22" name="Freeform 141"/>
            <p:cNvSpPr>
              <a:spLocks/>
            </p:cNvSpPr>
            <p:nvPr/>
          </p:nvSpPr>
          <p:spPr bwMode="auto">
            <a:xfrm>
              <a:off x="1648" y="4041"/>
              <a:ext cx="40" cy="53"/>
            </a:xfrm>
            <a:custGeom>
              <a:avLst/>
              <a:gdLst>
                <a:gd name="T0" fmla="*/ 0 w 159"/>
                <a:gd name="T1" fmla="*/ 1 h 211"/>
                <a:gd name="T2" fmla="*/ 1 w 159"/>
                <a:gd name="T3" fmla="*/ 1 h 211"/>
                <a:gd name="T4" fmla="*/ 1 w 159"/>
                <a:gd name="T5" fmla="*/ 1 h 211"/>
                <a:gd name="T6" fmla="*/ 1 w 159"/>
                <a:gd name="T7" fmla="*/ 1 h 211"/>
                <a:gd name="T8" fmla="*/ 0 w 159"/>
                <a:gd name="T9" fmla="*/ 1 h 211"/>
                <a:gd name="T10" fmla="*/ 0 w 159"/>
                <a:gd name="T11" fmla="*/ 1 h 211"/>
                <a:gd name="T12" fmla="*/ 0 w 159"/>
                <a:gd name="T13" fmla="*/ 1 h 211"/>
                <a:gd name="T14" fmla="*/ 0 w 159"/>
                <a:gd name="T15" fmla="*/ 1 h 211"/>
                <a:gd name="T16" fmla="*/ 0 w 159"/>
                <a:gd name="T17" fmla="*/ 0 h 211"/>
                <a:gd name="T18" fmla="*/ 0 w 159"/>
                <a:gd name="T19" fmla="*/ 0 h 211"/>
                <a:gd name="T20" fmla="*/ 0 w 159"/>
                <a:gd name="T21" fmla="*/ 0 h 211"/>
                <a:gd name="T22" fmla="*/ 0 w 159"/>
                <a:gd name="T23" fmla="*/ 0 h 211"/>
                <a:gd name="T24" fmla="*/ 0 w 159"/>
                <a:gd name="T25" fmla="*/ 0 h 211"/>
                <a:gd name="T26" fmla="*/ 0 w 159"/>
                <a:gd name="T27" fmla="*/ 0 h 211"/>
                <a:gd name="T28" fmla="*/ 0 w 159"/>
                <a:gd name="T29" fmla="*/ 0 h 211"/>
                <a:gd name="T30" fmla="*/ 0 w 159"/>
                <a:gd name="T31" fmla="*/ 0 h 211"/>
                <a:gd name="T32" fmla="*/ 0 w 159"/>
                <a:gd name="T33" fmla="*/ 0 h 211"/>
                <a:gd name="T34" fmla="*/ 0 w 159"/>
                <a:gd name="T35" fmla="*/ 0 h 211"/>
                <a:gd name="T36" fmla="*/ 0 w 159"/>
                <a:gd name="T37" fmla="*/ 1 h 211"/>
                <a:gd name="T38" fmla="*/ 0 w 159"/>
                <a:gd name="T39" fmla="*/ 1 h 211"/>
                <a:gd name="T40" fmla="*/ 0 w 159"/>
                <a:gd name="T41" fmla="*/ 1 h 211"/>
                <a:gd name="T42" fmla="*/ 0 w 159"/>
                <a:gd name="T43" fmla="*/ 1 h 211"/>
                <a:gd name="T44" fmla="*/ 1 w 159"/>
                <a:gd name="T45" fmla="*/ 1 h 211"/>
                <a:gd name="T46" fmla="*/ 1 w 159"/>
                <a:gd name="T47" fmla="*/ 1 h 211"/>
                <a:gd name="T48" fmla="*/ 1 w 159"/>
                <a:gd name="T49" fmla="*/ 1 h 211"/>
                <a:gd name="T50" fmla="*/ 1 w 159"/>
                <a:gd name="T51" fmla="*/ 1 h 211"/>
                <a:gd name="T52" fmla="*/ 1 w 159"/>
                <a:gd name="T53" fmla="*/ 1 h 211"/>
                <a:gd name="T54" fmla="*/ 1 w 159"/>
                <a:gd name="T55" fmla="*/ 1 h 211"/>
                <a:gd name="T56" fmla="*/ 1 w 159"/>
                <a:gd name="T57" fmla="*/ 1 h 211"/>
                <a:gd name="T58" fmla="*/ 1 w 159"/>
                <a:gd name="T59" fmla="*/ 1 h 211"/>
                <a:gd name="T60" fmla="*/ 1 w 159"/>
                <a:gd name="T61" fmla="*/ 1 h 211"/>
                <a:gd name="T62" fmla="*/ 1 w 159"/>
                <a:gd name="T63" fmla="*/ 1 h 211"/>
                <a:gd name="T64" fmla="*/ 1 w 159"/>
                <a:gd name="T65" fmla="*/ 1 h 211"/>
                <a:gd name="T66" fmla="*/ 1 w 159"/>
                <a:gd name="T67" fmla="*/ 1 h 211"/>
                <a:gd name="T68" fmla="*/ 1 w 159"/>
                <a:gd name="T69" fmla="*/ 1 h 211"/>
                <a:gd name="T70" fmla="*/ 1 w 159"/>
                <a:gd name="T71" fmla="*/ 1 h 211"/>
                <a:gd name="T72" fmla="*/ 1 w 159"/>
                <a:gd name="T73" fmla="*/ 1 h 211"/>
                <a:gd name="T74" fmla="*/ 1 w 159"/>
                <a:gd name="T75" fmla="*/ 1 h 211"/>
                <a:gd name="T76" fmla="*/ 1 w 159"/>
                <a:gd name="T77" fmla="*/ 1 h 211"/>
                <a:gd name="T78" fmla="*/ 1 w 159"/>
                <a:gd name="T79" fmla="*/ 1 h 211"/>
                <a:gd name="T80" fmla="*/ 0 w 159"/>
                <a:gd name="T81" fmla="*/ 1 h 211"/>
                <a:gd name="T82" fmla="*/ 0 w 159"/>
                <a:gd name="T83" fmla="*/ 1 h 211"/>
                <a:gd name="T84" fmla="*/ 0 w 159"/>
                <a:gd name="T85" fmla="*/ 1 h 211"/>
                <a:gd name="T86" fmla="*/ 0 w 159"/>
                <a:gd name="T87" fmla="*/ 1 h 211"/>
                <a:gd name="T88" fmla="*/ 0 w 159"/>
                <a:gd name="T89" fmla="*/ 1 h 211"/>
                <a:gd name="T90" fmla="*/ 0 w 159"/>
                <a:gd name="T91" fmla="*/ 1 h 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9"/>
                <a:gd name="T139" fmla="*/ 0 h 211"/>
                <a:gd name="T140" fmla="*/ 159 w 159"/>
                <a:gd name="T141" fmla="*/ 211 h 2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9" h="211">
                  <a:moveTo>
                    <a:pt x="36" y="167"/>
                  </a:moveTo>
                  <a:lnTo>
                    <a:pt x="108" y="186"/>
                  </a:lnTo>
                  <a:lnTo>
                    <a:pt x="105" y="183"/>
                  </a:lnTo>
                  <a:lnTo>
                    <a:pt x="95" y="174"/>
                  </a:lnTo>
                  <a:lnTo>
                    <a:pt x="81" y="160"/>
                  </a:lnTo>
                  <a:lnTo>
                    <a:pt x="64" y="141"/>
                  </a:lnTo>
                  <a:lnTo>
                    <a:pt x="46" y="118"/>
                  </a:lnTo>
                  <a:lnTo>
                    <a:pt x="29" y="93"/>
                  </a:lnTo>
                  <a:lnTo>
                    <a:pt x="14" y="65"/>
                  </a:lnTo>
                  <a:lnTo>
                    <a:pt x="3" y="35"/>
                  </a:lnTo>
                  <a:lnTo>
                    <a:pt x="2" y="27"/>
                  </a:lnTo>
                  <a:lnTo>
                    <a:pt x="0" y="9"/>
                  </a:lnTo>
                  <a:lnTo>
                    <a:pt x="2" y="0"/>
                  </a:lnTo>
                  <a:lnTo>
                    <a:pt x="10" y="11"/>
                  </a:lnTo>
                  <a:lnTo>
                    <a:pt x="16" y="25"/>
                  </a:lnTo>
                  <a:lnTo>
                    <a:pt x="24" y="41"/>
                  </a:lnTo>
                  <a:lnTo>
                    <a:pt x="32" y="57"/>
                  </a:lnTo>
                  <a:lnTo>
                    <a:pt x="41" y="75"/>
                  </a:lnTo>
                  <a:lnTo>
                    <a:pt x="50" y="91"/>
                  </a:lnTo>
                  <a:lnTo>
                    <a:pt x="60" y="105"/>
                  </a:lnTo>
                  <a:lnTo>
                    <a:pt x="68" y="118"/>
                  </a:lnTo>
                  <a:lnTo>
                    <a:pt x="78" y="129"/>
                  </a:lnTo>
                  <a:lnTo>
                    <a:pt x="89" y="139"/>
                  </a:lnTo>
                  <a:lnTo>
                    <a:pt x="101" y="149"/>
                  </a:lnTo>
                  <a:lnTo>
                    <a:pt x="114" y="160"/>
                  </a:lnTo>
                  <a:lnTo>
                    <a:pt x="127" y="171"/>
                  </a:lnTo>
                  <a:lnTo>
                    <a:pt x="139" y="182"/>
                  </a:lnTo>
                  <a:lnTo>
                    <a:pt x="149" y="191"/>
                  </a:lnTo>
                  <a:lnTo>
                    <a:pt x="156" y="198"/>
                  </a:lnTo>
                  <a:lnTo>
                    <a:pt x="159" y="204"/>
                  </a:lnTo>
                  <a:lnTo>
                    <a:pt x="159" y="207"/>
                  </a:lnTo>
                  <a:lnTo>
                    <a:pt x="155" y="210"/>
                  </a:lnTo>
                  <a:lnTo>
                    <a:pt x="150" y="211"/>
                  </a:lnTo>
                  <a:lnTo>
                    <a:pt x="141" y="211"/>
                  </a:lnTo>
                  <a:lnTo>
                    <a:pt x="132" y="210"/>
                  </a:lnTo>
                  <a:lnTo>
                    <a:pt x="125" y="209"/>
                  </a:lnTo>
                  <a:lnTo>
                    <a:pt x="118" y="208"/>
                  </a:lnTo>
                  <a:lnTo>
                    <a:pt x="115" y="206"/>
                  </a:lnTo>
                  <a:lnTo>
                    <a:pt x="108" y="203"/>
                  </a:lnTo>
                  <a:lnTo>
                    <a:pt x="95" y="197"/>
                  </a:lnTo>
                  <a:lnTo>
                    <a:pt x="78" y="191"/>
                  </a:lnTo>
                  <a:lnTo>
                    <a:pt x="61" y="184"/>
                  </a:lnTo>
                  <a:lnTo>
                    <a:pt x="45" y="176"/>
                  </a:lnTo>
                  <a:lnTo>
                    <a:pt x="33" y="171"/>
                  </a:lnTo>
                  <a:lnTo>
                    <a:pt x="28" y="168"/>
                  </a:lnTo>
                  <a:lnTo>
                    <a:pt x="36"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23" name="Freeform 142"/>
            <p:cNvSpPr>
              <a:spLocks/>
            </p:cNvSpPr>
            <p:nvPr/>
          </p:nvSpPr>
          <p:spPr bwMode="auto">
            <a:xfrm>
              <a:off x="1640" y="4017"/>
              <a:ext cx="81" cy="68"/>
            </a:xfrm>
            <a:custGeom>
              <a:avLst/>
              <a:gdLst>
                <a:gd name="T0" fmla="*/ 0 w 324"/>
                <a:gd name="T1" fmla="*/ 0 h 270"/>
                <a:gd name="T2" fmla="*/ 0 w 324"/>
                <a:gd name="T3" fmla="*/ 0 h 270"/>
                <a:gd name="T4" fmla="*/ 0 w 324"/>
                <a:gd name="T5" fmla="*/ 1 h 270"/>
                <a:gd name="T6" fmla="*/ 0 w 324"/>
                <a:gd name="T7" fmla="*/ 1 h 270"/>
                <a:gd name="T8" fmla="*/ 1 w 324"/>
                <a:gd name="T9" fmla="*/ 1 h 270"/>
                <a:gd name="T10" fmla="*/ 1 w 324"/>
                <a:gd name="T11" fmla="*/ 1 h 270"/>
                <a:gd name="T12" fmla="*/ 1 w 324"/>
                <a:gd name="T13" fmla="*/ 1 h 270"/>
                <a:gd name="T14" fmla="*/ 1 w 324"/>
                <a:gd name="T15" fmla="*/ 1 h 270"/>
                <a:gd name="T16" fmla="*/ 1 w 324"/>
                <a:gd name="T17" fmla="*/ 1 h 270"/>
                <a:gd name="T18" fmla="*/ 1 w 324"/>
                <a:gd name="T19" fmla="*/ 1 h 270"/>
                <a:gd name="T20" fmla="*/ 1 w 324"/>
                <a:gd name="T21" fmla="*/ 1 h 270"/>
                <a:gd name="T22" fmla="*/ 1 w 324"/>
                <a:gd name="T23" fmla="*/ 1 h 270"/>
                <a:gd name="T24" fmla="*/ 1 w 324"/>
                <a:gd name="T25" fmla="*/ 1 h 270"/>
                <a:gd name="T26" fmla="*/ 1 w 324"/>
                <a:gd name="T27" fmla="*/ 1 h 270"/>
                <a:gd name="T28" fmla="*/ 1 w 324"/>
                <a:gd name="T29" fmla="*/ 1 h 270"/>
                <a:gd name="T30" fmla="*/ 1 w 324"/>
                <a:gd name="T31" fmla="*/ 1 h 270"/>
                <a:gd name="T32" fmla="*/ 1 w 324"/>
                <a:gd name="T33" fmla="*/ 1 h 270"/>
                <a:gd name="T34" fmla="*/ 1 w 324"/>
                <a:gd name="T35" fmla="*/ 1 h 270"/>
                <a:gd name="T36" fmla="*/ 1 w 324"/>
                <a:gd name="T37" fmla="*/ 1 h 270"/>
                <a:gd name="T38" fmla="*/ 1 w 324"/>
                <a:gd name="T39" fmla="*/ 1 h 270"/>
                <a:gd name="T40" fmla="*/ 1 w 324"/>
                <a:gd name="T41" fmla="*/ 1 h 270"/>
                <a:gd name="T42" fmla="*/ 1 w 324"/>
                <a:gd name="T43" fmla="*/ 1 h 270"/>
                <a:gd name="T44" fmla="*/ 1 w 324"/>
                <a:gd name="T45" fmla="*/ 1 h 270"/>
                <a:gd name="T46" fmla="*/ 1 w 324"/>
                <a:gd name="T47" fmla="*/ 1 h 270"/>
                <a:gd name="T48" fmla="*/ 1 w 324"/>
                <a:gd name="T49" fmla="*/ 1 h 270"/>
                <a:gd name="T50" fmla="*/ 1 w 324"/>
                <a:gd name="T51" fmla="*/ 1 h 270"/>
                <a:gd name="T52" fmla="*/ 1 w 324"/>
                <a:gd name="T53" fmla="*/ 1 h 270"/>
                <a:gd name="T54" fmla="*/ 0 w 324"/>
                <a:gd name="T55" fmla="*/ 1 h 270"/>
                <a:gd name="T56" fmla="*/ 0 w 324"/>
                <a:gd name="T57" fmla="*/ 1 h 270"/>
                <a:gd name="T58" fmla="*/ 0 w 324"/>
                <a:gd name="T59" fmla="*/ 0 h 270"/>
                <a:gd name="T60" fmla="*/ 0 w 324"/>
                <a:gd name="T61" fmla="*/ 0 h 270"/>
                <a:gd name="T62" fmla="*/ 0 w 324"/>
                <a:gd name="T63" fmla="*/ 0 h 270"/>
                <a:gd name="T64" fmla="*/ 0 w 324"/>
                <a:gd name="T65" fmla="*/ 0 h 270"/>
                <a:gd name="T66" fmla="*/ 0 w 324"/>
                <a:gd name="T67" fmla="*/ 0 h 2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70"/>
                <a:gd name="T104" fmla="*/ 324 w 324"/>
                <a:gd name="T105" fmla="*/ 270 h 2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70">
                  <a:moveTo>
                    <a:pt x="0" y="8"/>
                  </a:moveTo>
                  <a:lnTo>
                    <a:pt x="1" y="12"/>
                  </a:lnTo>
                  <a:lnTo>
                    <a:pt x="5" y="23"/>
                  </a:lnTo>
                  <a:lnTo>
                    <a:pt x="13" y="41"/>
                  </a:lnTo>
                  <a:lnTo>
                    <a:pt x="23" y="62"/>
                  </a:lnTo>
                  <a:lnTo>
                    <a:pt x="39" y="87"/>
                  </a:lnTo>
                  <a:lnTo>
                    <a:pt x="58" y="114"/>
                  </a:lnTo>
                  <a:lnTo>
                    <a:pt x="82" y="141"/>
                  </a:lnTo>
                  <a:lnTo>
                    <a:pt x="111" y="167"/>
                  </a:lnTo>
                  <a:lnTo>
                    <a:pt x="127" y="179"/>
                  </a:lnTo>
                  <a:lnTo>
                    <a:pt x="144" y="191"/>
                  </a:lnTo>
                  <a:lnTo>
                    <a:pt x="160" y="202"/>
                  </a:lnTo>
                  <a:lnTo>
                    <a:pt x="176" y="212"/>
                  </a:lnTo>
                  <a:lnTo>
                    <a:pt x="192" y="222"/>
                  </a:lnTo>
                  <a:lnTo>
                    <a:pt x="209" y="229"/>
                  </a:lnTo>
                  <a:lnTo>
                    <a:pt x="224" y="237"/>
                  </a:lnTo>
                  <a:lnTo>
                    <a:pt x="239" y="244"/>
                  </a:lnTo>
                  <a:lnTo>
                    <a:pt x="253" y="250"/>
                  </a:lnTo>
                  <a:lnTo>
                    <a:pt x="266" y="255"/>
                  </a:lnTo>
                  <a:lnTo>
                    <a:pt x="278" y="260"/>
                  </a:lnTo>
                  <a:lnTo>
                    <a:pt x="289" y="264"/>
                  </a:lnTo>
                  <a:lnTo>
                    <a:pt x="299" y="266"/>
                  </a:lnTo>
                  <a:lnTo>
                    <a:pt x="306" y="268"/>
                  </a:lnTo>
                  <a:lnTo>
                    <a:pt x="312" y="269"/>
                  </a:lnTo>
                  <a:lnTo>
                    <a:pt x="316" y="270"/>
                  </a:lnTo>
                  <a:lnTo>
                    <a:pt x="324" y="267"/>
                  </a:lnTo>
                  <a:lnTo>
                    <a:pt x="322" y="257"/>
                  </a:lnTo>
                  <a:lnTo>
                    <a:pt x="317" y="246"/>
                  </a:lnTo>
                  <a:lnTo>
                    <a:pt x="308" y="235"/>
                  </a:lnTo>
                  <a:lnTo>
                    <a:pt x="300" y="226"/>
                  </a:lnTo>
                  <a:lnTo>
                    <a:pt x="292" y="216"/>
                  </a:lnTo>
                  <a:lnTo>
                    <a:pt x="286" y="209"/>
                  </a:lnTo>
                  <a:lnTo>
                    <a:pt x="281" y="202"/>
                  </a:lnTo>
                  <a:lnTo>
                    <a:pt x="277" y="198"/>
                  </a:lnTo>
                  <a:lnTo>
                    <a:pt x="270" y="196"/>
                  </a:lnTo>
                  <a:lnTo>
                    <a:pt x="265" y="198"/>
                  </a:lnTo>
                  <a:lnTo>
                    <a:pt x="266" y="206"/>
                  </a:lnTo>
                  <a:lnTo>
                    <a:pt x="269" y="213"/>
                  </a:lnTo>
                  <a:lnTo>
                    <a:pt x="275" y="221"/>
                  </a:lnTo>
                  <a:lnTo>
                    <a:pt x="280" y="227"/>
                  </a:lnTo>
                  <a:lnTo>
                    <a:pt x="286" y="234"/>
                  </a:lnTo>
                  <a:lnTo>
                    <a:pt x="291" y="240"/>
                  </a:lnTo>
                  <a:lnTo>
                    <a:pt x="294" y="244"/>
                  </a:lnTo>
                  <a:lnTo>
                    <a:pt x="295" y="248"/>
                  </a:lnTo>
                  <a:lnTo>
                    <a:pt x="292" y="248"/>
                  </a:lnTo>
                  <a:lnTo>
                    <a:pt x="283" y="244"/>
                  </a:lnTo>
                  <a:lnTo>
                    <a:pt x="268" y="238"/>
                  </a:lnTo>
                  <a:lnTo>
                    <a:pt x="248" y="228"/>
                  </a:lnTo>
                  <a:lnTo>
                    <a:pt x="225" y="216"/>
                  </a:lnTo>
                  <a:lnTo>
                    <a:pt x="201" y="204"/>
                  </a:lnTo>
                  <a:lnTo>
                    <a:pt x="179" y="191"/>
                  </a:lnTo>
                  <a:lnTo>
                    <a:pt x="160" y="180"/>
                  </a:lnTo>
                  <a:lnTo>
                    <a:pt x="146" y="171"/>
                  </a:lnTo>
                  <a:lnTo>
                    <a:pt x="134" y="161"/>
                  </a:lnTo>
                  <a:lnTo>
                    <a:pt x="120" y="147"/>
                  </a:lnTo>
                  <a:lnTo>
                    <a:pt x="104" y="129"/>
                  </a:lnTo>
                  <a:lnTo>
                    <a:pt x="87" y="111"/>
                  </a:lnTo>
                  <a:lnTo>
                    <a:pt x="72" y="92"/>
                  </a:lnTo>
                  <a:lnTo>
                    <a:pt x="58" y="74"/>
                  </a:lnTo>
                  <a:lnTo>
                    <a:pt x="47" y="58"/>
                  </a:lnTo>
                  <a:lnTo>
                    <a:pt x="40" y="46"/>
                  </a:lnTo>
                  <a:lnTo>
                    <a:pt x="31" y="29"/>
                  </a:lnTo>
                  <a:lnTo>
                    <a:pt x="25" y="13"/>
                  </a:lnTo>
                  <a:lnTo>
                    <a:pt x="19" y="4"/>
                  </a:lnTo>
                  <a:lnTo>
                    <a:pt x="15" y="0"/>
                  </a:lnTo>
                  <a:lnTo>
                    <a:pt x="9" y="2"/>
                  </a:lnTo>
                  <a:lnTo>
                    <a:pt x="4" y="4"/>
                  </a:lnTo>
                  <a:lnTo>
                    <a:pt x="1" y="7"/>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24" name="Freeform 143"/>
            <p:cNvSpPr>
              <a:spLocks/>
            </p:cNvSpPr>
            <p:nvPr/>
          </p:nvSpPr>
          <p:spPr bwMode="auto">
            <a:xfrm>
              <a:off x="1671" y="4003"/>
              <a:ext cx="76" cy="62"/>
            </a:xfrm>
            <a:custGeom>
              <a:avLst/>
              <a:gdLst>
                <a:gd name="T0" fmla="*/ 0 w 307"/>
                <a:gd name="T1" fmla="*/ 0 h 247"/>
                <a:gd name="T2" fmla="*/ 0 w 307"/>
                <a:gd name="T3" fmla="*/ 0 h 247"/>
                <a:gd name="T4" fmla="*/ 0 w 307"/>
                <a:gd name="T5" fmla="*/ 0 h 247"/>
                <a:gd name="T6" fmla="*/ 0 w 307"/>
                <a:gd name="T7" fmla="*/ 1 h 247"/>
                <a:gd name="T8" fmla="*/ 0 w 307"/>
                <a:gd name="T9" fmla="*/ 1 h 247"/>
                <a:gd name="T10" fmla="*/ 0 w 307"/>
                <a:gd name="T11" fmla="*/ 1 h 247"/>
                <a:gd name="T12" fmla="*/ 1 w 307"/>
                <a:gd name="T13" fmla="*/ 1 h 247"/>
                <a:gd name="T14" fmla="*/ 1 w 307"/>
                <a:gd name="T15" fmla="*/ 1 h 247"/>
                <a:gd name="T16" fmla="*/ 1 w 307"/>
                <a:gd name="T17" fmla="*/ 1 h 247"/>
                <a:gd name="T18" fmla="*/ 1 w 307"/>
                <a:gd name="T19" fmla="*/ 1 h 247"/>
                <a:gd name="T20" fmla="*/ 1 w 307"/>
                <a:gd name="T21" fmla="*/ 1 h 247"/>
                <a:gd name="T22" fmla="*/ 1 w 307"/>
                <a:gd name="T23" fmla="*/ 1 h 247"/>
                <a:gd name="T24" fmla="*/ 1 w 307"/>
                <a:gd name="T25" fmla="*/ 1 h 247"/>
                <a:gd name="T26" fmla="*/ 1 w 307"/>
                <a:gd name="T27" fmla="*/ 1 h 247"/>
                <a:gd name="T28" fmla="*/ 1 w 307"/>
                <a:gd name="T29" fmla="*/ 1 h 247"/>
                <a:gd name="T30" fmla="*/ 1 w 307"/>
                <a:gd name="T31" fmla="*/ 1 h 247"/>
                <a:gd name="T32" fmla="*/ 1 w 307"/>
                <a:gd name="T33" fmla="*/ 1 h 247"/>
                <a:gd name="T34" fmla="*/ 1 w 307"/>
                <a:gd name="T35" fmla="*/ 1 h 247"/>
                <a:gd name="T36" fmla="*/ 1 w 307"/>
                <a:gd name="T37" fmla="*/ 1 h 247"/>
                <a:gd name="T38" fmla="*/ 1 w 307"/>
                <a:gd name="T39" fmla="*/ 1 h 247"/>
                <a:gd name="T40" fmla="*/ 1 w 307"/>
                <a:gd name="T41" fmla="*/ 1 h 247"/>
                <a:gd name="T42" fmla="*/ 1 w 307"/>
                <a:gd name="T43" fmla="*/ 1 h 247"/>
                <a:gd name="T44" fmla="*/ 1 w 307"/>
                <a:gd name="T45" fmla="*/ 1 h 247"/>
                <a:gd name="T46" fmla="*/ 1 w 307"/>
                <a:gd name="T47" fmla="*/ 1 h 247"/>
                <a:gd name="T48" fmla="*/ 1 w 307"/>
                <a:gd name="T49" fmla="*/ 1 h 247"/>
                <a:gd name="T50" fmla="*/ 1 w 307"/>
                <a:gd name="T51" fmla="*/ 1 h 247"/>
                <a:gd name="T52" fmla="*/ 1 w 307"/>
                <a:gd name="T53" fmla="*/ 1 h 247"/>
                <a:gd name="T54" fmla="*/ 1 w 307"/>
                <a:gd name="T55" fmla="*/ 1 h 247"/>
                <a:gd name="T56" fmla="*/ 0 w 307"/>
                <a:gd name="T57" fmla="*/ 1 h 247"/>
                <a:gd name="T58" fmla="*/ 0 w 307"/>
                <a:gd name="T59" fmla="*/ 1 h 247"/>
                <a:gd name="T60" fmla="*/ 0 w 307"/>
                <a:gd name="T61" fmla="*/ 1 h 247"/>
                <a:gd name="T62" fmla="*/ 0 w 307"/>
                <a:gd name="T63" fmla="*/ 1 h 247"/>
                <a:gd name="T64" fmla="*/ 0 w 307"/>
                <a:gd name="T65" fmla="*/ 1 h 247"/>
                <a:gd name="T66" fmla="*/ 0 w 307"/>
                <a:gd name="T67" fmla="*/ 0 h 247"/>
                <a:gd name="T68" fmla="*/ 0 w 307"/>
                <a:gd name="T69" fmla="*/ 0 h 247"/>
                <a:gd name="T70" fmla="*/ 0 w 307"/>
                <a:gd name="T71" fmla="*/ 0 h 247"/>
                <a:gd name="T72" fmla="*/ 0 w 307"/>
                <a:gd name="T73" fmla="*/ 0 h 247"/>
                <a:gd name="T74" fmla="*/ 0 w 307"/>
                <a:gd name="T75" fmla="*/ 0 h 2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7"/>
                <a:gd name="T115" fmla="*/ 0 h 247"/>
                <a:gd name="T116" fmla="*/ 307 w 307"/>
                <a:gd name="T117" fmla="*/ 247 h 2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7" h="247">
                  <a:moveTo>
                    <a:pt x="1" y="13"/>
                  </a:moveTo>
                  <a:lnTo>
                    <a:pt x="2" y="17"/>
                  </a:lnTo>
                  <a:lnTo>
                    <a:pt x="7" y="27"/>
                  </a:lnTo>
                  <a:lnTo>
                    <a:pt x="14" y="43"/>
                  </a:lnTo>
                  <a:lnTo>
                    <a:pt x="24" y="63"/>
                  </a:lnTo>
                  <a:lnTo>
                    <a:pt x="37" y="84"/>
                  </a:lnTo>
                  <a:lnTo>
                    <a:pt x="53" y="105"/>
                  </a:lnTo>
                  <a:lnTo>
                    <a:pt x="72" y="126"/>
                  </a:lnTo>
                  <a:lnTo>
                    <a:pt x="92" y="143"/>
                  </a:lnTo>
                  <a:lnTo>
                    <a:pt x="114" y="157"/>
                  </a:lnTo>
                  <a:lnTo>
                    <a:pt x="132" y="170"/>
                  </a:lnTo>
                  <a:lnTo>
                    <a:pt x="149" y="181"/>
                  </a:lnTo>
                  <a:lnTo>
                    <a:pt x="165" y="192"/>
                  </a:lnTo>
                  <a:lnTo>
                    <a:pt x="181" y="202"/>
                  </a:lnTo>
                  <a:lnTo>
                    <a:pt x="198" y="210"/>
                  </a:lnTo>
                  <a:lnTo>
                    <a:pt x="218" y="220"/>
                  </a:lnTo>
                  <a:lnTo>
                    <a:pt x="240" y="229"/>
                  </a:lnTo>
                  <a:lnTo>
                    <a:pt x="239" y="229"/>
                  </a:lnTo>
                  <a:lnTo>
                    <a:pt x="234" y="230"/>
                  </a:lnTo>
                  <a:lnTo>
                    <a:pt x="229" y="231"/>
                  </a:lnTo>
                  <a:lnTo>
                    <a:pt x="222" y="232"/>
                  </a:lnTo>
                  <a:lnTo>
                    <a:pt x="215" y="233"/>
                  </a:lnTo>
                  <a:lnTo>
                    <a:pt x="206" y="233"/>
                  </a:lnTo>
                  <a:lnTo>
                    <a:pt x="198" y="233"/>
                  </a:lnTo>
                  <a:lnTo>
                    <a:pt x="192" y="233"/>
                  </a:lnTo>
                  <a:lnTo>
                    <a:pt x="185" y="233"/>
                  </a:lnTo>
                  <a:lnTo>
                    <a:pt x="181" y="235"/>
                  </a:lnTo>
                  <a:lnTo>
                    <a:pt x="177" y="238"/>
                  </a:lnTo>
                  <a:lnTo>
                    <a:pt x="176" y="240"/>
                  </a:lnTo>
                  <a:lnTo>
                    <a:pt x="178" y="243"/>
                  </a:lnTo>
                  <a:lnTo>
                    <a:pt x="184" y="245"/>
                  </a:lnTo>
                  <a:lnTo>
                    <a:pt x="196" y="246"/>
                  </a:lnTo>
                  <a:lnTo>
                    <a:pt x="215" y="247"/>
                  </a:lnTo>
                  <a:lnTo>
                    <a:pt x="234" y="247"/>
                  </a:lnTo>
                  <a:lnTo>
                    <a:pt x="252" y="247"/>
                  </a:lnTo>
                  <a:lnTo>
                    <a:pt x="267" y="247"/>
                  </a:lnTo>
                  <a:lnTo>
                    <a:pt x="279" y="247"/>
                  </a:lnTo>
                  <a:lnTo>
                    <a:pt x="288" y="246"/>
                  </a:lnTo>
                  <a:lnTo>
                    <a:pt x="296" y="245"/>
                  </a:lnTo>
                  <a:lnTo>
                    <a:pt x="302" y="243"/>
                  </a:lnTo>
                  <a:lnTo>
                    <a:pt x="306" y="241"/>
                  </a:lnTo>
                  <a:lnTo>
                    <a:pt x="307" y="239"/>
                  </a:lnTo>
                  <a:lnTo>
                    <a:pt x="306" y="236"/>
                  </a:lnTo>
                  <a:lnTo>
                    <a:pt x="302" y="234"/>
                  </a:lnTo>
                  <a:lnTo>
                    <a:pt x="298" y="232"/>
                  </a:lnTo>
                  <a:lnTo>
                    <a:pt x="292" y="230"/>
                  </a:lnTo>
                  <a:lnTo>
                    <a:pt x="285" y="228"/>
                  </a:lnTo>
                  <a:lnTo>
                    <a:pt x="279" y="226"/>
                  </a:lnTo>
                  <a:lnTo>
                    <a:pt x="271" y="223"/>
                  </a:lnTo>
                  <a:lnTo>
                    <a:pt x="267" y="221"/>
                  </a:lnTo>
                  <a:lnTo>
                    <a:pt x="259" y="218"/>
                  </a:lnTo>
                  <a:lnTo>
                    <a:pt x="250" y="215"/>
                  </a:lnTo>
                  <a:lnTo>
                    <a:pt x="240" y="209"/>
                  </a:lnTo>
                  <a:lnTo>
                    <a:pt x="228" y="203"/>
                  </a:lnTo>
                  <a:lnTo>
                    <a:pt x="215" y="196"/>
                  </a:lnTo>
                  <a:lnTo>
                    <a:pt x="201" y="189"/>
                  </a:lnTo>
                  <a:lnTo>
                    <a:pt x="187" y="181"/>
                  </a:lnTo>
                  <a:lnTo>
                    <a:pt x="171" y="172"/>
                  </a:lnTo>
                  <a:lnTo>
                    <a:pt x="157" y="164"/>
                  </a:lnTo>
                  <a:lnTo>
                    <a:pt x="142" y="154"/>
                  </a:lnTo>
                  <a:lnTo>
                    <a:pt x="128" y="145"/>
                  </a:lnTo>
                  <a:lnTo>
                    <a:pt x="115" y="136"/>
                  </a:lnTo>
                  <a:lnTo>
                    <a:pt x="103" y="127"/>
                  </a:lnTo>
                  <a:lnTo>
                    <a:pt x="92" y="118"/>
                  </a:lnTo>
                  <a:lnTo>
                    <a:pt x="84" y="110"/>
                  </a:lnTo>
                  <a:lnTo>
                    <a:pt x="77" y="102"/>
                  </a:lnTo>
                  <a:lnTo>
                    <a:pt x="70" y="91"/>
                  </a:lnTo>
                  <a:lnTo>
                    <a:pt x="61" y="79"/>
                  </a:lnTo>
                  <a:lnTo>
                    <a:pt x="51" y="65"/>
                  </a:lnTo>
                  <a:lnTo>
                    <a:pt x="42" y="51"/>
                  </a:lnTo>
                  <a:lnTo>
                    <a:pt x="34" y="36"/>
                  </a:lnTo>
                  <a:lnTo>
                    <a:pt x="25" y="23"/>
                  </a:lnTo>
                  <a:lnTo>
                    <a:pt x="19" y="11"/>
                  </a:lnTo>
                  <a:lnTo>
                    <a:pt x="12" y="3"/>
                  </a:lnTo>
                  <a:lnTo>
                    <a:pt x="6" y="0"/>
                  </a:lnTo>
                  <a:lnTo>
                    <a:pt x="0" y="3"/>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25" name="Freeform 144"/>
            <p:cNvSpPr>
              <a:spLocks/>
            </p:cNvSpPr>
            <p:nvPr/>
          </p:nvSpPr>
          <p:spPr bwMode="auto">
            <a:xfrm>
              <a:off x="1609" y="3871"/>
              <a:ext cx="67" cy="72"/>
            </a:xfrm>
            <a:custGeom>
              <a:avLst/>
              <a:gdLst>
                <a:gd name="T0" fmla="*/ 0 w 269"/>
                <a:gd name="T1" fmla="*/ 0 h 285"/>
                <a:gd name="T2" fmla="*/ 0 w 269"/>
                <a:gd name="T3" fmla="*/ 0 h 285"/>
                <a:gd name="T4" fmla="*/ 0 w 269"/>
                <a:gd name="T5" fmla="*/ 0 h 285"/>
                <a:gd name="T6" fmla="*/ 0 w 269"/>
                <a:gd name="T7" fmla="*/ 0 h 285"/>
                <a:gd name="T8" fmla="*/ 0 w 269"/>
                <a:gd name="T9" fmla="*/ 0 h 285"/>
                <a:gd name="T10" fmla="*/ 0 w 269"/>
                <a:gd name="T11" fmla="*/ 0 h 285"/>
                <a:gd name="T12" fmla="*/ 0 w 269"/>
                <a:gd name="T13" fmla="*/ 0 h 285"/>
                <a:gd name="T14" fmla="*/ 0 w 269"/>
                <a:gd name="T15" fmla="*/ 0 h 285"/>
                <a:gd name="T16" fmla="*/ 0 w 269"/>
                <a:gd name="T17" fmla="*/ 0 h 285"/>
                <a:gd name="T18" fmla="*/ 0 w 269"/>
                <a:gd name="T19" fmla="*/ 0 h 285"/>
                <a:gd name="T20" fmla="*/ 0 w 269"/>
                <a:gd name="T21" fmla="*/ 0 h 285"/>
                <a:gd name="T22" fmla="*/ 0 w 269"/>
                <a:gd name="T23" fmla="*/ 0 h 285"/>
                <a:gd name="T24" fmla="*/ 0 w 269"/>
                <a:gd name="T25" fmla="*/ 0 h 285"/>
                <a:gd name="T26" fmla="*/ 0 w 269"/>
                <a:gd name="T27" fmla="*/ 0 h 285"/>
                <a:gd name="T28" fmla="*/ 0 w 269"/>
                <a:gd name="T29" fmla="*/ 0 h 285"/>
                <a:gd name="T30" fmla="*/ 1 w 269"/>
                <a:gd name="T31" fmla="*/ 0 h 285"/>
                <a:gd name="T32" fmla="*/ 1 w 269"/>
                <a:gd name="T33" fmla="*/ 0 h 285"/>
                <a:gd name="T34" fmla="*/ 1 w 269"/>
                <a:gd name="T35" fmla="*/ 0 h 285"/>
                <a:gd name="T36" fmla="*/ 1 w 269"/>
                <a:gd name="T37" fmla="*/ 1 h 285"/>
                <a:gd name="T38" fmla="*/ 1 w 269"/>
                <a:gd name="T39" fmla="*/ 1 h 285"/>
                <a:gd name="T40" fmla="*/ 1 w 269"/>
                <a:gd name="T41" fmla="*/ 1 h 285"/>
                <a:gd name="T42" fmla="*/ 1 w 269"/>
                <a:gd name="T43" fmla="*/ 1 h 285"/>
                <a:gd name="T44" fmla="*/ 1 w 269"/>
                <a:gd name="T45" fmla="*/ 1 h 285"/>
                <a:gd name="T46" fmla="*/ 1 w 269"/>
                <a:gd name="T47" fmla="*/ 1 h 285"/>
                <a:gd name="T48" fmla="*/ 1 w 269"/>
                <a:gd name="T49" fmla="*/ 1 h 285"/>
                <a:gd name="T50" fmla="*/ 1 w 269"/>
                <a:gd name="T51" fmla="*/ 1 h 285"/>
                <a:gd name="T52" fmla="*/ 1 w 269"/>
                <a:gd name="T53" fmla="*/ 1 h 285"/>
                <a:gd name="T54" fmla="*/ 1 w 269"/>
                <a:gd name="T55" fmla="*/ 1 h 285"/>
                <a:gd name="T56" fmla="*/ 1 w 269"/>
                <a:gd name="T57" fmla="*/ 1 h 285"/>
                <a:gd name="T58" fmla="*/ 1 w 269"/>
                <a:gd name="T59" fmla="*/ 1 h 285"/>
                <a:gd name="T60" fmla="*/ 1 w 269"/>
                <a:gd name="T61" fmla="*/ 1 h 285"/>
                <a:gd name="T62" fmla="*/ 1 w 269"/>
                <a:gd name="T63" fmla="*/ 1 h 285"/>
                <a:gd name="T64" fmla="*/ 1 w 269"/>
                <a:gd name="T65" fmla="*/ 1 h 285"/>
                <a:gd name="T66" fmla="*/ 1 w 269"/>
                <a:gd name="T67" fmla="*/ 1 h 285"/>
                <a:gd name="T68" fmla="*/ 1 w 269"/>
                <a:gd name="T69" fmla="*/ 1 h 285"/>
                <a:gd name="T70" fmla="*/ 1 w 269"/>
                <a:gd name="T71" fmla="*/ 1 h 285"/>
                <a:gd name="T72" fmla="*/ 1 w 269"/>
                <a:gd name="T73" fmla="*/ 1 h 285"/>
                <a:gd name="T74" fmla="*/ 1 w 269"/>
                <a:gd name="T75" fmla="*/ 1 h 285"/>
                <a:gd name="T76" fmla="*/ 1 w 269"/>
                <a:gd name="T77" fmla="*/ 0 h 285"/>
                <a:gd name="T78" fmla="*/ 1 w 269"/>
                <a:gd name="T79" fmla="*/ 0 h 285"/>
                <a:gd name="T80" fmla="*/ 0 w 269"/>
                <a:gd name="T81" fmla="*/ 0 h 285"/>
                <a:gd name="T82" fmla="*/ 0 w 269"/>
                <a:gd name="T83" fmla="*/ 0 h 285"/>
                <a:gd name="T84" fmla="*/ 0 w 269"/>
                <a:gd name="T85" fmla="*/ 0 h 285"/>
                <a:gd name="T86" fmla="*/ 0 w 269"/>
                <a:gd name="T87" fmla="*/ 0 h 285"/>
                <a:gd name="T88" fmla="*/ 0 w 269"/>
                <a:gd name="T89" fmla="*/ 0 h 285"/>
                <a:gd name="T90" fmla="*/ 0 w 269"/>
                <a:gd name="T91" fmla="*/ 0 h 285"/>
                <a:gd name="T92" fmla="*/ 0 w 269"/>
                <a:gd name="T93" fmla="*/ 0 h 285"/>
                <a:gd name="T94" fmla="*/ 0 w 269"/>
                <a:gd name="T95" fmla="*/ 0 h 285"/>
                <a:gd name="T96" fmla="*/ 0 w 269"/>
                <a:gd name="T97" fmla="*/ 0 h 285"/>
                <a:gd name="T98" fmla="*/ 0 w 269"/>
                <a:gd name="T99" fmla="*/ 0 h 285"/>
                <a:gd name="T100" fmla="*/ 0 w 269"/>
                <a:gd name="T101" fmla="*/ 0 h 285"/>
                <a:gd name="T102" fmla="*/ 0 w 269"/>
                <a:gd name="T103" fmla="*/ 0 h 285"/>
                <a:gd name="T104" fmla="*/ 0 w 269"/>
                <a:gd name="T105" fmla="*/ 0 h 2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9"/>
                <a:gd name="T160" fmla="*/ 0 h 285"/>
                <a:gd name="T161" fmla="*/ 269 w 269"/>
                <a:gd name="T162" fmla="*/ 285 h 2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9" h="285">
                  <a:moveTo>
                    <a:pt x="10" y="6"/>
                  </a:moveTo>
                  <a:lnTo>
                    <a:pt x="11" y="6"/>
                  </a:lnTo>
                  <a:lnTo>
                    <a:pt x="15" y="5"/>
                  </a:lnTo>
                  <a:lnTo>
                    <a:pt x="22" y="4"/>
                  </a:lnTo>
                  <a:lnTo>
                    <a:pt x="29" y="3"/>
                  </a:lnTo>
                  <a:lnTo>
                    <a:pt x="39" y="2"/>
                  </a:lnTo>
                  <a:lnTo>
                    <a:pt x="51" y="1"/>
                  </a:lnTo>
                  <a:lnTo>
                    <a:pt x="64" y="0"/>
                  </a:lnTo>
                  <a:lnTo>
                    <a:pt x="77" y="0"/>
                  </a:lnTo>
                  <a:lnTo>
                    <a:pt x="91" y="1"/>
                  </a:lnTo>
                  <a:lnTo>
                    <a:pt x="106" y="2"/>
                  </a:lnTo>
                  <a:lnTo>
                    <a:pt x="120" y="5"/>
                  </a:lnTo>
                  <a:lnTo>
                    <a:pt x="136" y="10"/>
                  </a:lnTo>
                  <a:lnTo>
                    <a:pt x="150" y="15"/>
                  </a:lnTo>
                  <a:lnTo>
                    <a:pt x="164" y="22"/>
                  </a:lnTo>
                  <a:lnTo>
                    <a:pt x="176" y="30"/>
                  </a:lnTo>
                  <a:lnTo>
                    <a:pt x="188" y="41"/>
                  </a:lnTo>
                  <a:lnTo>
                    <a:pt x="208" y="65"/>
                  </a:lnTo>
                  <a:lnTo>
                    <a:pt x="227" y="90"/>
                  </a:lnTo>
                  <a:lnTo>
                    <a:pt x="243" y="115"/>
                  </a:lnTo>
                  <a:lnTo>
                    <a:pt x="256" y="141"/>
                  </a:lnTo>
                  <a:lnTo>
                    <a:pt x="264" y="168"/>
                  </a:lnTo>
                  <a:lnTo>
                    <a:pt x="269" y="195"/>
                  </a:lnTo>
                  <a:lnTo>
                    <a:pt x="269" y="223"/>
                  </a:lnTo>
                  <a:lnTo>
                    <a:pt x="262" y="252"/>
                  </a:lnTo>
                  <a:lnTo>
                    <a:pt x="249" y="285"/>
                  </a:lnTo>
                  <a:lnTo>
                    <a:pt x="245" y="284"/>
                  </a:lnTo>
                  <a:lnTo>
                    <a:pt x="244" y="268"/>
                  </a:lnTo>
                  <a:lnTo>
                    <a:pt x="246" y="253"/>
                  </a:lnTo>
                  <a:lnTo>
                    <a:pt x="248" y="246"/>
                  </a:lnTo>
                  <a:lnTo>
                    <a:pt x="250" y="236"/>
                  </a:lnTo>
                  <a:lnTo>
                    <a:pt x="251" y="223"/>
                  </a:lnTo>
                  <a:lnTo>
                    <a:pt x="253" y="208"/>
                  </a:lnTo>
                  <a:lnTo>
                    <a:pt x="250" y="190"/>
                  </a:lnTo>
                  <a:lnTo>
                    <a:pt x="246" y="170"/>
                  </a:lnTo>
                  <a:lnTo>
                    <a:pt x="237" y="149"/>
                  </a:lnTo>
                  <a:lnTo>
                    <a:pt x="224" y="125"/>
                  </a:lnTo>
                  <a:lnTo>
                    <a:pt x="209" y="102"/>
                  </a:lnTo>
                  <a:lnTo>
                    <a:pt x="195" y="82"/>
                  </a:lnTo>
                  <a:lnTo>
                    <a:pt x="182" y="65"/>
                  </a:lnTo>
                  <a:lnTo>
                    <a:pt x="169" y="51"/>
                  </a:lnTo>
                  <a:lnTo>
                    <a:pt x="156" y="39"/>
                  </a:lnTo>
                  <a:lnTo>
                    <a:pt x="142" y="30"/>
                  </a:lnTo>
                  <a:lnTo>
                    <a:pt x="127" y="25"/>
                  </a:lnTo>
                  <a:lnTo>
                    <a:pt x="110" y="23"/>
                  </a:lnTo>
                  <a:lnTo>
                    <a:pt x="90" y="23"/>
                  </a:lnTo>
                  <a:lnTo>
                    <a:pt x="67" y="23"/>
                  </a:lnTo>
                  <a:lnTo>
                    <a:pt x="46" y="23"/>
                  </a:lnTo>
                  <a:lnTo>
                    <a:pt x="26" y="23"/>
                  </a:lnTo>
                  <a:lnTo>
                    <a:pt x="11" y="21"/>
                  </a:lnTo>
                  <a:lnTo>
                    <a:pt x="1" y="18"/>
                  </a:lnTo>
                  <a:lnTo>
                    <a:pt x="0" y="13"/>
                  </a:lnTo>
                  <a:lnTo>
                    <a:pt x="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26" name="Freeform 145"/>
            <p:cNvSpPr>
              <a:spLocks/>
            </p:cNvSpPr>
            <p:nvPr/>
          </p:nvSpPr>
          <p:spPr bwMode="auto">
            <a:xfrm>
              <a:off x="1571" y="3881"/>
              <a:ext cx="51" cy="94"/>
            </a:xfrm>
            <a:custGeom>
              <a:avLst/>
              <a:gdLst>
                <a:gd name="T0" fmla="*/ 1 w 204"/>
                <a:gd name="T1" fmla="*/ 0 h 377"/>
                <a:gd name="T2" fmla="*/ 1 w 204"/>
                <a:gd name="T3" fmla="*/ 0 h 377"/>
                <a:gd name="T4" fmla="*/ 0 w 204"/>
                <a:gd name="T5" fmla="*/ 0 h 377"/>
                <a:gd name="T6" fmla="*/ 0 w 204"/>
                <a:gd name="T7" fmla="*/ 0 h 377"/>
                <a:gd name="T8" fmla="*/ 0 w 204"/>
                <a:gd name="T9" fmla="*/ 0 h 377"/>
                <a:gd name="T10" fmla="*/ 0 w 204"/>
                <a:gd name="T11" fmla="*/ 0 h 377"/>
                <a:gd name="T12" fmla="*/ 0 w 204"/>
                <a:gd name="T13" fmla="*/ 0 h 377"/>
                <a:gd name="T14" fmla="*/ 0 w 204"/>
                <a:gd name="T15" fmla="*/ 0 h 377"/>
                <a:gd name="T16" fmla="*/ 0 w 204"/>
                <a:gd name="T17" fmla="*/ 1 h 377"/>
                <a:gd name="T18" fmla="*/ 0 w 204"/>
                <a:gd name="T19" fmla="*/ 1 h 377"/>
                <a:gd name="T20" fmla="*/ 0 w 204"/>
                <a:gd name="T21" fmla="*/ 1 h 377"/>
                <a:gd name="T22" fmla="*/ 0 w 204"/>
                <a:gd name="T23" fmla="*/ 1 h 377"/>
                <a:gd name="T24" fmla="*/ 0 w 204"/>
                <a:gd name="T25" fmla="*/ 1 h 377"/>
                <a:gd name="T26" fmla="*/ 1 w 204"/>
                <a:gd name="T27" fmla="*/ 1 h 377"/>
                <a:gd name="T28" fmla="*/ 1 w 204"/>
                <a:gd name="T29" fmla="*/ 1 h 377"/>
                <a:gd name="T30" fmla="*/ 1 w 204"/>
                <a:gd name="T31" fmla="*/ 1 h 377"/>
                <a:gd name="T32" fmla="*/ 1 w 204"/>
                <a:gd name="T33" fmla="*/ 1 h 377"/>
                <a:gd name="T34" fmla="*/ 1 w 204"/>
                <a:gd name="T35" fmla="*/ 1 h 377"/>
                <a:gd name="T36" fmla="*/ 1 w 204"/>
                <a:gd name="T37" fmla="*/ 1 h 377"/>
                <a:gd name="T38" fmla="*/ 1 w 204"/>
                <a:gd name="T39" fmla="*/ 1 h 377"/>
                <a:gd name="T40" fmla="*/ 1 w 204"/>
                <a:gd name="T41" fmla="*/ 1 h 377"/>
                <a:gd name="T42" fmla="*/ 1 w 204"/>
                <a:gd name="T43" fmla="*/ 1 h 377"/>
                <a:gd name="T44" fmla="*/ 1 w 204"/>
                <a:gd name="T45" fmla="*/ 1 h 377"/>
                <a:gd name="T46" fmla="*/ 1 w 204"/>
                <a:gd name="T47" fmla="*/ 1 h 377"/>
                <a:gd name="T48" fmla="*/ 1 w 204"/>
                <a:gd name="T49" fmla="*/ 1 h 377"/>
                <a:gd name="T50" fmla="*/ 1 w 204"/>
                <a:gd name="T51" fmla="*/ 1 h 377"/>
                <a:gd name="T52" fmla="*/ 1 w 204"/>
                <a:gd name="T53" fmla="*/ 1 h 377"/>
                <a:gd name="T54" fmla="*/ 1 w 204"/>
                <a:gd name="T55" fmla="*/ 1 h 377"/>
                <a:gd name="T56" fmla="*/ 1 w 204"/>
                <a:gd name="T57" fmla="*/ 1 h 377"/>
                <a:gd name="T58" fmla="*/ 1 w 204"/>
                <a:gd name="T59" fmla="*/ 1 h 377"/>
                <a:gd name="T60" fmla="*/ 1 w 204"/>
                <a:gd name="T61" fmla="*/ 1 h 377"/>
                <a:gd name="T62" fmla="*/ 1 w 204"/>
                <a:gd name="T63" fmla="*/ 1 h 377"/>
                <a:gd name="T64" fmla="*/ 0 w 204"/>
                <a:gd name="T65" fmla="*/ 1 h 377"/>
                <a:gd name="T66" fmla="*/ 0 w 204"/>
                <a:gd name="T67" fmla="*/ 1 h 377"/>
                <a:gd name="T68" fmla="*/ 0 w 204"/>
                <a:gd name="T69" fmla="*/ 1 h 377"/>
                <a:gd name="T70" fmla="*/ 0 w 204"/>
                <a:gd name="T71" fmla="*/ 1 h 377"/>
                <a:gd name="T72" fmla="*/ 0 w 204"/>
                <a:gd name="T73" fmla="*/ 1 h 377"/>
                <a:gd name="T74" fmla="*/ 0 w 204"/>
                <a:gd name="T75" fmla="*/ 1 h 377"/>
                <a:gd name="T76" fmla="*/ 0 w 204"/>
                <a:gd name="T77" fmla="*/ 1 h 377"/>
                <a:gd name="T78" fmla="*/ 0 w 204"/>
                <a:gd name="T79" fmla="*/ 1 h 377"/>
                <a:gd name="T80" fmla="*/ 0 w 204"/>
                <a:gd name="T81" fmla="*/ 0 h 377"/>
                <a:gd name="T82" fmla="*/ 0 w 204"/>
                <a:gd name="T83" fmla="*/ 0 h 377"/>
                <a:gd name="T84" fmla="*/ 0 w 204"/>
                <a:gd name="T85" fmla="*/ 0 h 377"/>
                <a:gd name="T86" fmla="*/ 0 w 204"/>
                <a:gd name="T87" fmla="*/ 0 h 377"/>
                <a:gd name="T88" fmla="*/ 0 w 204"/>
                <a:gd name="T89" fmla="*/ 0 h 377"/>
                <a:gd name="T90" fmla="*/ 0 w 204"/>
                <a:gd name="T91" fmla="*/ 0 h 377"/>
                <a:gd name="T92" fmla="*/ 0 w 204"/>
                <a:gd name="T93" fmla="*/ 0 h 377"/>
                <a:gd name="T94" fmla="*/ 1 w 204"/>
                <a:gd name="T95" fmla="*/ 0 h 377"/>
                <a:gd name="T96" fmla="*/ 1 w 204"/>
                <a:gd name="T97" fmla="*/ 0 h 377"/>
                <a:gd name="T98" fmla="*/ 1 w 204"/>
                <a:gd name="T99" fmla="*/ 0 h 377"/>
                <a:gd name="T100" fmla="*/ 1 w 204"/>
                <a:gd name="T101" fmla="*/ 0 h 377"/>
                <a:gd name="T102" fmla="*/ 1 w 204"/>
                <a:gd name="T103" fmla="*/ 0 h 377"/>
                <a:gd name="T104" fmla="*/ 1 w 204"/>
                <a:gd name="T105" fmla="*/ 0 h 3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4"/>
                <a:gd name="T160" fmla="*/ 0 h 377"/>
                <a:gd name="T161" fmla="*/ 204 w 204"/>
                <a:gd name="T162" fmla="*/ 377 h 3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4" h="377">
                  <a:moveTo>
                    <a:pt x="95" y="2"/>
                  </a:moveTo>
                  <a:lnTo>
                    <a:pt x="89" y="6"/>
                  </a:lnTo>
                  <a:lnTo>
                    <a:pt x="76" y="18"/>
                  </a:lnTo>
                  <a:lnTo>
                    <a:pt x="58" y="37"/>
                  </a:lnTo>
                  <a:lnTo>
                    <a:pt x="37" y="62"/>
                  </a:lnTo>
                  <a:lnTo>
                    <a:pt x="19" y="91"/>
                  </a:lnTo>
                  <a:lnTo>
                    <a:pt x="6" y="125"/>
                  </a:lnTo>
                  <a:lnTo>
                    <a:pt x="0" y="161"/>
                  </a:lnTo>
                  <a:lnTo>
                    <a:pt x="7" y="200"/>
                  </a:lnTo>
                  <a:lnTo>
                    <a:pt x="21" y="238"/>
                  </a:lnTo>
                  <a:lnTo>
                    <a:pt x="37" y="272"/>
                  </a:lnTo>
                  <a:lnTo>
                    <a:pt x="55" y="300"/>
                  </a:lnTo>
                  <a:lnTo>
                    <a:pt x="74" y="325"/>
                  </a:lnTo>
                  <a:lnTo>
                    <a:pt x="95" y="345"/>
                  </a:lnTo>
                  <a:lnTo>
                    <a:pt x="116" y="360"/>
                  </a:lnTo>
                  <a:lnTo>
                    <a:pt x="140" y="370"/>
                  </a:lnTo>
                  <a:lnTo>
                    <a:pt x="164" y="375"/>
                  </a:lnTo>
                  <a:lnTo>
                    <a:pt x="185" y="377"/>
                  </a:lnTo>
                  <a:lnTo>
                    <a:pt x="196" y="377"/>
                  </a:lnTo>
                  <a:lnTo>
                    <a:pt x="203" y="376"/>
                  </a:lnTo>
                  <a:lnTo>
                    <a:pt x="204" y="374"/>
                  </a:lnTo>
                  <a:lnTo>
                    <a:pt x="201" y="372"/>
                  </a:lnTo>
                  <a:lnTo>
                    <a:pt x="195" y="370"/>
                  </a:lnTo>
                  <a:lnTo>
                    <a:pt x="189" y="367"/>
                  </a:lnTo>
                  <a:lnTo>
                    <a:pt x="182" y="365"/>
                  </a:lnTo>
                  <a:lnTo>
                    <a:pt x="175" y="363"/>
                  </a:lnTo>
                  <a:lnTo>
                    <a:pt x="164" y="360"/>
                  </a:lnTo>
                  <a:lnTo>
                    <a:pt x="150" y="354"/>
                  </a:lnTo>
                  <a:lnTo>
                    <a:pt x="136" y="347"/>
                  </a:lnTo>
                  <a:lnTo>
                    <a:pt x="120" y="337"/>
                  </a:lnTo>
                  <a:lnTo>
                    <a:pt x="103" y="326"/>
                  </a:lnTo>
                  <a:lnTo>
                    <a:pt x="88" y="312"/>
                  </a:lnTo>
                  <a:lnTo>
                    <a:pt x="75" y="297"/>
                  </a:lnTo>
                  <a:lnTo>
                    <a:pt x="66" y="285"/>
                  </a:lnTo>
                  <a:lnTo>
                    <a:pt x="57" y="272"/>
                  </a:lnTo>
                  <a:lnTo>
                    <a:pt x="48" y="259"/>
                  </a:lnTo>
                  <a:lnTo>
                    <a:pt x="39" y="244"/>
                  </a:lnTo>
                  <a:lnTo>
                    <a:pt x="33" y="228"/>
                  </a:lnTo>
                  <a:lnTo>
                    <a:pt x="27" y="209"/>
                  </a:lnTo>
                  <a:lnTo>
                    <a:pt x="24" y="190"/>
                  </a:lnTo>
                  <a:lnTo>
                    <a:pt x="23" y="167"/>
                  </a:lnTo>
                  <a:lnTo>
                    <a:pt x="26" y="143"/>
                  </a:lnTo>
                  <a:lnTo>
                    <a:pt x="33" y="120"/>
                  </a:lnTo>
                  <a:lnTo>
                    <a:pt x="43" y="98"/>
                  </a:lnTo>
                  <a:lnTo>
                    <a:pt x="53" y="78"/>
                  </a:lnTo>
                  <a:lnTo>
                    <a:pt x="66" y="61"/>
                  </a:lnTo>
                  <a:lnTo>
                    <a:pt x="78" y="45"/>
                  </a:lnTo>
                  <a:lnTo>
                    <a:pt x="90" y="33"/>
                  </a:lnTo>
                  <a:lnTo>
                    <a:pt x="101" y="25"/>
                  </a:lnTo>
                  <a:lnTo>
                    <a:pt x="112" y="13"/>
                  </a:lnTo>
                  <a:lnTo>
                    <a:pt x="112" y="4"/>
                  </a:lnTo>
                  <a:lnTo>
                    <a:pt x="104" y="0"/>
                  </a:lnTo>
                  <a:lnTo>
                    <a:pt x="9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27" name="Freeform 146"/>
            <p:cNvSpPr>
              <a:spLocks/>
            </p:cNvSpPr>
            <p:nvPr/>
          </p:nvSpPr>
          <p:spPr bwMode="auto">
            <a:xfrm>
              <a:off x="1632" y="3950"/>
              <a:ext cx="33" cy="24"/>
            </a:xfrm>
            <a:custGeom>
              <a:avLst/>
              <a:gdLst>
                <a:gd name="T0" fmla="*/ 0 w 134"/>
                <a:gd name="T1" fmla="*/ 0 h 95"/>
                <a:gd name="T2" fmla="*/ 0 w 134"/>
                <a:gd name="T3" fmla="*/ 0 h 95"/>
                <a:gd name="T4" fmla="*/ 0 w 134"/>
                <a:gd name="T5" fmla="*/ 0 h 95"/>
                <a:gd name="T6" fmla="*/ 0 w 134"/>
                <a:gd name="T7" fmla="*/ 0 h 95"/>
                <a:gd name="T8" fmla="*/ 0 w 134"/>
                <a:gd name="T9" fmla="*/ 0 h 95"/>
                <a:gd name="T10" fmla="*/ 0 w 134"/>
                <a:gd name="T11" fmla="*/ 0 h 95"/>
                <a:gd name="T12" fmla="*/ 0 w 134"/>
                <a:gd name="T13" fmla="*/ 0 h 95"/>
                <a:gd name="T14" fmla="*/ 0 w 134"/>
                <a:gd name="T15" fmla="*/ 0 h 95"/>
                <a:gd name="T16" fmla="*/ 0 w 134"/>
                <a:gd name="T17" fmla="*/ 0 h 95"/>
                <a:gd name="T18" fmla="*/ 0 w 134"/>
                <a:gd name="T19" fmla="*/ 0 h 95"/>
                <a:gd name="T20" fmla="*/ 0 w 134"/>
                <a:gd name="T21" fmla="*/ 0 h 95"/>
                <a:gd name="T22" fmla="*/ 0 w 134"/>
                <a:gd name="T23" fmla="*/ 0 h 95"/>
                <a:gd name="T24" fmla="*/ 0 w 134"/>
                <a:gd name="T25" fmla="*/ 0 h 95"/>
                <a:gd name="T26" fmla="*/ 0 w 134"/>
                <a:gd name="T27" fmla="*/ 0 h 95"/>
                <a:gd name="T28" fmla="*/ 0 w 134"/>
                <a:gd name="T29" fmla="*/ 0 h 95"/>
                <a:gd name="T30" fmla="*/ 0 w 134"/>
                <a:gd name="T31" fmla="*/ 0 h 95"/>
                <a:gd name="T32" fmla="*/ 0 w 134"/>
                <a:gd name="T33" fmla="*/ 0 h 95"/>
                <a:gd name="T34" fmla="*/ 0 w 134"/>
                <a:gd name="T35" fmla="*/ 0 h 95"/>
                <a:gd name="T36" fmla="*/ 0 w 134"/>
                <a:gd name="T37" fmla="*/ 0 h 95"/>
                <a:gd name="T38" fmla="*/ 0 w 134"/>
                <a:gd name="T39" fmla="*/ 0 h 95"/>
                <a:gd name="T40" fmla="*/ 0 w 134"/>
                <a:gd name="T41" fmla="*/ 0 h 95"/>
                <a:gd name="T42" fmla="*/ 0 w 134"/>
                <a:gd name="T43" fmla="*/ 0 h 95"/>
                <a:gd name="T44" fmla="*/ 0 w 134"/>
                <a:gd name="T45" fmla="*/ 0 h 95"/>
                <a:gd name="T46" fmla="*/ 0 w 134"/>
                <a:gd name="T47" fmla="*/ 0 h 95"/>
                <a:gd name="T48" fmla="*/ 0 w 134"/>
                <a:gd name="T49" fmla="*/ 0 h 95"/>
                <a:gd name="T50" fmla="*/ 0 w 134"/>
                <a:gd name="T51" fmla="*/ 0 h 95"/>
                <a:gd name="T52" fmla="*/ 0 w 134"/>
                <a:gd name="T53" fmla="*/ 0 h 95"/>
                <a:gd name="T54" fmla="*/ 0 w 134"/>
                <a:gd name="T55" fmla="*/ 0 h 95"/>
                <a:gd name="T56" fmla="*/ 0 w 134"/>
                <a:gd name="T57" fmla="*/ 0 h 95"/>
                <a:gd name="T58" fmla="*/ 0 w 134"/>
                <a:gd name="T59" fmla="*/ 0 h 95"/>
                <a:gd name="T60" fmla="*/ 0 w 134"/>
                <a:gd name="T61" fmla="*/ 1 h 95"/>
                <a:gd name="T62" fmla="*/ 0 w 134"/>
                <a:gd name="T63" fmla="*/ 1 h 95"/>
                <a:gd name="T64" fmla="*/ 0 w 134"/>
                <a:gd name="T65" fmla="*/ 1 h 95"/>
                <a:gd name="T66" fmla="*/ 0 w 134"/>
                <a:gd name="T67" fmla="*/ 1 h 95"/>
                <a:gd name="T68" fmla="*/ 0 w 134"/>
                <a:gd name="T69" fmla="*/ 1 h 95"/>
                <a:gd name="T70" fmla="*/ 0 w 134"/>
                <a:gd name="T71" fmla="*/ 1 h 95"/>
                <a:gd name="T72" fmla="*/ 0 w 134"/>
                <a:gd name="T73" fmla="*/ 0 h 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95"/>
                <a:gd name="T113" fmla="*/ 134 w 134"/>
                <a:gd name="T114" fmla="*/ 95 h 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95">
                  <a:moveTo>
                    <a:pt x="6" y="84"/>
                  </a:moveTo>
                  <a:lnTo>
                    <a:pt x="8" y="83"/>
                  </a:lnTo>
                  <a:lnTo>
                    <a:pt x="14" y="81"/>
                  </a:lnTo>
                  <a:lnTo>
                    <a:pt x="25" y="78"/>
                  </a:lnTo>
                  <a:lnTo>
                    <a:pt x="37" y="73"/>
                  </a:lnTo>
                  <a:lnTo>
                    <a:pt x="50" y="67"/>
                  </a:lnTo>
                  <a:lnTo>
                    <a:pt x="63" y="60"/>
                  </a:lnTo>
                  <a:lnTo>
                    <a:pt x="75" y="53"/>
                  </a:lnTo>
                  <a:lnTo>
                    <a:pt x="85" y="44"/>
                  </a:lnTo>
                  <a:lnTo>
                    <a:pt x="93" y="36"/>
                  </a:lnTo>
                  <a:lnTo>
                    <a:pt x="100" y="29"/>
                  </a:lnTo>
                  <a:lnTo>
                    <a:pt x="106" y="23"/>
                  </a:lnTo>
                  <a:lnTo>
                    <a:pt x="113" y="18"/>
                  </a:lnTo>
                  <a:lnTo>
                    <a:pt x="117" y="13"/>
                  </a:lnTo>
                  <a:lnTo>
                    <a:pt x="122" y="9"/>
                  </a:lnTo>
                  <a:lnTo>
                    <a:pt x="125" y="5"/>
                  </a:lnTo>
                  <a:lnTo>
                    <a:pt x="127" y="2"/>
                  </a:lnTo>
                  <a:lnTo>
                    <a:pt x="130" y="0"/>
                  </a:lnTo>
                  <a:lnTo>
                    <a:pt x="134" y="5"/>
                  </a:lnTo>
                  <a:lnTo>
                    <a:pt x="134" y="15"/>
                  </a:lnTo>
                  <a:lnTo>
                    <a:pt x="129" y="24"/>
                  </a:lnTo>
                  <a:lnTo>
                    <a:pt x="125" y="30"/>
                  </a:lnTo>
                  <a:lnTo>
                    <a:pt x="118" y="35"/>
                  </a:lnTo>
                  <a:lnTo>
                    <a:pt x="112" y="42"/>
                  </a:lnTo>
                  <a:lnTo>
                    <a:pt x="104" y="48"/>
                  </a:lnTo>
                  <a:lnTo>
                    <a:pt x="96" y="56"/>
                  </a:lnTo>
                  <a:lnTo>
                    <a:pt x="85" y="62"/>
                  </a:lnTo>
                  <a:lnTo>
                    <a:pt x="72" y="70"/>
                  </a:lnTo>
                  <a:lnTo>
                    <a:pt x="58" y="78"/>
                  </a:lnTo>
                  <a:lnTo>
                    <a:pt x="43" y="85"/>
                  </a:lnTo>
                  <a:lnTo>
                    <a:pt x="30" y="90"/>
                  </a:lnTo>
                  <a:lnTo>
                    <a:pt x="18" y="93"/>
                  </a:lnTo>
                  <a:lnTo>
                    <a:pt x="9" y="95"/>
                  </a:lnTo>
                  <a:lnTo>
                    <a:pt x="2" y="95"/>
                  </a:lnTo>
                  <a:lnTo>
                    <a:pt x="0" y="93"/>
                  </a:lnTo>
                  <a:lnTo>
                    <a:pt x="0" y="90"/>
                  </a:lnTo>
                  <a:lnTo>
                    <a:pt x="6"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28" name="Freeform 147"/>
            <p:cNvSpPr>
              <a:spLocks/>
            </p:cNvSpPr>
            <p:nvPr/>
          </p:nvSpPr>
          <p:spPr bwMode="auto">
            <a:xfrm>
              <a:off x="1596" y="3884"/>
              <a:ext cx="37" cy="32"/>
            </a:xfrm>
            <a:custGeom>
              <a:avLst/>
              <a:gdLst>
                <a:gd name="T0" fmla="*/ 0 w 145"/>
                <a:gd name="T1" fmla="*/ 1 h 127"/>
                <a:gd name="T2" fmla="*/ 0 w 145"/>
                <a:gd name="T3" fmla="*/ 1 h 127"/>
                <a:gd name="T4" fmla="*/ 0 w 145"/>
                <a:gd name="T5" fmla="*/ 1 h 127"/>
                <a:gd name="T6" fmla="*/ 0 w 145"/>
                <a:gd name="T7" fmla="*/ 1 h 127"/>
                <a:gd name="T8" fmla="*/ 0 w 145"/>
                <a:gd name="T9" fmla="*/ 1 h 127"/>
                <a:gd name="T10" fmla="*/ 0 w 145"/>
                <a:gd name="T11" fmla="*/ 1 h 127"/>
                <a:gd name="T12" fmla="*/ 0 w 145"/>
                <a:gd name="T13" fmla="*/ 0 h 127"/>
                <a:gd name="T14" fmla="*/ 0 w 145"/>
                <a:gd name="T15" fmla="*/ 0 h 127"/>
                <a:gd name="T16" fmla="*/ 0 w 145"/>
                <a:gd name="T17" fmla="*/ 0 h 127"/>
                <a:gd name="T18" fmla="*/ 0 w 145"/>
                <a:gd name="T19" fmla="*/ 0 h 127"/>
                <a:gd name="T20" fmla="*/ 0 w 145"/>
                <a:gd name="T21" fmla="*/ 0 h 127"/>
                <a:gd name="T22" fmla="*/ 0 w 145"/>
                <a:gd name="T23" fmla="*/ 0 h 127"/>
                <a:gd name="T24" fmla="*/ 0 w 145"/>
                <a:gd name="T25" fmla="*/ 0 h 127"/>
                <a:gd name="T26" fmla="*/ 0 w 145"/>
                <a:gd name="T27" fmla="*/ 0 h 127"/>
                <a:gd name="T28" fmla="*/ 0 w 145"/>
                <a:gd name="T29" fmla="*/ 0 h 127"/>
                <a:gd name="T30" fmla="*/ 0 w 145"/>
                <a:gd name="T31" fmla="*/ 0 h 127"/>
                <a:gd name="T32" fmla="*/ 0 w 145"/>
                <a:gd name="T33" fmla="*/ 0 h 127"/>
                <a:gd name="T34" fmla="*/ 0 w 145"/>
                <a:gd name="T35" fmla="*/ 0 h 127"/>
                <a:gd name="T36" fmla="*/ 1 w 145"/>
                <a:gd name="T37" fmla="*/ 0 h 127"/>
                <a:gd name="T38" fmla="*/ 1 w 145"/>
                <a:gd name="T39" fmla="*/ 0 h 127"/>
                <a:gd name="T40" fmla="*/ 1 w 145"/>
                <a:gd name="T41" fmla="*/ 0 h 127"/>
                <a:gd name="T42" fmla="*/ 1 w 145"/>
                <a:gd name="T43" fmla="*/ 0 h 127"/>
                <a:gd name="T44" fmla="*/ 1 w 145"/>
                <a:gd name="T45" fmla="*/ 0 h 127"/>
                <a:gd name="T46" fmla="*/ 1 w 145"/>
                <a:gd name="T47" fmla="*/ 0 h 127"/>
                <a:gd name="T48" fmla="*/ 1 w 145"/>
                <a:gd name="T49" fmla="*/ 0 h 127"/>
                <a:gd name="T50" fmla="*/ 1 w 145"/>
                <a:gd name="T51" fmla="*/ 0 h 127"/>
                <a:gd name="T52" fmla="*/ 1 w 145"/>
                <a:gd name="T53" fmla="*/ 0 h 127"/>
                <a:gd name="T54" fmla="*/ 1 w 145"/>
                <a:gd name="T55" fmla="*/ 1 h 127"/>
                <a:gd name="T56" fmla="*/ 1 w 145"/>
                <a:gd name="T57" fmla="*/ 1 h 127"/>
                <a:gd name="T58" fmla="*/ 1 w 145"/>
                <a:gd name="T59" fmla="*/ 1 h 127"/>
                <a:gd name="T60" fmla="*/ 1 w 145"/>
                <a:gd name="T61" fmla="*/ 1 h 127"/>
                <a:gd name="T62" fmla="*/ 1 w 145"/>
                <a:gd name="T63" fmla="*/ 1 h 127"/>
                <a:gd name="T64" fmla="*/ 1 w 145"/>
                <a:gd name="T65" fmla="*/ 1 h 127"/>
                <a:gd name="T66" fmla="*/ 1 w 145"/>
                <a:gd name="T67" fmla="*/ 1 h 127"/>
                <a:gd name="T68" fmla="*/ 1 w 145"/>
                <a:gd name="T69" fmla="*/ 0 h 127"/>
                <a:gd name="T70" fmla="*/ 1 w 145"/>
                <a:gd name="T71" fmla="*/ 0 h 127"/>
                <a:gd name="T72" fmla="*/ 1 w 145"/>
                <a:gd name="T73" fmla="*/ 0 h 127"/>
                <a:gd name="T74" fmla="*/ 1 w 145"/>
                <a:gd name="T75" fmla="*/ 0 h 127"/>
                <a:gd name="T76" fmla="*/ 1 w 145"/>
                <a:gd name="T77" fmla="*/ 0 h 127"/>
                <a:gd name="T78" fmla="*/ 1 w 145"/>
                <a:gd name="T79" fmla="*/ 0 h 127"/>
                <a:gd name="T80" fmla="*/ 1 w 145"/>
                <a:gd name="T81" fmla="*/ 0 h 127"/>
                <a:gd name="T82" fmla="*/ 0 w 145"/>
                <a:gd name="T83" fmla="*/ 0 h 127"/>
                <a:gd name="T84" fmla="*/ 0 w 145"/>
                <a:gd name="T85" fmla="*/ 0 h 127"/>
                <a:gd name="T86" fmla="*/ 0 w 145"/>
                <a:gd name="T87" fmla="*/ 0 h 127"/>
                <a:gd name="T88" fmla="*/ 0 w 145"/>
                <a:gd name="T89" fmla="*/ 0 h 127"/>
                <a:gd name="T90" fmla="*/ 0 w 145"/>
                <a:gd name="T91" fmla="*/ 0 h 127"/>
                <a:gd name="T92" fmla="*/ 0 w 145"/>
                <a:gd name="T93" fmla="*/ 0 h 127"/>
                <a:gd name="T94" fmla="*/ 0 w 145"/>
                <a:gd name="T95" fmla="*/ 1 h 127"/>
                <a:gd name="T96" fmla="*/ 0 w 145"/>
                <a:gd name="T97" fmla="*/ 1 h 127"/>
                <a:gd name="T98" fmla="*/ 0 w 145"/>
                <a:gd name="T99" fmla="*/ 1 h 127"/>
                <a:gd name="T100" fmla="*/ 0 w 145"/>
                <a:gd name="T101" fmla="*/ 1 h 127"/>
                <a:gd name="T102" fmla="*/ 0 w 145"/>
                <a:gd name="T103" fmla="*/ 1 h 127"/>
                <a:gd name="T104" fmla="*/ 0 w 145"/>
                <a:gd name="T105" fmla="*/ 1 h 127"/>
                <a:gd name="T106" fmla="*/ 0 w 145"/>
                <a:gd name="T107" fmla="*/ 1 h 127"/>
                <a:gd name="T108" fmla="*/ 0 w 145"/>
                <a:gd name="T109" fmla="*/ 1 h 127"/>
                <a:gd name="T110" fmla="*/ 0 w 145"/>
                <a:gd name="T111" fmla="*/ 1 h 127"/>
                <a:gd name="T112" fmla="*/ 0 w 145"/>
                <a:gd name="T113" fmla="*/ 1 h 1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5"/>
                <a:gd name="T172" fmla="*/ 0 h 127"/>
                <a:gd name="T173" fmla="*/ 145 w 145"/>
                <a:gd name="T174" fmla="*/ 127 h 1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5" h="127">
                  <a:moveTo>
                    <a:pt x="0" y="118"/>
                  </a:moveTo>
                  <a:lnTo>
                    <a:pt x="1" y="117"/>
                  </a:lnTo>
                  <a:lnTo>
                    <a:pt x="5" y="114"/>
                  </a:lnTo>
                  <a:lnTo>
                    <a:pt x="9" y="108"/>
                  </a:lnTo>
                  <a:lnTo>
                    <a:pt x="15" y="102"/>
                  </a:lnTo>
                  <a:lnTo>
                    <a:pt x="25" y="91"/>
                  </a:lnTo>
                  <a:lnTo>
                    <a:pt x="35" y="74"/>
                  </a:lnTo>
                  <a:lnTo>
                    <a:pt x="42" y="53"/>
                  </a:lnTo>
                  <a:lnTo>
                    <a:pt x="46" y="34"/>
                  </a:lnTo>
                  <a:lnTo>
                    <a:pt x="45" y="31"/>
                  </a:lnTo>
                  <a:lnTo>
                    <a:pt x="44" y="29"/>
                  </a:lnTo>
                  <a:lnTo>
                    <a:pt x="44" y="27"/>
                  </a:lnTo>
                  <a:lnTo>
                    <a:pt x="46" y="24"/>
                  </a:lnTo>
                  <a:lnTo>
                    <a:pt x="50" y="21"/>
                  </a:lnTo>
                  <a:lnTo>
                    <a:pt x="57" y="17"/>
                  </a:lnTo>
                  <a:lnTo>
                    <a:pt x="67" y="14"/>
                  </a:lnTo>
                  <a:lnTo>
                    <a:pt x="79" y="11"/>
                  </a:lnTo>
                  <a:lnTo>
                    <a:pt x="91" y="7"/>
                  </a:lnTo>
                  <a:lnTo>
                    <a:pt x="102" y="4"/>
                  </a:lnTo>
                  <a:lnTo>
                    <a:pt x="112" y="2"/>
                  </a:lnTo>
                  <a:lnTo>
                    <a:pt x="120" y="1"/>
                  </a:lnTo>
                  <a:lnTo>
                    <a:pt x="127" y="0"/>
                  </a:lnTo>
                  <a:lnTo>
                    <a:pt x="131" y="2"/>
                  </a:lnTo>
                  <a:lnTo>
                    <a:pt x="134" y="5"/>
                  </a:lnTo>
                  <a:lnTo>
                    <a:pt x="136" y="24"/>
                  </a:lnTo>
                  <a:lnTo>
                    <a:pt x="139" y="54"/>
                  </a:lnTo>
                  <a:lnTo>
                    <a:pt x="142" y="87"/>
                  </a:lnTo>
                  <a:lnTo>
                    <a:pt x="145" y="109"/>
                  </a:lnTo>
                  <a:lnTo>
                    <a:pt x="144" y="120"/>
                  </a:lnTo>
                  <a:lnTo>
                    <a:pt x="139" y="121"/>
                  </a:lnTo>
                  <a:lnTo>
                    <a:pt x="132" y="116"/>
                  </a:lnTo>
                  <a:lnTo>
                    <a:pt x="128" y="106"/>
                  </a:lnTo>
                  <a:lnTo>
                    <a:pt x="125" y="87"/>
                  </a:lnTo>
                  <a:lnTo>
                    <a:pt x="119" y="60"/>
                  </a:lnTo>
                  <a:lnTo>
                    <a:pt x="115" y="35"/>
                  </a:lnTo>
                  <a:lnTo>
                    <a:pt x="113" y="24"/>
                  </a:lnTo>
                  <a:lnTo>
                    <a:pt x="111" y="24"/>
                  </a:lnTo>
                  <a:lnTo>
                    <a:pt x="105" y="25"/>
                  </a:lnTo>
                  <a:lnTo>
                    <a:pt x="98" y="25"/>
                  </a:lnTo>
                  <a:lnTo>
                    <a:pt x="89" y="26"/>
                  </a:lnTo>
                  <a:lnTo>
                    <a:pt x="80" y="27"/>
                  </a:lnTo>
                  <a:lnTo>
                    <a:pt x="73" y="29"/>
                  </a:lnTo>
                  <a:lnTo>
                    <a:pt x="67" y="30"/>
                  </a:lnTo>
                  <a:lnTo>
                    <a:pt x="65" y="32"/>
                  </a:lnTo>
                  <a:lnTo>
                    <a:pt x="63" y="44"/>
                  </a:lnTo>
                  <a:lnTo>
                    <a:pt x="60" y="67"/>
                  </a:lnTo>
                  <a:lnTo>
                    <a:pt x="52" y="90"/>
                  </a:lnTo>
                  <a:lnTo>
                    <a:pt x="44" y="104"/>
                  </a:lnTo>
                  <a:lnTo>
                    <a:pt x="37" y="108"/>
                  </a:lnTo>
                  <a:lnTo>
                    <a:pt x="31" y="113"/>
                  </a:lnTo>
                  <a:lnTo>
                    <a:pt x="23" y="118"/>
                  </a:lnTo>
                  <a:lnTo>
                    <a:pt x="15" y="122"/>
                  </a:lnTo>
                  <a:lnTo>
                    <a:pt x="9" y="126"/>
                  </a:lnTo>
                  <a:lnTo>
                    <a:pt x="5" y="127"/>
                  </a:lnTo>
                  <a:lnTo>
                    <a:pt x="1" y="125"/>
                  </a:lnTo>
                  <a:lnTo>
                    <a:pt x="0"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29" name="Freeform 148"/>
            <p:cNvSpPr>
              <a:spLocks/>
            </p:cNvSpPr>
            <p:nvPr/>
          </p:nvSpPr>
          <p:spPr bwMode="auto">
            <a:xfrm>
              <a:off x="1603" y="3913"/>
              <a:ext cx="18" cy="44"/>
            </a:xfrm>
            <a:custGeom>
              <a:avLst/>
              <a:gdLst>
                <a:gd name="T0" fmla="*/ 0 w 72"/>
                <a:gd name="T1" fmla="*/ 0 h 179"/>
                <a:gd name="T2" fmla="*/ 0 w 72"/>
                <a:gd name="T3" fmla="*/ 0 h 179"/>
                <a:gd name="T4" fmla="*/ 0 w 72"/>
                <a:gd name="T5" fmla="*/ 0 h 179"/>
                <a:gd name="T6" fmla="*/ 0 w 72"/>
                <a:gd name="T7" fmla="*/ 0 h 179"/>
                <a:gd name="T8" fmla="*/ 0 w 72"/>
                <a:gd name="T9" fmla="*/ 0 h 179"/>
                <a:gd name="T10" fmla="*/ 0 w 72"/>
                <a:gd name="T11" fmla="*/ 0 h 179"/>
                <a:gd name="T12" fmla="*/ 0 w 72"/>
                <a:gd name="T13" fmla="*/ 0 h 179"/>
                <a:gd name="T14" fmla="*/ 0 w 72"/>
                <a:gd name="T15" fmla="*/ 0 h 179"/>
                <a:gd name="T16" fmla="*/ 0 w 72"/>
                <a:gd name="T17" fmla="*/ 0 h 179"/>
                <a:gd name="T18" fmla="*/ 0 w 72"/>
                <a:gd name="T19" fmla="*/ 0 h 179"/>
                <a:gd name="T20" fmla="*/ 0 w 72"/>
                <a:gd name="T21" fmla="*/ 0 h 179"/>
                <a:gd name="T22" fmla="*/ 0 w 72"/>
                <a:gd name="T23" fmla="*/ 0 h 179"/>
                <a:gd name="T24" fmla="*/ 0 w 72"/>
                <a:gd name="T25" fmla="*/ 0 h 179"/>
                <a:gd name="T26" fmla="*/ 0 w 72"/>
                <a:gd name="T27" fmla="*/ 0 h 179"/>
                <a:gd name="T28" fmla="*/ 0 w 72"/>
                <a:gd name="T29" fmla="*/ 0 h 179"/>
                <a:gd name="T30" fmla="*/ 0 w 72"/>
                <a:gd name="T31" fmla="*/ 0 h 179"/>
                <a:gd name="T32" fmla="*/ 0 w 72"/>
                <a:gd name="T33" fmla="*/ 0 h 179"/>
                <a:gd name="T34" fmla="*/ 0 w 72"/>
                <a:gd name="T35" fmla="*/ 0 h 179"/>
                <a:gd name="T36" fmla="*/ 0 w 72"/>
                <a:gd name="T37" fmla="*/ 0 h 179"/>
                <a:gd name="T38" fmla="*/ 0 w 72"/>
                <a:gd name="T39" fmla="*/ 0 h 179"/>
                <a:gd name="T40" fmla="*/ 0 w 72"/>
                <a:gd name="T41" fmla="*/ 0 h 179"/>
                <a:gd name="T42" fmla="*/ 0 w 72"/>
                <a:gd name="T43" fmla="*/ 0 h 179"/>
                <a:gd name="T44" fmla="*/ 0 w 72"/>
                <a:gd name="T45" fmla="*/ 0 h 179"/>
                <a:gd name="T46" fmla="*/ 0 w 72"/>
                <a:gd name="T47" fmla="*/ 0 h 179"/>
                <a:gd name="T48" fmla="*/ 0 w 72"/>
                <a:gd name="T49" fmla="*/ 0 h 179"/>
                <a:gd name="T50" fmla="*/ 0 w 72"/>
                <a:gd name="T51" fmla="*/ 0 h 179"/>
                <a:gd name="T52" fmla="*/ 0 w 72"/>
                <a:gd name="T53" fmla="*/ 0 h 179"/>
                <a:gd name="T54" fmla="*/ 0 w 72"/>
                <a:gd name="T55" fmla="*/ 1 h 179"/>
                <a:gd name="T56" fmla="*/ 0 w 72"/>
                <a:gd name="T57" fmla="*/ 1 h 179"/>
                <a:gd name="T58" fmla="*/ 0 w 72"/>
                <a:gd name="T59" fmla="*/ 1 h 179"/>
                <a:gd name="T60" fmla="*/ 0 w 72"/>
                <a:gd name="T61" fmla="*/ 1 h 179"/>
                <a:gd name="T62" fmla="*/ 0 w 72"/>
                <a:gd name="T63" fmla="*/ 1 h 179"/>
                <a:gd name="T64" fmla="*/ 0 w 72"/>
                <a:gd name="T65" fmla="*/ 0 h 179"/>
                <a:gd name="T66" fmla="*/ 0 w 72"/>
                <a:gd name="T67" fmla="*/ 0 h 179"/>
                <a:gd name="T68" fmla="*/ 0 w 72"/>
                <a:gd name="T69" fmla="*/ 0 h 179"/>
                <a:gd name="T70" fmla="*/ 0 w 72"/>
                <a:gd name="T71" fmla="*/ 0 h 179"/>
                <a:gd name="T72" fmla="*/ 0 w 72"/>
                <a:gd name="T73" fmla="*/ 0 h 179"/>
                <a:gd name="T74" fmla="*/ 0 w 72"/>
                <a:gd name="T75" fmla="*/ 0 h 179"/>
                <a:gd name="T76" fmla="*/ 0 w 72"/>
                <a:gd name="T77" fmla="*/ 0 h 179"/>
                <a:gd name="T78" fmla="*/ 0 w 72"/>
                <a:gd name="T79" fmla="*/ 0 h 179"/>
                <a:gd name="T80" fmla="*/ 0 w 72"/>
                <a:gd name="T81" fmla="*/ 0 h 179"/>
                <a:gd name="T82" fmla="*/ 0 w 72"/>
                <a:gd name="T83" fmla="*/ 0 h 179"/>
                <a:gd name="T84" fmla="*/ 0 w 72"/>
                <a:gd name="T85" fmla="*/ 0 h 179"/>
                <a:gd name="T86" fmla="*/ 0 w 72"/>
                <a:gd name="T87" fmla="*/ 0 h 179"/>
                <a:gd name="T88" fmla="*/ 0 w 72"/>
                <a:gd name="T89" fmla="*/ 0 h 179"/>
                <a:gd name="T90" fmla="*/ 0 w 72"/>
                <a:gd name="T91" fmla="*/ 0 h 179"/>
                <a:gd name="T92" fmla="*/ 0 w 72"/>
                <a:gd name="T93" fmla="*/ 0 h 179"/>
                <a:gd name="T94" fmla="*/ 0 w 72"/>
                <a:gd name="T95" fmla="*/ 0 h 179"/>
                <a:gd name="T96" fmla="*/ 0 w 72"/>
                <a:gd name="T97" fmla="*/ 0 h 179"/>
                <a:gd name="T98" fmla="*/ 0 w 72"/>
                <a:gd name="T99" fmla="*/ 0 h 179"/>
                <a:gd name="T100" fmla="*/ 0 w 72"/>
                <a:gd name="T101" fmla="*/ 0 h 179"/>
                <a:gd name="T102" fmla="*/ 0 w 72"/>
                <a:gd name="T103" fmla="*/ 0 h 179"/>
                <a:gd name="T104" fmla="*/ 0 w 72"/>
                <a:gd name="T105" fmla="*/ 0 h 179"/>
                <a:gd name="T106" fmla="*/ 0 w 72"/>
                <a:gd name="T107" fmla="*/ 0 h 179"/>
                <a:gd name="T108" fmla="*/ 0 w 72"/>
                <a:gd name="T109" fmla="*/ 0 h 179"/>
                <a:gd name="T110" fmla="*/ 0 w 72"/>
                <a:gd name="T111" fmla="*/ 0 h 179"/>
                <a:gd name="T112" fmla="*/ 0 w 72"/>
                <a:gd name="T113" fmla="*/ 0 h 179"/>
                <a:gd name="T114" fmla="*/ 0 w 72"/>
                <a:gd name="T115" fmla="*/ 0 h 179"/>
                <a:gd name="T116" fmla="*/ 0 w 72"/>
                <a:gd name="T117" fmla="*/ 0 h 179"/>
                <a:gd name="T118" fmla="*/ 0 w 72"/>
                <a:gd name="T119" fmla="*/ 0 h 179"/>
                <a:gd name="T120" fmla="*/ 0 w 72"/>
                <a:gd name="T121" fmla="*/ 0 h 1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
                <a:gd name="T184" fmla="*/ 0 h 179"/>
                <a:gd name="T185" fmla="*/ 72 w 72"/>
                <a:gd name="T186" fmla="*/ 179 h 1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 h="179">
                  <a:moveTo>
                    <a:pt x="11" y="34"/>
                  </a:moveTo>
                  <a:lnTo>
                    <a:pt x="15" y="31"/>
                  </a:lnTo>
                  <a:lnTo>
                    <a:pt x="24" y="21"/>
                  </a:lnTo>
                  <a:lnTo>
                    <a:pt x="35" y="12"/>
                  </a:lnTo>
                  <a:lnTo>
                    <a:pt x="43" y="3"/>
                  </a:lnTo>
                  <a:lnTo>
                    <a:pt x="47" y="0"/>
                  </a:lnTo>
                  <a:lnTo>
                    <a:pt x="50" y="2"/>
                  </a:lnTo>
                  <a:lnTo>
                    <a:pt x="53" y="10"/>
                  </a:lnTo>
                  <a:lnTo>
                    <a:pt x="57" y="24"/>
                  </a:lnTo>
                  <a:lnTo>
                    <a:pt x="61" y="45"/>
                  </a:lnTo>
                  <a:lnTo>
                    <a:pt x="66" y="71"/>
                  </a:lnTo>
                  <a:lnTo>
                    <a:pt x="71" y="94"/>
                  </a:lnTo>
                  <a:lnTo>
                    <a:pt x="72" y="106"/>
                  </a:lnTo>
                  <a:lnTo>
                    <a:pt x="70" y="108"/>
                  </a:lnTo>
                  <a:lnTo>
                    <a:pt x="65" y="110"/>
                  </a:lnTo>
                  <a:lnTo>
                    <a:pt x="59" y="113"/>
                  </a:lnTo>
                  <a:lnTo>
                    <a:pt x="52" y="114"/>
                  </a:lnTo>
                  <a:lnTo>
                    <a:pt x="45" y="116"/>
                  </a:lnTo>
                  <a:lnTo>
                    <a:pt x="38" y="118"/>
                  </a:lnTo>
                  <a:lnTo>
                    <a:pt x="32" y="119"/>
                  </a:lnTo>
                  <a:lnTo>
                    <a:pt x="28" y="121"/>
                  </a:lnTo>
                  <a:lnTo>
                    <a:pt x="24" y="126"/>
                  </a:lnTo>
                  <a:lnTo>
                    <a:pt x="22" y="132"/>
                  </a:lnTo>
                  <a:lnTo>
                    <a:pt x="20" y="140"/>
                  </a:lnTo>
                  <a:lnTo>
                    <a:pt x="21" y="148"/>
                  </a:lnTo>
                  <a:lnTo>
                    <a:pt x="23" y="158"/>
                  </a:lnTo>
                  <a:lnTo>
                    <a:pt x="25" y="167"/>
                  </a:lnTo>
                  <a:lnTo>
                    <a:pt x="26" y="173"/>
                  </a:lnTo>
                  <a:lnTo>
                    <a:pt x="26" y="175"/>
                  </a:lnTo>
                  <a:lnTo>
                    <a:pt x="25" y="177"/>
                  </a:lnTo>
                  <a:lnTo>
                    <a:pt x="21" y="179"/>
                  </a:lnTo>
                  <a:lnTo>
                    <a:pt x="17" y="175"/>
                  </a:lnTo>
                  <a:lnTo>
                    <a:pt x="13" y="165"/>
                  </a:lnTo>
                  <a:lnTo>
                    <a:pt x="9" y="149"/>
                  </a:lnTo>
                  <a:lnTo>
                    <a:pt x="4" y="136"/>
                  </a:lnTo>
                  <a:lnTo>
                    <a:pt x="0" y="127"/>
                  </a:lnTo>
                  <a:lnTo>
                    <a:pt x="4" y="119"/>
                  </a:lnTo>
                  <a:lnTo>
                    <a:pt x="8" y="116"/>
                  </a:lnTo>
                  <a:lnTo>
                    <a:pt x="13" y="111"/>
                  </a:lnTo>
                  <a:lnTo>
                    <a:pt x="21" y="108"/>
                  </a:lnTo>
                  <a:lnTo>
                    <a:pt x="28" y="104"/>
                  </a:lnTo>
                  <a:lnTo>
                    <a:pt x="35" y="100"/>
                  </a:lnTo>
                  <a:lnTo>
                    <a:pt x="43" y="96"/>
                  </a:lnTo>
                  <a:lnTo>
                    <a:pt x="48" y="93"/>
                  </a:lnTo>
                  <a:lnTo>
                    <a:pt x="52" y="92"/>
                  </a:lnTo>
                  <a:lnTo>
                    <a:pt x="56" y="83"/>
                  </a:lnTo>
                  <a:lnTo>
                    <a:pt x="54" y="66"/>
                  </a:lnTo>
                  <a:lnTo>
                    <a:pt x="50" y="48"/>
                  </a:lnTo>
                  <a:lnTo>
                    <a:pt x="47" y="37"/>
                  </a:lnTo>
                  <a:lnTo>
                    <a:pt x="45" y="36"/>
                  </a:lnTo>
                  <a:lnTo>
                    <a:pt x="41" y="36"/>
                  </a:lnTo>
                  <a:lnTo>
                    <a:pt x="37" y="38"/>
                  </a:lnTo>
                  <a:lnTo>
                    <a:pt x="32" y="40"/>
                  </a:lnTo>
                  <a:lnTo>
                    <a:pt x="26" y="43"/>
                  </a:lnTo>
                  <a:lnTo>
                    <a:pt x="21" y="46"/>
                  </a:lnTo>
                  <a:lnTo>
                    <a:pt x="15" y="49"/>
                  </a:lnTo>
                  <a:lnTo>
                    <a:pt x="11" y="51"/>
                  </a:lnTo>
                  <a:lnTo>
                    <a:pt x="5" y="52"/>
                  </a:lnTo>
                  <a:lnTo>
                    <a:pt x="0" y="49"/>
                  </a:lnTo>
                  <a:lnTo>
                    <a:pt x="1" y="43"/>
                  </a:lnTo>
                  <a:lnTo>
                    <a:pt x="1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30" name="Freeform 149"/>
            <p:cNvSpPr>
              <a:spLocks/>
            </p:cNvSpPr>
            <p:nvPr/>
          </p:nvSpPr>
          <p:spPr bwMode="auto">
            <a:xfrm>
              <a:off x="1618" y="3923"/>
              <a:ext cx="35" cy="34"/>
            </a:xfrm>
            <a:custGeom>
              <a:avLst/>
              <a:gdLst>
                <a:gd name="T0" fmla="*/ 0 w 140"/>
                <a:gd name="T1" fmla="*/ 1 h 136"/>
                <a:gd name="T2" fmla="*/ 0 w 140"/>
                <a:gd name="T3" fmla="*/ 1 h 136"/>
                <a:gd name="T4" fmla="*/ 0 w 140"/>
                <a:gd name="T5" fmla="*/ 1 h 136"/>
                <a:gd name="T6" fmla="*/ 0 w 140"/>
                <a:gd name="T7" fmla="*/ 1 h 136"/>
                <a:gd name="T8" fmla="*/ 0 w 140"/>
                <a:gd name="T9" fmla="*/ 1 h 136"/>
                <a:gd name="T10" fmla="*/ 0 w 140"/>
                <a:gd name="T11" fmla="*/ 1 h 136"/>
                <a:gd name="T12" fmla="*/ 0 w 140"/>
                <a:gd name="T13" fmla="*/ 0 h 136"/>
                <a:gd name="T14" fmla="*/ 0 w 140"/>
                <a:gd name="T15" fmla="*/ 0 h 136"/>
                <a:gd name="T16" fmla="*/ 1 w 140"/>
                <a:gd name="T17" fmla="*/ 0 h 136"/>
                <a:gd name="T18" fmla="*/ 1 w 140"/>
                <a:gd name="T19" fmla="*/ 0 h 136"/>
                <a:gd name="T20" fmla="*/ 1 w 140"/>
                <a:gd name="T21" fmla="*/ 0 h 136"/>
                <a:gd name="T22" fmla="*/ 1 w 140"/>
                <a:gd name="T23" fmla="*/ 0 h 136"/>
                <a:gd name="T24" fmla="*/ 1 w 140"/>
                <a:gd name="T25" fmla="*/ 0 h 136"/>
                <a:gd name="T26" fmla="*/ 1 w 140"/>
                <a:gd name="T27" fmla="*/ 0 h 136"/>
                <a:gd name="T28" fmla="*/ 1 w 140"/>
                <a:gd name="T29" fmla="*/ 0 h 136"/>
                <a:gd name="T30" fmla="*/ 1 w 140"/>
                <a:gd name="T31" fmla="*/ 0 h 136"/>
                <a:gd name="T32" fmla="*/ 1 w 140"/>
                <a:gd name="T33" fmla="*/ 0 h 136"/>
                <a:gd name="T34" fmla="*/ 1 w 140"/>
                <a:gd name="T35" fmla="*/ 0 h 136"/>
                <a:gd name="T36" fmla="*/ 0 w 140"/>
                <a:gd name="T37" fmla="*/ 0 h 136"/>
                <a:gd name="T38" fmla="*/ 0 w 140"/>
                <a:gd name="T39" fmla="*/ 0 h 136"/>
                <a:gd name="T40" fmla="*/ 0 w 140"/>
                <a:gd name="T41" fmla="*/ 0 h 136"/>
                <a:gd name="T42" fmla="*/ 0 w 140"/>
                <a:gd name="T43" fmla="*/ 0 h 136"/>
                <a:gd name="T44" fmla="*/ 0 w 140"/>
                <a:gd name="T45" fmla="*/ 0 h 136"/>
                <a:gd name="T46" fmla="*/ 0 w 140"/>
                <a:gd name="T47" fmla="*/ 0 h 136"/>
                <a:gd name="T48" fmla="*/ 0 w 140"/>
                <a:gd name="T49" fmla="*/ 0 h 136"/>
                <a:gd name="T50" fmla="*/ 0 w 140"/>
                <a:gd name="T51" fmla="*/ 0 h 136"/>
                <a:gd name="T52" fmla="*/ 0 w 140"/>
                <a:gd name="T53" fmla="*/ 0 h 136"/>
                <a:gd name="T54" fmla="*/ 0 w 140"/>
                <a:gd name="T55" fmla="*/ 0 h 136"/>
                <a:gd name="T56" fmla="*/ 0 w 140"/>
                <a:gd name="T57" fmla="*/ 0 h 136"/>
                <a:gd name="T58" fmla="*/ 0 w 140"/>
                <a:gd name="T59" fmla="*/ 0 h 136"/>
                <a:gd name="T60" fmla="*/ 0 w 140"/>
                <a:gd name="T61" fmla="*/ 0 h 136"/>
                <a:gd name="T62" fmla="*/ 0 w 140"/>
                <a:gd name="T63" fmla="*/ 0 h 136"/>
                <a:gd name="T64" fmla="*/ 0 w 140"/>
                <a:gd name="T65" fmla="*/ 0 h 136"/>
                <a:gd name="T66" fmla="*/ 0 w 140"/>
                <a:gd name="T67" fmla="*/ 0 h 136"/>
                <a:gd name="T68" fmla="*/ 0 w 140"/>
                <a:gd name="T69" fmla="*/ 0 h 136"/>
                <a:gd name="T70" fmla="*/ 0 w 140"/>
                <a:gd name="T71" fmla="*/ 0 h 136"/>
                <a:gd name="T72" fmla="*/ 0 w 140"/>
                <a:gd name="T73" fmla="*/ 0 h 136"/>
                <a:gd name="T74" fmla="*/ 1 w 140"/>
                <a:gd name="T75" fmla="*/ 0 h 136"/>
                <a:gd name="T76" fmla="*/ 1 w 140"/>
                <a:gd name="T77" fmla="*/ 0 h 136"/>
                <a:gd name="T78" fmla="*/ 1 w 140"/>
                <a:gd name="T79" fmla="*/ 0 h 136"/>
                <a:gd name="T80" fmla="*/ 1 w 140"/>
                <a:gd name="T81" fmla="*/ 0 h 136"/>
                <a:gd name="T82" fmla="*/ 1 w 140"/>
                <a:gd name="T83" fmla="*/ 0 h 136"/>
                <a:gd name="T84" fmla="*/ 1 w 140"/>
                <a:gd name="T85" fmla="*/ 0 h 136"/>
                <a:gd name="T86" fmla="*/ 1 w 140"/>
                <a:gd name="T87" fmla="*/ 0 h 136"/>
                <a:gd name="T88" fmla="*/ 1 w 140"/>
                <a:gd name="T89" fmla="*/ 0 h 136"/>
                <a:gd name="T90" fmla="*/ 1 w 140"/>
                <a:gd name="T91" fmla="*/ 0 h 136"/>
                <a:gd name="T92" fmla="*/ 1 w 140"/>
                <a:gd name="T93" fmla="*/ 1 h 136"/>
                <a:gd name="T94" fmla="*/ 0 w 140"/>
                <a:gd name="T95" fmla="*/ 1 h 136"/>
                <a:gd name="T96" fmla="*/ 0 w 140"/>
                <a:gd name="T97" fmla="*/ 1 h 136"/>
                <a:gd name="T98" fmla="*/ 0 w 140"/>
                <a:gd name="T99" fmla="*/ 1 h 136"/>
                <a:gd name="T100" fmla="*/ 0 w 140"/>
                <a:gd name="T101" fmla="*/ 1 h 136"/>
                <a:gd name="T102" fmla="*/ 0 w 140"/>
                <a:gd name="T103" fmla="*/ 1 h 136"/>
                <a:gd name="T104" fmla="*/ 0 w 140"/>
                <a:gd name="T105" fmla="*/ 1 h 136"/>
                <a:gd name="T106" fmla="*/ 0 w 140"/>
                <a:gd name="T107" fmla="*/ 1 h 136"/>
                <a:gd name="T108" fmla="*/ 0 w 140"/>
                <a:gd name="T109" fmla="*/ 1 h 136"/>
                <a:gd name="T110" fmla="*/ 0 w 140"/>
                <a:gd name="T111" fmla="*/ 1 h 136"/>
                <a:gd name="T112" fmla="*/ 0 w 140"/>
                <a:gd name="T113" fmla="*/ 1 h 136"/>
                <a:gd name="T114" fmla="*/ 0 w 140"/>
                <a:gd name="T115" fmla="*/ 1 h 136"/>
                <a:gd name="T116" fmla="*/ 0 w 140"/>
                <a:gd name="T117" fmla="*/ 1 h 136"/>
                <a:gd name="T118" fmla="*/ 0 w 140"/>
                <a:gd name="T119" fmla="*/ 1 h 136"/>
                <a:gd name="T120" fmla="*/ 0 w 140"/>
                <a:gd name="T121" fmla="*/ 1 h 1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0"/>
                <a:gd name="T184" fmla="*/ 0 h 136"/>
                <a:gd name="T185" fmla="*/ 140 w 140"/>
                <a:gd name="T186" fmla="*/ 136 h 1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0" h="136">
                  <a:moveTo>
                    <a:pt x="7" y="120"/>
                  </a:moveTo>
                  <a:lnTo>
                    <a:pt x="11" y="119"/>
                  </a:lnTo>
                  <a:lnTo>
                    <a:pt x="21" y="117"/>
                  </a:lnTo>
                  <a:lnTo>
                    <a:pt x="36" y="115"/>
                  </a:lnTo>
                  <a:lnTo>
                    <a:pt x="53" y="112"/>
                  </a:lnTo>
                  <a:lnTo>
                    <a:pt x="70" y="107"/>
                  </a:lnTo>
                  <a:lnTo>
                    <a:pt x="87" y="104"/>
                  </a:lnTo>
                  <a:lnTo>
                    <a:pt x="100" y="102"/>
                  </a:lnTo>
                  <a:lnTo>
                    <a:pt x="107" y="100"/>
                  </a:lnTo>
                  <a:lnTo>
                    <a:pt x="116" y="97"/>
                  </a:lnTo>
                  <a:lnTo>
                    <a:pt x="122" y="94"/>
                  </a:lnTo>
                  <a:lnTo>
                    <a:pt x="127" y="93"/>
                  </a:lnTo>
                  <a:lnTo>
                    <a:pt x="128" y="92"/>
                  </a:lnTo>
                  <a:lnTo>
                    <a:pt x="126" y="87"/>
                  </a:lnTo>
                  <a:lnTo>
                    <a:pt x="122" y="75"/>
                  </a:lnTo>
                  <a:lnTo>
                    <a:pt x="118" y="63"/>
                  </a:lnTo>
                  <a:lnTo>
                    <a:pt x="116" y="54"/>
                  </a:lnTo>
                  <a:lnTo>
                    <a:pt x="113" y="52"/>
                  </a:lnTo>
                  <a:lnTo>
                    <a:pt x="105" y="52"/>
                  </a:lnTo>
                  <a:lnTo>
                    <a:pt x="96" y="52"/>
                  </a:lnTo>
                  <a:lnTo>
                    <a:pt x="89" y="53"/>
                  </a:lnTo>
                  <a:lnTo>
                    <a:pt x="83" y="54"/>
                  </a:lnTo>
                  <a:lnTo>
                    <a:pt x="76" y="56"/>
                  </a:lnTo>
                  <a:lnTo>
                    <a:pt x="69" y="53"/>
                  </a:lnTo>
                  <a:lnTo>
                    <a:pt x="64" y="40"/>
                  </a:lnTo>
                  <a:lnTo>
                    <a:pt x="62" y="22"/>
                  </a:lnTo>
                  <a:lnTo>
                    <a:pt x="61" y="7"/>
                  </a:lnTo>
                  <a:lnTo>
                    <a:pt x="62" y="0"/>
                  </a:lnTo>
                  <a:lnTo>
                    <a:pt x="66" y="6"/>
                  </a:lnTo>
                  <a:lnTo>
                    <a:pt x="70" y="17"/>
                  </a:lnTo>
                  <a:lnTo>
                    <a:pt x="74" y="28"/>
                  </a:lnTo>
                  <a:lnTo>
                    <a:pt x="77" y="35"/>
                  </a:lnTo>
                  <a:lnTo>
                    <a:pt x="81" y="36"/>
                  </a:lnTo>
                  <a:lnTo>
                    <a:pt x="85" y="35"/>
                  </a:lnTo>
                  <a:lnTo>
                    <a:pt x="91" y="33"/>
                  </a:lnTo>
                  <a:lnTo>
                    <a:pt x="97" y="32"/>
                  </a:lnTo>
                  <a:lnTo>
                    <a:pt x="104" y="29"/>
                  </a:lnTo>
                  <a:lnTo>
                    <a:pt x="111" y="29"/>
                  </a:lnTo>
                  <a:lnTo>
                    <a:pt x="117" y="29"/>
                  </a:lnTo>
                  <a:lnTo>
                    <a:pt x="121" y="30"/>
                  </a:lnTo>
                  <a:lnTo>
                    <a:pt x="123" y="33"/>
                  </a:lnTo>
                  <a:lnTo>
                    <a:pt x="128" y="47"/>
                  </a:lnTo>
                  <a:lnTo>
                    <a:pt x="134" y="68"/>
                  </a:lnTo>
                  <a:lnTo>
                    <a:pt x="140" y="90"/>
                  </a:lnTo>
                  <a:lnTo>
                    <a:pt x="139" y="102"/>
                  </a:lnTo>
                  <a:lnTo>
                    <a:pt x="132" y="105"/>
                  </a:lnTo>
                  <a:lnTo>
                    <a:pt x="119" y="109"/>
                  </a:lnTo>
                  <a:lnTo>
                    <a:pt x="103" y="114"/>
                  </a:lnTo>
                  <a:lnTo>
                    <a:pt x="83" y="119"/>
                  </a:lnTo>
                  <a:lnTo>
                    <a:pt x="64" y="124"/>
                  </a:lnTo>
                  <a:lnTo>
                    <a:pt x="46" y="128"/>
                  </a:lnTo>
                  <a:lnTo>
                    <a:pt x="33" y="131"/>
                  </a:lnTo>
                  <a:lnTo>
                    <a:pt x="26" y="133"/>
                  </a:lnTo>
                  <a:lnTo>
                    <a:pt x="21" y="135"/>
                  </a:lnTo>
                  <a:lnTo>
                    <a:pt x="16" y="136"/>
                  </a:lnTo>
                  <a:lnTo>
                    <a:pt x="10" y="136"/>
                  </a:lnTo>
                  <a:lnTo>
                    <a:pt x="4" y="136"/>
                  </a:lnTo>
                  <a:lnTo>
                    <a:pt x="1" y="133"/>
                  </a:lnTo>
                  <a:lnTo>
                    <a:pt x="0" y="131"/>
                  </a:lnTo>
                  <a:lnTo>
                    <a:pt x="1" y="127"/>
                  </a:lnTo>
                  <a:lnTo>
                    <a:pt x="7"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31" name="Freeform 150"/>
            <p:cNvSpPr>
              <a:spLocks/>
            </p:cNvSpPr>
            <p:nvPr/>
          </p:nvSpPr>
          <p:spPr bwMode="auto">
            <a:xfrm>
              <a:off x="1620" y="3850"/>
              <a:ext cx="88" cy="123"/>
            </a:xfrm>
            <a:custGeom>
              <a:avLst/>
              <a:gdLst>
                <a:gd name="T0" fmla="*/ 1 w 353"/>
                <a:gd name="T1" fmla="*/ 0 h 495"/>
                <a:gd name="T2" fmla="*/ 1 w 353"/>
                <a:gd name="T3" fmla="*/ 0 h 495"/>
                <a:gd name="T4" fmla="*/ 1 w 353"/>
                <a:gd name="T5" fmla="*/ 0 h 495"/>
                <a:gd name="T6" fmla="*/ 1 w 353"/>
                <a:gd name="T7" fmla="*/ 0 h 495"/>
                <a:gd name="T8" fmla="*/ 1 w 353"/>
                <a:gd name="T9" fmla="*/ 0 h 495"/>
                <a:gd name="T10" fmla="*/ 1 w 353"/>
                <a:gd name="T11" fmla="*/ 0 h 495"/>
                <a:gd name="T12" fmla="*/ 1 w 353"/>
                <a:gd name="T13" fmla="*/ 0 h 495"/>
                <a:gd name="T14" fmla="*/ 1 w 353"/>
                <a:gd name="T15" fmla="*/ 0 h 495"/>
                <a:gd name="T16" fmla="*/ 1 w 353"/>
                <a:gd name="T17" fmla="*/ 0 h 495"/>
                <a:gd name="T18" fmla="*/ 1 w 353"/>
                <a:gd name="T19" fmla="*/ 0 h 495"/>
                <a:gd name="T20" fmla="*/ 1 w 353"/>
                <a:gd name="T21" fmla="*/ 0 h 495"/>
                <a:gd name="T22" fmla="*/ 1 w 353"/>
                <a:gd name="T23" fmla="*/ 0 h 495"/>
                <a:gd name="T24" fmla="*/ 1 w 353"/>
                <a:gd name="T25" fmla="*/ 0 h 495"/>
                <a:gd name="T26" fmla="*/ 1 w 353"/>
                <a:gd name="T27" fmla="*/ 0 h 495"/>
                <a:gd name="T28" fmla="*/ 0 w 353"/>
                <a:gd name="T29" fmla="*/ 0 h 495"/>
                <a:gd name="T30" fmla="*/ 0 w 353"/>
                <a:gd name="T31" fmla="*/ 0 h 495"/>
                <a:gd name="T32" fmla="*/ 0 w 353"/>
                <a:gd name="T33" fmla="*/ 0 h 495"/>
                <a:gd name="T34" fmla="*/ 0 w 353"/>
                <a:gd name="T35" fmla="*/ 0 h 495"/>
                <a:gd name="T36" fmla="*/ 0 w 353"/>
                <a:gd name="T37" fmla="*/ 0 h 495"/>
                <a:gd name="T38" fmla="*/ 0 w 353"/>
                <a:gd name="T39" fmla="*/ 0 h 495"/>
                <a:gd name="T40" fmla="*/ 0 w 353"/>
                <a:gd name="T41" fmla="*/ 0 h 495"/>
                <a:gd name="T42" fmla="*/ 0 w 353"/>
                <a:gd name="T43" fmla="*/ 0 h 495"/>
                <a:gd name="T44" fmla="*/ 1 w 353"/>
                <a:gd name="T45" fmla="*/ 0 h 495"/>
                <a:gd name="T46" fmla="*/ 1 w 353"/>
                <a:gd name="T47" fmla="*/ 1 h 495"/>
                <a:gd name="T48" fmla="*/ 1 w 353"/>
                <a:gd name="T49" fmla="*/ 1 h 495"/>
                <a:gd name="T50" fmla="*/ 1 w 353"/>
                <a:gd name="T51" fmla="*/ 2 h 495"/>
                <a:gd name="T52" fmla="*/ 1 w 353"/>
                <a:gd name="T53" fmla="*/ 2 h 495"/>
                <a:gd name="T54" fmla="*/ 1 w 353"/>
                <a:gd name="T55" fmla="*/ 2 h 495"/>
                <a:gd name="T56" fmla="*/ 1 w 353"/>
                <a:gd name="T57" fmla="*/ 2 h 495"/>
                <a:gd name="T58" fmla="*/ 1 w 353"/>
                <a:gd name="T59" fmla="*/ 2 h 495"/>
                <a:gd name="T60" fmla="*/ 1 w 353"/>
                <a:gd name="T61" fmla="*/ 2 h 495"/>
                <a:gd name="T62" fmla="*/ 1 w 353"/>
                <a:gd name="T63" fmla="*/ 2 h 495"/>
                <a:gd name="T64" fmla="*/ 1 w 353"/>
                <a:gd name="T65" fmla="*/ 2 h 495"/>
                <a:gd name="T66" fmla="*/ 1 w 353"/>
                <a:gd name="T67" fmla="*/ 2 h 495"/>
                <a:gd name="T68" fmla="*/ 1 w 353"/>
                <a:gd name="T69" fmla="*/ 2 h 495"/>
                <a:gd name="T70" fmla="*/ 1 w 353"/>
                <a:gd name="T71" fmla="*/ 2 h 495"/>
                <a:gd name="T72" fmla="*/ 1 w 353"/>
                <a:gd name="T73" fmla="*/ 2 h 495"/>
                <a:gd name="T74" fmla="*/ 1 w 353"/>
                <a:gd name="T75" fmla="*/ 1 h 495"/>
                <a:gd name="T76" fmla="*/ 1 w 353"/>
                <a:gd name="T77" fmla="*/ 1 h 495"/>
                <a:gd name="T78" fmla="*/ 1 w 353"/>
                <a:gd name="T79" fmla="*/ 1 h 495"/>
                <a:gd name="T80" fmla="*/ 1 w 353"/>
                <a:gd name="T81" fmla="*/ 1 h 495"/>
                <a:gd name="T82" fmla="*/ 1 w 353"/>
                <a:gd name="T83" fmla="*/ 1 h 495"/>
                <a:gd name="T84" fmla="*/ 1 w 353"/>
                <a:gd name="T85" fmla="*/ 1 h 495"/>
                <a:gd name="T86" fmla="*/ 1 w 353"/>
                <a:gd name="T87" fmla="*/ 1 h 495"/>
                <a:gd name="T88" fmla="*/ 1 w 353"/>
                <a:gd name="T89" fmla="*/ 1 h 495"/>
                <a:gd name="T90" fmla="*/ 1 w 353"/>
                <a:gd name="T91" fmla="*/ 1 h 495"/>
                <a:gd name="T92" fmla="*/ 1 w 353"/>
                <a:gd name="T93" fmla="*/ 0 h 495"/>
                <a:gd name="T94" fmla="*/ 1 w 353"/>
                <a:gd name="T95" fmla="*/ 0 h 495"/>
                <a:gd name="T96" fmla="*/ 1 w 353"/>
                <a:gd name="T97" fmla="*/ 0 h 4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3"/>
                <a:gd name="T148" fmla="*/ 0 h 495"/>
                <a:gd name="T149" fmla="*/ 353 w 353"/>
                <a:gd name="T150" fmla="*/ 495 h 4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3" h="495">
                  <a:moveTo>
                    <a:pt x="320" y="130"/>
                  </a:moveTo>
                  <a:lnTo>
                    <a:pt x="317" y="129"/>
                  </a:lnTo>
                  <a:lnTo>
                    <a:pt x="311" y="130"/>
                  </a:lnTo>
                  <a:lnTo>
                    <a:pt x="305" y="131"/>
                  </a:lnTo>
                  <a:lnTo>
                    <a:pt x="296" y="133"/>
                  </a:lnTo>
                  <a:lnTo>
                    <a:pt x="289" y="137"/>
                  </a:lnTo>
                  <a:lnTo>
                    <a:pt x="280" y="140"/>
                  </a:lnTo>
                  <a:lnTo>
                    <a:pt x="273" y="142"/>
                  </a:lnTo>
                  <a:lnTo>
                    <a:pt x="268" y="144"/>
                  </a:lnTo>
                  <a:lnTo>
                    <a:pt x="265" y="139"/>
                  </a:lnTo>
                  <a:lnTo>
                    <a:pt x="260" y="135"/>
                  </a:lnTo>
                  <a:lnTo>
                    <a:pt x="257" y="129"/>
                  </a:lnTo>
                  <a:lnTo>
                    <a:pt x="253" y="125"/>
                  </a:lnTo>
                  <a:lnTo>
                    <a:pt x="258" y="122"/>
                  </a:lnTo>
                  <a:lnTo>
                    <a:pt x="265" y="116"/>
                  </a:lnTo>
                  <a:lnTo>
                    <a:pt x="271" y="111"/>
                  </a:lnTo>
                  <a:lnTo>
                    <a:pt x="279" y="105"/>
                  </a:lnTo>
                  <a:lnTo>
                    <a:pt x="284" y="100"/>
                  </a:lnTo>
                  <a:lnTo>
                    <a:pt x="289" y="94"/>
                  </a:lnTo>
                  <a:lnTo>
                    <a:pt x="291" y="89"/>
                  </a:lnTo>
                  <a:lnTo>
                    <a:pt x="290" y="86"/>
                  </a:lnTo>
                  <a:lnTo>
                    <a:pt x="285" y="85"/>
                  </a:lnTo>
                  <a:lnTo>
                    <a:pt x="279" y="86"/>
                  </a:lnTo>
                  <a:lnTo>
                    <a:pt x="272" y="89"/>
                  </a:lnTo>
                  <a:lnTo>
                    <a:pt x="265" y="93"/>
                  </a:lnTo>
                  <a:lnTo>
                    <a:pt x="258" y="99"/>
                  </a:lnTo>
                  <a:lnTo>
                    <a:pt x="252" y="103"/>
                  </a:lnTo>
                  <a:lnTo>
                    <a:pt x="246" y="107"/>
                  </a:lnTo>
                  <a:lnTo>
                    <a:pt x="242" y="111"/>
                  </a:lnTo>
                  <a:lnTo>
                    <a:pt x="240" y="107"/>
                  </a:lnTo>
                  <a:lnTo>
                    <a:pt x="237" y="104"/>
                  </a:lnTo>
                  <a:lnTo>
                    <a:pt x="233" y="101"/>
                  </a:lnTo>
                  <a:lnTo>
                    <a:pt x="231" y="98"/>
                  </a:lnTo>
                  <a:lnTo>
                    <a:pt x="234" y="94"/>
                  </a:lnTo>
                  <a:lnTo>
                    <a:pt x="241" y="89"/>
                  </a:lnTo>
                  <a:lnTo>
                    <a:pt x="247" y="81"/>
                  </a:lnTo>
                  <a:lnTo>
                    <a:pt x="254" y="74"/>
                  </a:lnTo>
                  <a:lnTo>
                    <a:pt x="260" y="65"/>
                  </a:lnTo>
                  <a:lnTo>
                    <a:pt x="265" y="58"/>
                  </a:lnTo>
                  <a:lnTo>
                    <a:pt x="266" y="51"/>
                  </a:lnTo>
                  <a:lnTo>
                    <a:pt x="265" y="46"/>
                  </a:lnTo>
                  <a:lnTo>
                    <a:pt x="260" y="45"/>
                  </a:lnTo>
                  <a:lnTo>
                    <a:pt x="255" y="46"/>
                  </a:lnTo>
                  <a:lnTo>
                    <a:pt x="249" y="51"/>
                  </a:lnTo>
                  <a:lnTo>
                    <a:pt x="242" y="58"/>
                  </a:lnTo>
                  <a:lnTo>
                    <a:pt x="236" y="65"/>
                  </a:lnTo>
                  <a:lnTo>
                    <a:pt x="229" y="73"/>
                  </a:lnTo>
                  <a:lnTo>
                    <a:pt x="224" y="80"/>
                  </a:lnTo>
                  <a:lnTo>
                    <a:pt x="219" y="86"/>
                  </a:lnTo>
                  <a:lnTo>
                    <a:pt x="215" y="81"/>
                  </a:lnTo>
                  <a:lnTo>
                    <a:pt x="211" y="77"/>
                  </a:lnTo>
                  <a:lnTo>
                    <a:pt x="206" y="73"/>
                  </a:lnTo>
                  <a:lnTo>
                    <a:pt x="202" y="68"/>
                  </a:lnTo>
                  <a:lnTo>
                    <a:pt x="197" y="64"/>
                  </a:lnTo>
                  <a:lnTo>
                    <a:pt x="192" y="60"/>
                  </a:lnTo>
                  <a:lnTo>
                    <a:pt x="188" y="55"/>
                  </a:lnTo>
                  <a:lnTo>
                    <a:pt x="184" y="51"/>
                  </a:lnTo>
                  <a:lnTo>
                    <a:pt x="172" y="40"/>
                  </a:lnTo>
                  <a:lnTo>
                    <a:pt x="158" y="32"/>
                  </a:lnTo>
                  <a:lnTo>
                    <a:pt x="145" y="24"/>
                  </a:lnTo>
                  <a:lnTo>
                    <a:pt x="130" y="19"/>
                  </a:lnTo>
                  <a:lnTo>
                    <a:pt x="115" y="13"/>
                  </a:lnTo>
                  <a:lnTo>
                    <a:pt x="101" y="9"/>
                  </a:lnTo>
                  <a:lnTo>
                    <a:pt x="87" y="6"/>
                  </a:lnTo>
                  <a:lnTo>
                    <a:pt x="73" y="3"/>
                  </a:lnTo>
                  <a:lnTo>
                    <a:pt x="60" y="2"/>
                  </a:lnTo>
                  <a:lnTo>
                    <a:pt x="48" y="1"/>
                  </a:lnTo>
                  <a:lnTo>
                    <a:pt x="37" y="1"/>
                  </a:lnTo>
                  <a:lnTo>
                    <a:pt x="29" y="0"/>
                  </a:lnTo>
                  <a:lnTo>
                    <a:pt x="21" y="1"/>
                  </a:lnTo>
                  <a:lnTo>
                    <a:pt x="14" y="1"/>
                  </a:lnTo>
                  <a:lnTo>
                    <a:pt x="11" y="1"/>
                  </a:lnTo>
                  <a:lnTo>
                    <a:pt x="10" y="1"/>
                  </a:lnTo>
                  <a:lnTo>
                    <a:pt x="4" y="3"/>
                  </a:lnTo>
                  <a:lnTo>
                    <a:pt x="0" y="7"/>
                  </a:lnTo>
                  <a:lnTo>
                    <a:pt x="0" y="9"/>
                  </a:lnTo>
                  <a:lnTo>
                    <a:pt x="4" y="12"/>
                  </a:lnTo>
                  <a:lnTo>
                    <a:pt x="9" y="15"/>
                  </a:lnTo>
                  <a:lnTo>
                    <a:pt x="18" y="19"/>
                  </a:lnTo>
                  <a:lnTo>
                    <a:pt x="27" y="22"/>
                  </a:lnTo>
                  <a:lnTo>
                    <a:pt x="39" y="25"/>
                  </a:lnTo>
                  <a:lnTo>
                    <a:pt x="54" y="28"/>
                  </a:lnTo>
                  <a:lnTo>
                    <a:pt x="68" y="33"/>
                  </a:lnTo>
                  <a:lnTo>
                    <a:pt x="82" y="36"/>
                  </a:lnTo>
                  <a:lnTo>
                    <a:pt x="97" y="39"/>
                  </a:lnTo>
                  <a:lnTo>
                    <a:pt x="112" y="43"/>
                  </a:lnTo>
                  <a:lnTo>
                    <a:pt x="126" y="48"/>
                  </a:lnTo>
                  <a:lnTo>
                    <a:pt x="140" y="51"/>
                  </a:lnTo>
                  <a:lnTo>
                    <a:pt x="153" y="55"/>
                  </a:lnTo>
                  <a:lnTo>
                    <a:pt x="177" y="69"/>
                  </a:lnTo>
                  <a:lnTo>
                    <a:pt x="201" y="93"/>
                  </a:lnTo>
                  <a:lnTo>
                    <a:pt x="224" y="125"/>
                  </a:lnTo>
                  <a:lnTo>
                    <a:pt x="244" y="160"/>
                  </a:lnTo>
                  <a:lnTo>
                    <a:pt x="263" y="195"/>
                  </a:lnTo>
                  <a:lnTo>
                    <a:pt x="278" y="230"/>
                  </a:lnTo>
                  <a:lnTo>
                    <a:pt x="288" y="259"/>
                  </a:lnTo>
                  <a:lnTo>
                    <a:pt x="293" y="282"/>
                  </a:lnTo>
                  <a:lnTo>
                    <a:pt x="293" y="302"/>
                  </a:lnTo>
                  <a:lnTo>
                    <a:pt x="290" y="324"/>
                  </a:lnTo>
                  <a:lnTo>
                    <a:pt x="284" y="349"/>
                  </a:lnTo>
                  <a:lnTo>
                    <a:pt x="277" y="374"/>
                  </a:lnTo>
                  <a:lnTo>
                    <a:pt x="268" y="398"/>
                  </a:lnTo>
                  <a:lnTo>
                    <a:pt x="260" y="418"/>
                  </a:lnTo>
                  <a:lnTo>
                    <a:pt x="253" y="434"/>
                  </a:lnTo>
                  <a:lnTo>
                    <a:pt x="249" y="443"/>
                  </a:lnTo>
                  <a:lnTo>
                    <a:pt x="244" y="450"/>
                  </a:lnTo>
                  <a:lnTo>
                    <a:pt x="239" y="460"/>
                  </a:lnTo>
                  <a:lnTo>
                    <a:pt x="234" y="471"/>
                  </a:lnTo>
                  <a:lnTo>
                    <a:pt x="231" y="482"/>
                  </a:lnTo>
                  <a:lnTo>
                    <a:pt x="229" y="490"/>
                  </a:lnTo>
                  <a:lnTo>
                    <a:pt x="231" y="495"/>
                  </a:lnTo>
                  <a:lnTo>
                    <a:pt x="238" y="492"/>
                  </a:lnTo>
                  <a:lnTo>
                    <a:pt x="249" y="482"/>
                  </a:lnTo>
                  <a:lnTo>
                    <a:pt x="251" y="479"/>
                  </a:lnTo>
                  <a:lnTo>
                    <a:pt x="254" y="476"/>
                  </a:lnTo>
                  <a:lnTo>
                    <a:pt x="256" y="473"/>
                  </a:lnTo>
                  <a:lnTo>
                    <a:pt x="258" y="471"/>
                  </a:lnTo>
                  <a:lnTo>
                    <a:pt x="264" y="475"/>
                  </a:lnTo>
                  <a:lnTo>
                    <a:pt x="270" y="479"/>
                  </a:lnTo>
                  <a:lnTo>
                    <a:pt x="278" y="484"/>
                  </a:lnTo>
                  <a:lnTo>
                    <a:pt x="285" y="488"/>
                  </a:lnTo>
                  <a:lnTo>
                    <a:pt x="293" y="491"/>
                  </a:lnTo>
                  <a:lnTo>
                    <a:pt x="299" y="494"/>
                  </a:lnTo>
                  <a:lnTo>
                    <a:pt x="305" y="492"/>
                  </a:lnTo>
                  <a:lnTo>
                    <a:pt x="308" y="488"/>
                  </a:lnTo>
                  <a:lnTo>
                    <a:pt x="308" y="483"/>
                  </a:lnTo>
                  <a:lnTo>
                    <a:pt x="306" y="477"/>
                  </a:lnTo>
                  <a:lnTo>
                    <a:pt x="301" y="472"/>
                  </a:lnTo>
                  <a:lnTo>
                    <a:pt x="294" y="468"/>
                  </a:lnTo>
                  <a:lnTo>
                    <a:pt x="286" y="464"/>
                  </a:lnTo>
                  <a:lnTo>
                    <a:pt x="279" y="461"/>
                  </a:lnTo>
                  <a:lnTo>
                    <a:pt x="272" y="459"/>
                  </a:lnTo>
                  <a:lnTo>
                    <a:pt x="268" y="457"/>
                  </a:lnTo>
                  <a:lnTo>
                    <a:pt x="271" y="451"/>
                  </a:lnTo>
                  <a:lnTo>
                    <a:pt x="275" y="447"/>
                  </a:lnTo>
                  <a:lnTo>
                    <a:pt x="278" y="441"/>
                  </a:lnTo>
                  <a:lnTo>
                    <a:pt x="280" y="436"/>
                  </a:lnTo>
                  <a:lnTo>
                    <a:pt x="286" y="438"/>
                  </a:lnTo>
                  <a:lnTo>
                    <a:pt x="294" y="441"/>
                  </a:lnTo>
                  <a:lnTo>
                    <a:pt x="303" y="445"/>
                  </a:lnTo>
                  <a:lnTo>
                    <a:pt x="312" y="448"/>
                  </a:lnTo>
                  <a:lnTo>
                    <a:pt x="320" y="451"/>
                  </a:lnTo>
                  <a:lnTo>
                    <a:pt x="328" y="452"/>
                  </a:lnTo>
                  <a:lnTo>
                    <a:pt x="332" y="452"/>
                  </a:lnTo>
                  <a:lnTo>
                    <a:pt x="334" y="451"/>
                  </a:lnTo>
                  <a:lnTo>
                    <a:pt x="333" y="449"/>
                  </a:lnTo>
                  <a:lnTo>
                    <a:pt x="330" y="446"/>
                  </a:lnTo>
                  <a:lnTo>
                    <a:pt x="324" y="441"/>
                  </a:lnTo>
                  <a:lnTo>
                    <a:pt x="317" y="437"/>
                  </a:lnTo>
                  <a:lnTo>
                    <a:pt x="308" y="433"/>
                  </a:lnTo>
                  <a:lnTo>
                    <a:pt x="301" y="428"/>
                  </a:lnTo>
                  <a:lnTo>
                    <a:pt x="292" y="425"/>
                  </a:lnTo>
                  <a:lnTo>
                    <a:pt x="285" y="422"/>
                  </a:lnTo>
                  <a:lnTo>
                    <a:pt x="288" y="417"/>
                  </a:lnTo>
                  <a:lnTo>
                    <a:pt x="290" y="410"/>
                  </a:lnTo>
                  <a:lnTo>
                    <a:pt x="292" y="404"/>
                  </a:lnTo>
                  <a:lnTo>
                    <a:pt x="294" y="397"/>
                  </a:lnTo>
                  <a:lnTo>
                    <a:pt x="301" y="399"/>
                  </a:lnTo>
                  <a:lnTo>
                    <a:pt x="308" y="402"/>
                  </a:lnTo>
                  <a:lnTo>
                    <a:pt x="318" y="406"/>
                  </a:lnTo>
                  <a:lnTo>
                    <a:pt x="328" y="409"/>
                  </a:lnTo>
                  <a:lnTo>
                    <a:pt x="336" y="411"/>
                  </a:lnTo>
                  <a:lnTo>
                    <a:pt x="344" y="411"/>
                  </a:lnTo>
                  <a:lnTo>
                    <a:pt x="350" y="411"/>
                  </a:lnTo>
                  <a:lnTo>
                    <a:pt x="353" y="408"/>
                  </a:lnTo>
                  <a:lnTo>
                    <a:pt x="351" y="404"/>
                  </a:lnTo>
                  <a:lnTo>
                    <a:pt x="347" y="399"/>
                  </a:lnTo>
                  <a:lnTo>
                    <a:pt x="341" y="395"/>
                  </a:lnTo>
                  <a:lnTo>
                    <a:pt x="332" y="391"/>
                  </a:lnTo>
                  <a:lnTo>
                    <a:pt x="323" y="387"/>
                  </a:lnTo>
                  <a:lnTo>
                    <a:pt x="314" y="383"/>
                  </a:lnTo>
                  <a:lnTo>
                    <a:pt x="306" y="381"/>
                  </a:lnTo>
                  <a:lnTo>
                    <a:pt x="299" y="379"/>
                  </a:lnTo>
                  <a:lnTo>
                    <a:pt x="304" y="356"/>
                  </a:lnTo>
                  <a:lnTo>
                    <a:pt x="307" y="331"/>
                  </a:lnTo>
                  <a:lnTo>
                    <a:pt x="310" y="305"/>
                  </a:lnTo>
                  <a:lnTo>
                    <a:pt x="311" y="278"/>
                  </a:lnTo>
                  <a:lnTo>
                    <a:pt x="311" y="261"/>
                  </a:lnTo>
                  <a:lnTo>
                    <a:pt x="309" y="245"/>
                  </a:lnTo>
                  <a:lnTo>
                    <a:pt x="307" y="230"/>
                  </a:lnTo>
                  <a:lnTo>
                    <a:pt x="303" y="215"/>
                  </a:lnTo>
                  <a:lnTo>
                    <a:pt x="298" y="200"/>
                  </a:lnTo>
                  <a:lnTo>
                    <a:pt x="292" y="186"/>
                  </a:lnTo>
                  <a:lnTo>
                    <a:pt x="285" y="173"/>
                  </a:lnTo>
                  <a:lnTo>
                    <a:pt x="278" y="158"/>
                  </a:lnTo>
                  <a:lnTo>
                    <a:pt x="279" y="158"/>
                  </a:lnTo>
                  <a:lnTo>
                    <a:pt x="282" y="156"/>
                  </a:lnTo>
                  <a:lnTo>
                    <a:pt x="288" y="153"/>
                  </a:lnTo>
                  <a:lnTo>
                    <a:pt x="295" y="150"/>
                  </a:lnTo>
                  <a:lnTo>
                    <a:pt x="304" y="145"/>
                  </a:lnTo>
                  <a:lnTo>
                    <a:pt x="311" y="141"/>
                  </a:lnTo>
                  <a:lnTo>
                    <a:pt x="317" y="137"/>
                  </a:lnTo>
                  <a:lnTo>
                    <a:pt x="320" y="132"/>
                  </a:lnTo>
                  <a:lnTo>
                    <a:pt x="320"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32" name="Freeform 151"/>
            <p:cNvSpPr>
              <a:spLocks/>
            </p:cNvSpPr>
            <p:nvPr/>
          </p:nvSpPr>
          <p:spPr bwMode="auto">
            <a:xfrm>
              <a:off x="1540" y="3856"/>
              <a:ext cx="126" cy="142"/>
            </a:xfrm>
            <a:custGeom>
              <a:avLst/>
              <a:gdLst>
                <a:gd name="T0" fmla="*/ 2 w 503"/>
                <a:gd name="T1" fmla="*/ 2 h 567"/>
                <a:gd name="T2" fmla="*/ 2 w 503"/>
                <a:gd name="T3" fmla="*/ 2 h 567"/>
                <a:gd name="T4" fmla="*/ 1 w 503"/>
                <a:gd name="T5" fmla="*/ 2 h 567"/>
                <a:gd name="T6" fmla="*/ 1 w 503"/>
                <a:gd name="T7" fmla="*/ 2 h 567"/>
                <a:gd name="T8" fmla="*/ 1 w 503"/>
                <a:gd name="T9" fmla="*/ 2 h 567"/>
                <a:gd name="T10" fmla="*/ 1 w 503"/>
                <a:gd name="T11" fmla="*/ 2 h 567"/>
                <a:gd name="T12" fmla="*/ 1 w 503"/>
                <a:gd name="T13" fmla="*/ 2 h 567"/>
                <a:gd name="T14" fmla="*/ 0 w 503"/>
                <a:gd name="T15" fmla="*/ 1 h 567"/>
                <a:gd name="T16" fmla="*/ 1 w 503"/>
                <a:gd name="T17" fmla="*/ 1 h 567"/>
                <a:gd name="T18" fmla="*/ 1 w 503"/>
                <a:gd name="T19" fmla="*/ 0 h 567"/>
                <a:gd name="T20" fmla="*/ 1 w 503"/>
                <a:gd name="T21" fmla="*/ 0 h 567"/>
                <a:gd name="T22" fmla="*/ 1 w 503"/>
                <a:gd name="T23" fmla="*/ 0 h 567"/>
                <a:gd name="T24" fmla="*/ 1 w 503"/>
                <a:gd name="T25" fmla="*/ 0 h 567"/>
                <a:gd name="T26" fmla="*/ 1 w 503"/>
                <a:gd name="T27" fmla="*/ 0 h 567"/>
                <a:gd name="T28" fmla="*/ 1 w 503"/>
                <a:gd name="T29" fmla="*/ 0 h 567"/>
                <a:gd name="T30" fmla="*/ 1 w 503"/>
                <a:gd name="T31" fmla="*/ 0 h 567"/>
                <a:gd name="T32" fmla="*/ 1 w 503"/>
                <a:gd name="T33" fmla="*/ 0 h 567"/>
                <a:gd name="T34" fmla="*/ 1 w 503"/>
                <a:gd name="T35" fmla="*/ 0 h 567"/>
                <a:gd name="T36" fmla="*/ 1 w 503"/>
                <a:gd name="T37" fmla="*/ 0 h 567"/>
                <a:gd name="T38" fmla="*/ 1 w 503"/>
                <a:gd name="T39" fmla="*/ 0 h 567"/>
                <a:gd name="T40" fmla="*/ 1 w 503"/>
                <a:gd name="T41" fmla="*/ 0 h 567"/>
                <a:gd name="T42" fmla="*/ 0 w 503"/>
                <a:gd name="T43" fmla="*/ 0 h 567"/>
                <a:gd name="T44" fmla="*/ 1 w 503"/>
                <a:gd name="T45" fmla="*/ 0 h 567"/>
                <a:gd name="T46" fmla="*/ 1 w 503"/>
                <a:gd name="T47" fmla="*/ 1 h 567"/>
                <a:gd name="T48" fmla="*/ 0 w 503"/>
                <a:gd name="T49" fmla="*/ 1 h 567"/>
                <a:gd name="T50" fmla="*/ 0 w 503"/>
                <a:gd name="T51" fmla="*/ 0 h 567"/>
                <a:gd name="T52" fmla="*/ 0 w 503"/>
                <a:gd name="T53" fmla="*/ 0 h 567"/>
                <a:gd name="T54" fmla="*/ 0 w 503"/>
                <a:gd name="T55" fmla="*/ 1 h 567"/>
                <a:gd name="T56" fmla="*/ 0 w 503"/>
                <a:gd name="T57" fmla="*/ 1 h 567"/>
                <a:gd name="T58" fmla="*/ 0 w 503"/>
                <a:gd name="T59" fmla="*/ 1 h 567"/>
                <a:gd name="T60" fmla="*/ 0 w 503"/>
                <a:gd name="T61" fmla="*/ 1 h 567"/>
                <a:gd name="T62" fmla="*/ 0 w 503"/>
                <a:gd name="T63" fmla="*/ 2 h 567"/>
                <a:gd name="T64" fmla="*/ 0 w 503"/>
                <a:gd name="T65" fmla="*/ 2 h 567"/>
                <a:gd name="T66" fmla="*/ 0 w 503"/>
                <a:gd name="T67" fmla="*/ 2 h 567"/>
                <a:gd name="T68" fmla="*/ 0 w 503"/>
                <a:gd name="T69" fmla="*/ 2 h 567"/>
                <a:gd name="T70" fmla="*/ 0 w 503"/>
                <a:gd name="T71" fmla="*/ 2 h 567"/>
                <a:gd name="T72" fmla="*/ 0 w 503"/>
                <a:gd name="T73" fmla="*/ 2 h 567"/>
                <a:gd name="T74" fmla="*/ 0 w 503"/>
                <a:gd name="T75" fmla="*/ 2 h 567"/>
                <a:gd name="T76" fmla="*/ 0 w 503"/>
                <a:gd name="T77" fmla="*/ 2 h 567"/>
                <a:gd name="T78" fmla="*/ 0 w 503"/>
                <a:gd name="T79" fmla="*/ 2 h 567"/>
                <a:gd name="T80" fmla="*/ 1 w 503"/>
                <a:gd name="T81" fmla="*/ 2 h 567"/>
                <a:gd name="T82" fmla="*/ 1 w 503"/>
                <a:gd name="T83" fmla="*/ 2 h 567"/>
                <a:gd name="T84" fmla="*/ 1 w 503"/>
                <a:gd name="T85" fmla="*/ 2 h 567"/>
                <a:gd name="T86" fmla="*/ 0 w 503"/>
                <a:gd name="T87" fmla="*/ 2 h 567"/>
                <a:gd name="T88" fmla="*/ 0 w 503"/>
                <a:gd name="T89" fmla="*/ 2 h 567"/>
                <a:gd name="T90" fmla="*/ 1 w 503"/>
                <a:gd name="T91" fmla="*/ 2 h 567"/>
                <a:gd name="T92" fmla="*/ 1 w 503"/>
                <a:gd name="T93" fmla="*/ 2 h 567"/>
                <a:gd name="T94" fmla="*/ 1 w 503"/>
                <a:gd name="T95" fmla="*/ 2 h 567"/>
                <a:gd name="T96" fmla="*/ 1 w 503"/>
                <a:gd name="T97" fmla="*/ 2 h 567"/>
                <a:gd name="T98" fmla="*/ 1 w 503"/>
                <a:gd name="T99" fmla="*/ 2 h 567"/>
                <a:gd name="T100" fmla="*/ 1 w 503"/>
                <a:gd name="T101" fmla="*/ 2 h 567"/>
                <a:gd name="T102" fmla="*/ 1 w 503"/>
                <a:gd name="T103" fmla="*/ 2 h 567"/>
                <a:gd name="T104" fmla="*/ 1 w 503"/>
                <a:gd name="T105" fmla="*/ 2 h 567"/>
                <a:gd name="T106" fmla="*/ 1 w 503"/>
                <a:gd name="T107" fmla="*/ 2 h 567"/>
                <a:gd name="T108" fmla="*/ 1 w 503"/>
                <a:gd name="T109" fmla="*/ 2 h 567"/>
                <a:gd name="T110" fmla="*/ 2 w 503"/>
                <a:gd name="T111" fmla="*/ 2 h 567"/>
                <a:gd name="T112" fmla="*/ 2 w 503"/>
                <a:gd name="T113" fmla="*/ 2 h 567"/>
                <a:gd name="T114" fmla="*/ 2 w 503"/>
                <a:gd name="T115" fmla="*/ 2 h 567"/>
                <a:gd name="T116" fmla="*/ 2 w 503"/>
                <a:gd name="T117" fmla="*/ 2 h 5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3"/>
                <a:gd name="T178" fmla="*/ 0 h 567"/>
                <a:gd name="T179" fmla="*/ 503 w 503"/>
                <a:gd name="T180" fmla="*/ 567 h 5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3" h="567">
                  <a:moveTo>
                    <a:pt x="460" y="516"/>
                  </a:moveTo>
                  <a:lnTo>
                    <a:pt x="457" y="518"/>
                  </a:lnTo>
                  <a:lnTo>
                    <a:pt x="452" y="521"/>
                  </a:lnTo>
                  <a:lnTo>
                    <a:pt x="443" y="524"/>
                  </a:lnTo>
                  <a:lnTo>
                    <a:pt x="433" y="527"/>
                  </a:lnTo>
                  <a:lnTo>
                    <a:pt x="421" y="530"/>
                  </a:lnTo>
                  <a:lnTo>
                    <a:pt x="408" y="534"/>
                  </a:lnTo>
                  <a:lnTo>
                    <a:pt x="394" y="537"/>
                  </a:lnTo>
                  <a:lnTo>
                    <a:pt x="379" y="540"/>
                  </a:lnTo>
                  <a:lnTo>
                    <a:pt x="363" y="542"/>
                  </a:lnTo>
                  <a:lnTo>
                    <a:pt x="347" y="544"/>
                  </a:lnTo>
                  <a:lnTo>
                    <a:pt x="330" y="546"/>
                  </a:lnTo>
                  <a:lnTo>
                    <a:pt x="313" y="546"/>
                  </a:lnTo>
                  <a:lnTo>
                    <a:pt x="297" y="544"/>
                  </a:lnTo>
                  <a:lnTo>
                    <a:pt x="282" y="542"/>
                  </a:lnTo>
                  <a:lnTo>
                    <a:pt x="266" y="538"/>
                  </a:lnTo>
                  <a:lnTo>
                    <a:pt x="252" y="533"/>
                  </a:lnTo>
                  <a:lnTo>
                    <a:pt x="238" y="526"/>
                  </a:lnTo>
                  <a:lnTo>
                    <a:pt x="224" y="520"/>
                  </a:lnTo>
                  <a:lnTo>
                    <a:pt x="210" y="512"/>
                  </a:lnTo>
                  <a:lnTo>
                    <a:pt x="195" y="504"/>
                  </a:lnTo>
                  <a:lnTo>
                    <a:pt x="180" y="496"/>
                  </a:lnTo>
                  <a:lnTo>
                    <a:pt x="165" y="486"/>
                  </a:lnTo>
                  <a:lnTo>
                    <a:pt x="149" y="475"/>
                  </a:lnTo>
                  <a:lnTo>
                    <a:pt x="136" y="462"/>
                  </a:lnTo>
                  <a:lnTo>
                    <a:pt x="122" y="448"/>
                  </a:lnTo>
                  <a:lnTo>
                    <a:pt x="110" y="432"/>
                  </a:lnTo>
                  <a:lnTo>
                    <a:pt x="100" y="412"/>
                  </a:lnTo>
                  <a:lnTo>
                    <a:pt x="90" y="392"/>
                  </a:lnTo>
                  <a:lnTo>
                    <a:pt x="81" y="368"/>
                  </a:lnTo>
                  <a:lnTo>
                    <a:pt x="75" y="341"/>
                  </a:lnTo>
                  <a:lnTo>
                    <a:pt x="70" y="310"/>
                  </a:lnTo>
                  <a:lnTo>
                    <a:pt x="68" y="277"/>
                  </a:lnTo>
                  <a:lnTo>
                    <a:pt x="70" y="220"/>
                  </a:lnTo>
                  <a:lnTo>
                    <a:pt x="80" y="174"/>
                  </a:lnTo>
                  <a:lnTo>
                    <a:pt x="95" y="136"/>
                  </a:lnTo>
                  <a:lnTo>
                    <a:pt x="114" y="105"/>
                  </a:lnTo>
                  <a:lnTo>
                    <a:pt x="134" y="82"/>
                  </a:lnTo>
                  <a:lnTo>
                    <a:pt x="154" y="65"/>
                  </a:lnTo>
                  <a:lnTo>
                    <a:pt x="172" y="52"/>
                  </a:lnTo>
                  <a:lnTo>
                    <a:pt x="187" y="43"/>
                  </a:lnTo>
                  <a:lnTo>
                    <a:pt x="200" y="36"/>
                  </a:lnTo>
                  <a:lnTo>
                    <a:pt x="212" y="27"/>
                  </a:lnTo>
                  <a:lnTo>
                    <a:pt x="224" y="20"/>
                  </a:lnTo>
                  <a:lnTo>
                    <a:pt x="234" y="13"/>
                  </a:lnTo>
                  <a:lnTo>
                    <a:pt x="239" y="8"/>
                  </a:lnTo>
                  <a:lnTo>
                    <a:pt x="240" y="3"/>
                  </a:lnTo>
                  <a:lnTo>
                    <a:pt x="235" y="0"/>
                  </a:lnTo>
                  <a:lnTo>
                    <a:pt x="222" y="0"/>
                  </a:lnTo>
                  <a:lnTo>
                    <a:pt x="221" y="1"/>
                  </a:lnTo>
                  <a:lnTo>
                    <a:pt x="217" y="3"/>
                  </a:lnTo>
                  <a:lnTo>
                    <a:pt x="210" y="7"/>
                  </a:lnTo>
                  <a:lnTo>
                    <a:pt x="201" y="12"/>
                  </a:lnTo>
                  <a:lnTo>
                    <a:pt x="191" y="18"/>
                  </a:lnTo>
                  <a:lnTo>
                    <a:pt x="179" y="26"/>
                  </a:lnTo>
                  <a:lnTo>
                    <a:pt x="167" y="35"/>
                  </a:lnTo>
                  <a:lnTo>
                    <a:pt x="153" y="44"/>
                  </a:lnTo>
                  <a:lnTo>
                    <a:pt x="149" y="41"/>
                  </a:lnTo>
                  <a:lnTo>
                    <a:pt x="145" y="36"/>
                  </a:lnTo>
                  <a:lnTo>
                    <a:pt x="140" y="30"/>
                  </a:lnTo>
                  <a:lnTo>
                    <a:pt x="134" y="24"/>
                  </a:lnTo>
                  <a:lnTo>
                    <a:pt x="128" y="18"/>
                  </a:lnTo>
                  <a:lnTo>
                    <a:pt x="121" y="14"/>
                  </a:lnTo>
                  <a:lnTo>
                    <a:pt x="115" y="11"/>
                  </a:lnTo>
                  <a:lnTo>
                    <a:pt x="109" y="10"/>
                  </a:lnTo>
                  <a:lnTo>
                    <a:pt x="106" y="12"/>
                  </a:lnTo>
                  <a:lnTo>
                    <a:pt x="107" y="18"/>
                  </a:lnTo>
                  <a:lnTo>
                    <a:pt x="111" y="26"/>
                  </a:lnTo>
                  <a:lnTo>
                    <a:pt x="118" y="35"/>
                  </a:lnTo>
                  <a:lnTo>
                    <a:pt x="124" y="43"/>
                  </a:lnTo>
                  <a:lnTo>
                    <a:pt x="131" y="50"/>
                  </a:lnTo>
                  <a:lnTo>
                    <a:pt x="135" y="55"/>
                  </a:lnTo>
                  <a:lnTo>
                    <a:pt x="137" y="58"/>
                  </a:lnTo>
                  <a:lnTo>
                    <a:pt x="140" y="56"/>
                  </a:lnTo>
                  <a:lnTo>
                    <a:pt x="134" y="61"/>
                  </a:lnTo>
                  <a:lnTo>
                    <a:pt x="130" y="65"/>
                  </a:lnTo>
                  <a:lnTo>
                    <a:pt x="124" y="69"/>
                  </a:lnTo>
                  <a:lnTo>
                    <a:pt x="119" y="75"/>
                  </a:lnTo>
                  <a:lnTo>
                    <a:pt x="117" y="72"/>
                  </a:lnTo>
                  <a:lnTo>
                    <a:pt x="113" y="67"/>
                  </a:lnTo>
                  <a:lnTo>
                    <a:pt x="108" y="63"/>
                  </a:lnTo>
                  <a:lnTo>
                    <a:pt x="103" y="58"/>
                  </a:lnTo>
                  <a:lnTo>
                    <a:pt x="96" y="52"/>
                  </a:lnTo>
                  <a:lnTo>
                    <a:pt x="90" y="49"/>
                  </a:lnTo>
                  <a:lnTo>
                    <a:pt x="83" y="46"/>
                  </a:lnTo>
                  <a:lnTo>
                    <a:pt x="77" y="43"/>
                  </a:lnTo>
                  <a:lnTo>
                    <a:pt x="72" y="44"/>
                  </a:lnTo>
                  <a:lnTo>
                    <a:pt x="74" y="48"/>
                  </a:lnTo>
                  <a:lnTo>
                    <a:pt x="77" y="54"/>
                  </a:lnTo>
                  <a:lnTo>
                    <a:pt x="83" y="61"/>
                  </a:lnTo>
                  <a:lnTo>
                    <a:pt x="91" y="68"/>
                  </a:lnTo>
                  <a:lnTo>
                    <a:pt x="97" y="76"/>
                  </a:lnTo>
                  <a:lnTo>
                    <a:pt x="104" y="82"/>
                  </a:lnTo>
                  <a:lnTo>
                    <a:pt x="108" y="86"/>
                  </a:lnTo>
                  <a:lnTo>
                    <a:pt x="104" y="91"/>
                  </a:lnTo>
                  <a:lnTo>
                    <a:pt x="100" y="95"/>
                  </a:lnTo>
                  <a:lnTo>
                    <a:pt x="95" y="101"/>
                  </a:lnTo>
                  <a:lnTo>
                    <a:pt x="91" y="106"/>
                  </a:lnTo>
                  <a:lnTo>
                    <a:pt x="89" y="103"/>
                  </a:lnTo>
                  <a:lnTo>
                    <a:pt x="85" y="99"/>
                  </a:lnTo>
                  <a:lnTo>
                    <a:pt x="81" y="93"/>
                  </a:lnTo>
                  <a:lnTo>
                    <a:pt x="77" y="89"/>
                  </a:lnTo>
                  <a:lnTo>
                    <a:pt x="71" y="85"/>
                  </a:lnTo>
                  <a:lnTo>
                    <a:pt x="66" y="81"/>
                  </a:lnTo>
                  <a:lnTo>
                    <a:pt x="58" y="79"/>
                  </a:lnTo>
                  <a:lnTo>
                    <a:pt x="51" y="78"/>
                  </a:lnTo>
                  <a:lnTo>
                    <a:pt x="44" y="79"/>
                  </a:lnTo>
                  <a:lnTo>
                    <a:pt x="43" y="84"/>
                  </a:lnTo>
                  <a:lnTo>
                    <a:pt x="46" y="90"/>
                  </a:lnTo>
                  <a:lnTo>
                    <a:pt x="53" y="97"/>
                  </a:lnTo>
                  <a:lnTo>
                    <a:pt x="59" y="104"/>
                  </a:lnTo>
                  <a:lnTo>
                    <a:pt x="68" y="112"/>
                  </a:lnTo>
                  <a:lnTo>
                    <a:pt x="75" y="117"/>
                  </a:lnTo>
                  <a:lnTo>
                    <a:pt x="80" y="121"/>
                  </a:lnTo>
                  <a:lnTo>
                    <a:pt x="72" y="133"/>
                  </a:lnTo>
                  <a:lnTo>
                    <a:pt x="65" y="146"/>
                  </a:lnTo>
                  <a:lnTo>
                    <a:pt x="59" y="159"/>
                  </a:lnTo>
                  <a:lnTo>
                    <a:pt x="54" y="174"/>
                  </a:lnTo>
                  <a:lnTo>
                    <a:pt x="50" y="188"/>
                  </a:lnTo>
                  <a:lnTo>
                    <a:pt x="48" y="203"/>
                  </a:lnTo>
                  <a:lnTo>
                    <a:pt x="45" y="218"/>
                  </a:lnTo>
                  <a:lnTo>
                    <a:pt x="45" y="234"/>
                  </a:lnTo>
                  <a:lnTo>
                    <a:pt x="46" y="266"/>
                  </a:lnTo>
                  <a:lnTo>
                    <a:pt x="49" y="295"/>
                  </a:lnTo>
                  <a:lnTo>
                    <a:pt x="52" y="321"/>
                  </a:lnTo>
                  <a:lnTo>
                    <a:pt x="56" y="346"/>
                  </a:lnTo>
                  <a:lnTo>
                    <a:pt x="52" y="347"/>
                  </a:lnTo>
                  <a:lnTo>
                    <a:pt x="43" y="348"/>
                  </a:lnTo>
                  <a:lnTo>
                    <a:pt x="33" y="350"/>
                  </a:lnTo>
                  <a:lnTo>
                    <a:pt x="23" y="354"/>
                  </a:lnTo>
                  <a:lnTo>
                    <a:pt x="13" y="357"/>
                  </a:lnTo>
                  <a:lnTo>
                    <a:pt x="4" y="361"/>
                  </a:lnTo>
                  <a:lnTo>
                    <a:pt x="0" y="366"/>
                  </a:lnTo>
                  <a:lnTo>
                    <a:pt x="0" y="371"/>
                  </a:lnTo>
                  <a:lnTo>
                    <a:pt x="4" y="375"/>
                  </a:lnTo>
                  <a:lnTo>
                    <a:pt x="11" y="376"/>
                  </a:lnTo>
                  <a:lnTo>
                    <a:pt x="20" y="376"/>
                  </a:lnTo>
                  <a:lnTo>
                    <a:pt x="30" y="375"/>
                  </a:lnTo>
                  <a:lnTo>
                    <a:pt x="40" y="373"/>
                  </a:lnTo>
                  <a:lnTo>
                    <a:pt x="50" y="370"/>
                  </a:lnTo>
                  <a:lnTo>
                    <a:pt x="56" y="368"/>
                  </a:lnTo>
                  <a:lnTo>
                    <a:pt x="61" y="367"/>
                  </a:lnTo>
                  <a:lnTo>
                    <a:pt x="63" y="374"/>
                  </a:lnTo>
                  <a:lnTo>
                    <a:pt x="66" y="382"/>
                  </a:lnTo>
                  <a:lnTo>
                    <a:pt x="68" y="389"/>
                  </a:lnTo>
                  <a:lnTo>
                    <a:pt x="70" y="397"/>
                  </a:lnTo>
                  <a:lnTo>
                    <a:pt x="65" y="400"/>
                  </a:lnTo>
                  <a:lnTo>
                    <a:pt x="57" y="406"/>
                  </a:lnTo>
                  <a:lnTo>
                    <a:pt x="50" y="411"/>
                  </a:lnTo>
                  <a:lnTo>
                    <a:pt x="41" y="418"/>
                  </a:lnTo>
                  <a:lnTo>
                    <a:pt x="33" y="423"/>
                  </a:lnTo>
                  <a:lnTo>
                    <a:pt x="29" y="428"/>
                  </a:lnTo>
                  <a:lnTo>
                    <a:pt x="27" y="433"/>
                  </a:lnTo>
                  <a:lnTo>
                    <a:pt x="30" y="435"/>
                  </a:lnTo>
                  <a:lnTo>
                    <a:pt x="37" y="435"/>
                  </a:lnTo>
                  <a:lnTo>
                    <a:pt x="43" y="433"/>
                  </a:lnTo>
                  <a:lnTo>
                    <a:pt x="51" y="431"/>
                  </a:lnTo>
                  <a:lnTo>
                    <a:pt x="58" y="427"/>
                  </a:lnTo>
                  <a:lnTo>
                    <a:pt x="66" y="424"/>
                  </a:lnTo>
                  <a:lnTo>
                    <a:pt x="71" y="420"/>
                  </a:lnTo>
                  <a:lnTo>
                    <a:pt x="76" y="418"/>
                  </a:lnTo>
                  <a:lnTo>
                    <a:pt x="79" y="415"/>
                  </a:lnTo>
                  <a:lnTo>
                    <a:pt x="82" y="423"/>
                  </a:lnTo>
                  <a:lnTo>
                    <a:pt x="87" y="432"/>
                  </a:lnTo>
                  <a:lnTo>
                    <a:pt x="92" y="439"/>
                  </a:lnTo>
                  <a:lnTo>
                    <a:pt x="96" y="446"/>
                  </a:lnTo>
                  <a:lnTo>
                    <a:pt x="95" y="445"/>
                  </a:lnTo>
                  <a:lnTo>
                    <a:pt x="94" y="445"/>
                  </a:lnTo>
                  <a:lnTo>
                    <a:pt x="93" y="445"/>
                  </a:lnTo>
                  <a:lnTo>
                    <a:pt x="92" y="446"/>
                  </a:lnTo>
                  <a:lnTo>
                    <a:pt x="88" y="449"/>
                  </a:lnTo>
                  <a:lnTo>
                    <a:pt x="81" y="453"/>
                  </a:lnTo>
                  <a:lnTo>
                    <a:pt x="75" y="459"/>
                  </a:lnTo>
                  <a:lnTo>
                    <a:pt x="68" y="465"/>
                  </a:lnTo>
                  <a:lnTo>
                    <a:pt x="63" y="472"/>
                  </a:lnTo>
                  <a:lnTo>
                    <a:pt x="59" y="478"/>
                  </a:lnTo>
                  <a:lnTo>
                    <a:pt x="58" y="484"/>
                  </a:lnTo>
                  <a:lnTo>
                    <a:pt x="61" y="487"/>
                  </a:lnTo>
                  <a:lnTo>
                    <a:pt x="66" y="486"/>
                  </a:lnTo>
                  <a:lnTo>
                    <a:pt x="72" y="483"/>
                  </a:lnTo>
                  <a:lnTo>
                    <a:pt x="80" y="477"/>
                  </a:lnTo>
                  <a:lnTo>
                    <a:pt x="87" y="472"/>
                  </a:lnTo>
                  <a:lnTo>
                    <a:pt x="94" y="466"/>
                  </a:lnTo>
                  <a:lnTo>
                    <a:pt x="100" y="461"/>
                  </a:lnTo>
                  <a:lnTo>
                    <a:pt x="104" y="458"/>
                  </a:lnTo>
                  <a:lnTo>
                    <a:pt x="105" y="457"/>
                  </a:lnTo>
                  <a:lnTo>
                    <a:pt x="109" y="461"/>
                  </a:lnTo>
                  <a:lnTo>
                    <a:pt x="114" y="466"/>
                  </a:lnTo>
                  <a:lnTo>
                    <a:pt x="118" y="471"/>
                  </a:lnTo>
                  <a:lnTo>
                    <a:pt x="122" y="476"/>
                  </a:lnTo>
                  <a:lnTo>
                    <a:pt x="119" y="479"/>
                  </a:lnTo>
                  <a:lnTo>
                    <a:pt x="114" y="485"/>
                  </a:lnTo>
                  <a:lnTo>
                    <a:pt x="109" y="492"/>
                  </a:lnTo>
                  <a:lnTo>
                    <a:pt x="104" y="499"/>
                  </a:lnTo>
                  <a:lnTo>
                    <a:pt x="100" y="508"/>
                  </a:lnTo>
                  <a:lnTo>
                    <a:pt x="96" y="515"/>
                  </a:lnTo>
                  <a:lnTo>
                    <a:pt x="95" y="523"/>
                  </a:lnTo>
                  <a:lnTo>
                    <a:pt x="97" y="529"/>
                  </a:lnTo>
                  <a:lnTo>
                    <a:pt x="102" y="533"/>
                  </a:lnTo>
                  <a:lnTo>
                    <a:pt x="108" y="531"/>
                  </a:lnTo>
                  <a:lnTo>
                    <a:pt x="115" y="526"/>
                  </a:lnTo>
                  <a:lnTo>
                    <a:pt x="120" y="517"/>
                  </a:lnTo>
                  <a:lnTo>
                    <a:pt x="127" y="509"/>
                  </a:lnTo>
                  <a:lnTo>
                    <a:pt x="131" y="499"/>
                  </a:lnTo>
                  <a:lnTo>
                    <a:pt x="135" y="492"/>
                  </a:lnTo>
                  <a:lnTo>
                    <a:pt x="136" y="489"/>
                  </a:lnTo>
                  <a:lnTo>
                    <a:pt x="142" y="493"/>
                  </a:lnTo>
                  <a:lnTo>
                    <a:pt x="146" y="497"/>
                  </a:lnTo>
                  <a:lnTo>
                    <a:pt x="152" y="501"/>
                  </a:lnTo>
                  <a:lnTo>
                    <a:pt x="157" y="505"/>
                  </a:lnTo>
                  <a:lnTo>
                    <a:pt x="172" y="516"/>
                  </a:lnTo>
                  <a:lnTo>
                    <a:pt x="188" y="526"/>
                  </a:lnTo>
                  <a:lnTo>
                    <a:pt x="205" y="535"/>
                  </a:lnTo>
                  <a:lnTo>
                    <a:pt x="223" y="543"/>
                  </a:lnTo>
                  <a:lnTo>
                    <a:pt x="241" y="551"/>
                  </a:lnTo>
                  <a:lnTo>
                    <a:pt x="261" y="556"/>
                  </a:lnTo>
                  <a:lnTo>
                    <a:pt x="280" y="562"/>
                  </a:lnTo>
                  <a:lnTo>
                    <a:pt x="301" y="565"/>
                  </a:lnTo>
                  <a:lnTo>
                    <a:pt x="323" y="567"/>
                  </a:lnTo>
                  <a:lnTo>
                    <a:pt x="343" y="567"/>
                  </a:lnTo>
                  <a:lnTo>
                    <a:pt x="365" y="566"/>
                  </a:lnTo>
                  <a:lnTo>
                    <a:pt x="387" y="563"/>
                  </a:lnTo>
                  <a:lnTo>
                    <a:pt x="407" y="559"/>
                  </a:lnTo>
                  <a:lnTo>
                    <a:pt x="429" y="551"/>
                  </a:lnTo>
                  <a:lnTo>
                    <a:pt x="451" y="542"/>
                  </a:lnTo>
                  <a:lnTo>
                    <a:pt x="471" y="531"/>
                  </a:lnTo>
                  <a:lnTo>
                    <a:pt x="492" y="518"/>
                  </a:lnTo>
                  <a:lnTo>
                    <a:pt x="502" y="510"/>
                  </a:lnTo>
                  <a:lnTo>
                    <a:pt x="503" y="507"/>
                  </a:lnTo>
                  <a:lnTo>
                    <a:pt x="497" y="505"/>
                  </a:lnTo>
                  <a:lnTo>
                    <a:pt x="487" y="507"/>
                  </a:lnTo>
                  <a:lnTo>
                    <a:pt x="477" y="510"/>
                  </a:lnTo>
                  <a:lnTo>
                    <a:pt x="467" y="513"/>
                  </a:lnTo>
                  <a:lnTo>
                    <a:pt x="460" y="5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grpSp>
      <p:sp>
        <p:nvSpPr>
          <p:cNvPr id="2090133" name="Rectangle 152"/>
          <p:cNvSpPr>
            <a:spLocks noChangeArrowheads="1"/>
          </p:cNvSpPr>
          <p:nvPr/>
        </p:nvSpPr>
        <p:spPr bwMode="auto">
          <a:xfrm>
            <a:off x="7877320" y="2466834"/>
            <a:ext cx="298450" cy="188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033" tIns="45535" rIns="91033" bIns="45535"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34" name="Freeform 153"/>
          <p:cNvSpPr>
            <a:spLocks/>
          </p:cNvSpPr>
          <p:nvPr/>
        </p:nvSpPr>
        <p:spPr bwMode="auto">
          <a:xfrm>
            <a:off x="8145608" y="2269986"/>
            <a:ext cx="196850" cy="147637"/>
          </a:xfrm>
          <a:custGeom>
            <a:avLst/>
            <a:gdLst>
              <a:gd name="T0" fmla="*/ 2147483647 w 79"/>
              <a:gd name="T1" fmla="*/ 2147483647 h 59"/>
              <a:gd name="T2" fmla="*/ 2147483647 w 79"/>
              <a:gd name="T3" fmla="*/ 2147483647 h 59"/>
              <a:gd name="T4" fmla="*/ 2147483647 w 79"/>
              <a:gd name="T5" fmla="*/ 2147483647 h 59"/>
              <a:gd name="T6" fmla="*/ 2147483647 w 79"/>
              <a:gd name="T7" fmla="*/ 2147483647 h 59"/>
              <a:gd name="T8" fmla="*/ 2147483647 w 79"/>
              <a:gd name="T9" fmla="*/ 2147483647 h 59"/>
              <a:gd name="T10" fmla="*/ 2147483647 w 79"/>
              <a:gd name="T11" fmla="*/ 2147483647 h 59"/>
              <a:gd name="T12" fmla="*/ 2147483647 w 79"/>
              <a:gd name="T13" fmla="*/ 2147483647 h 59"/>
              <a:gd name="T14" fmla="*/ 2147483647 w 79"/>
              <a:gd name="T15" fmla="*/ 2147483647 h 59"/>
              <a:gd name="T16" fmla="*/ 2147483647 w 79"/>
              <a:gd name="T17" fmla="*/ 2147483647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59"/>
              <a:gd name="T29" fmla="*/ 79 w 79"/>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59">
                <a:moveTo>
                  <a:pt x="8" y="44"/>
                </a:moveTo>
                <a:cubicBezTo>
                  <a:pt x="10" y="33"/>
                  <a:pt x="14" y="20"/>
                  <a:pt x="3" y="14"/>
                </a:cubicBezTo>
                <a:cubicBezTo>
                  <a:pt x="0" y="0"/>
                  <a:pt x="16" y="7"/>
                  <a:pt x="26" y="8"/>
                </a:cubicBezTo>
                <a:cubicBezTo>
                  <a:pt x="28" y="19"/>
                  <a:pt x="31" y="18"/>
                  <a:pt x="42" y="17"/>
                </a:cubicBezTo>
                <a:cubicBezTo>
                  <a:pt x="45" y="9"/>
                  <a:pt x="51" y="11"/>
                  <a:pt x="59" y="12"/>
                </a:cubicBezTo>
                <a:cubicBezTo>
                  <a:pt x="60" y="35"/>
                  <a:pt x="59" y="27"/>
                  <a:pt x="75" y="32"/>
                </a:cubicBezTo>
                <a:cubicBezTo>
                  <a:pt x="74" y="54"/>
                  <a:pt x="79" y="54"/>
                  <a:pt x="63" y="59"/>
                </a:cubicBezTo>
                <a:cubicBezTo>
                  <a:pt x="48" y="58"/>
                  <a:pt x="32" y="59"/>
                  <a:pt x="17" y="57"/>
                </a:cubicBezTo>
                <a:cubicBezTo>
                  <a:pt x="11" y="56"/>
                  <a:pt x="17" y="44"/>
                  <a:pt x="8" y="44"/>
                </a:cubicBezTo>
                <a:close/>
              </a:path>
            </a:pathLst>
          </a:custGeom>
          <a:solidFill>
            <a:srgbClr val="FFCC99"/>
          </a:solidFill>
          <a:ln w="9525">
            <a:solidFill>
              <a:schemeClr val="tx1"/>
            </a:solidFill>
            <a:round/>
            <a:headEnd/>
            <a:tailEnd/>
          </a:ln>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35" name="Freeform 154"/>
          <p:cNvSpPr>
            <a:spLocks/>
          </p:cNvSpPr>
          <p:nvPr/>
        </p:nvSpPr>
        <p:spPr bwMode="auto">
          <a:xfrm>
            <a:off x="7609033" y="2312846"/>
            <a:ext cx="207962" cy="196850"/>
          </a:xfrm>
          <a:custGeom>
            <a:avLst/>
            <a:gdLst>
              <a:gd name="T0" fmla="*/ 2147483647 w 84"/>
              <a:gd name="T1" fmla="*/ 2147483647 h 79"/>
              <a:gd name="T2" fmla="*/ 2147483647 w 84"/>
              <a:gd name="T3" fmla="*/ 0 h 79"/>
              <a:gd name="T4" fmla="*/ 2147483647 w 84"/>
              <a:gd name="T5" fmla="*/ 2147483647 h 79"/>
              <a:gd name="T6" fmla="*/ 2147483647 w 84"/>
              <a:gd name="T7" fmla="*/ 2147483647 h 79"/>
              <a:gd name="T8" fmla="*/ 0 w 84"/>
              <a:gd name="T9" fmla="*/ 2147483647 h 79"/>
              <a:gd name="T10" fmla="*/ 2147483647 w 84"/>
              <a:gd name="T11" fmla="*/ 2147483647 h 79"/>
              <a:gd name="T12" fmla="*/ 2147483647 w 84"/>
              <a:gd name="T13" fmla="*/ 2147483647 h 79"/>
              <a:gd name="T14" fmla="*/ 2147483647 w 84"/>
              <a:gd name="T15" fmla="*/ 2147483647 h 79"/>
              <a:gd name="T16" fmla="*/ 2147483647 w 84"/>
              <a:gd name="T17" fmla="*/ 2147483647 h 79"/>
              <a:gd name="T18" fmla="*/ 2147483647 w 84"/>
              <a:gd name="T19" fmla="*/ 2147483647 h 79"/>
              <a:gd name="T20" fmla="*/ 2147483647 w 84"/>
              <a:gd name="T21" fmla="*/ 2147483647 h 79"/>
              <a:gd name="T22" fmla="*/ 2147483647 w 84"/>
              <a:gd name="T23" fmla="*/ 2147483647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79"/>
              <a:gd name="T38" fmla="*/ 84 w 84"/>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79">
                <a:moveTo>
                  <a:pt x="74" y="36"/>
                </a:moveTo>
                <a:cubicBezTo>
                  <a:pt x="69" y="24"/>
                  <a:pt x="72" y="11"/>
                  <a:pt x="66" y="0"/>
                </a:cubicBezTo>
                <a:cubicBezTo>
                  <a:pt x="50" y="1"/>
                  <a:pt x="56" y="0"/>
                  <a:pt x="51" y="10"/>
                </a:cubicBezTo>
                <a:cubicBezTo>
                  <a:pt x="49" y="42"/>
                  <a:pt x="30" y="11"/>
                  <a:pt x="8" y="28"/>
                </a:cubicBezTo>
                <a:cubicBezTo>
                  <a:pt x="4" y="37"/>
                  <a:pt x="4" y="45"/>
                  <a:pt x="0" y="54"/>
                </a:cubicBezTo>
                <a:cubicBezTo>
                  <a:pt x="5" y="60"/>
                  <a:pt x="9" y="62"/>
                  <a:pt x="15" y="69"/>
                </a:cubicBezTo>
                <a:cubicBezTo>
                  <a:pt x="17" y="71"/>
                  <a:pt x="18" y="77"/>
                  <a:pt x="20" y="78"/>
                </a:cubicBezTo>
                <a:cubicBezTo>
                  <a:pt x="22" y="79"/>
                  <a:pt x="24" y="79"/>
                  <a:pt x="26" y="79"/>
                </a:cubicBezTo>
                <a:cubicBezTo>
                  <a:pt x="49" y="77"/>
                  <a:pt x="39" y="71"/>
                  <a:pt x="53" y="69"/>
                </a:cubicBezTo>
                <a:cubicBezTo>
                  <a:pt x="60" y="64"/>
                  <a:pt x="73" y="71"/>
                  <a:pt x="78" y="64"/>
                </a:cubicBezTo>
                <a:cubicBezTo>
                  <a:pt x="84" y="55"/>
                  <a:pt x="82" y="41"/>
                  <a:pt x="75" y="33"/>
                </a:cubicBezTo>
                <a:cubicBezTo>
                  <a:pt x="73" y="30"/>
                  <a:pt x="66" y="28"/>
                  <a:pt x="66" y="28"/>
                </a:cubicBezTo>
              </a:path>
            </a:pathLst>
          </a:custGeom>
          <a:solidFill>
            <a:srgbClr val="FFCC99"/>
          </a:solidFill>
          <a:ln w="9525">
            <a:solidFill>
              <a:schemeClr val="tx1"/>
            </a:solidFill>
            <a:round/>
            <a:headEnd/>
            <a:tailEnd/>
          </a:ln>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36" name="Freeform 155"/>
          <p:cNvSpPr>
            <a:spLocks/>
          </p:cNvSpPr>
          <p:nvPr/>
        </p:nvSpPr>
        <p:spPr bwMode="auto">
          <a:xfrm>
            <a:off x="7807470" y="2200136"/>
            <a:ext cx="311150" cy="369887"/>
          </a:xfrm>
          <a:custGeom>
            <a:avLst/>
            <a:gdLst>
              <a:gd name="T0" fmla="*/ 2147483647 w 125"/>
              <a:gd name="T1" fmla="*/ 2147483647 h 148"/>
              <a:gd name="T2" fmla="*/ 2147483647 w 125"/>
              <a:gd name="T3" fmla="*/ 2147483647 h 148"/>
              <a:gd name="T4" fmla="*/ 2147483647 w 125"/>
              <a:gd name="T5" fmla="*/ 2147483647 h 148"/>
              <a:gd name="T6" fmla="*/ 2147483647 w 125"/>
              <a:gd name="T7" fmla="*/ 2147483647 h 148"/>
              <a:gd name="T8" fmla="*/ 2147483647 w 125"/>
              <a:gd name="T9" fmla="*/ 2147483647 h 148"/>
              <a:gd name="T10" fmla="*/ 2147483647 w 125"/>
              <a:gd name="T11" fmla="*/ 2147483647 h 148"/>
              <a:gd name="T12" fmla="*/ 2147483647 w 125"/>
              <a:gd name="T13" fmla="*/ 2147483647 h 148"/>
              <a:gd name="T14" fmla="*/ 2147483647 w 125"/>
              <a:gd name="T15" fmla="*/ 2147483647 h 148"/>
              <a:gd name="T16" fmla="*/ 2147483647 w 125"/>
              <a:gd name="T17" fmla="*/ 2147483647 h 148"/>
              <a:gd name="T18" fmla="*/ 2147483647 w 125"/>
              <a:gd name="T19" fmla="*/ 2147483647 h 148"/>
              <a:gd name="T20" fmla="*/ 2147483647 w 125"/>
              <a:gd name="T21" fmla="*/ 2147483647 h 148"/>
              <a:gd name="T22" fmla="*/ 2147483647 w 125"/>
              <a:gd name="T23" fmla="*/ 2147483647 h 148"/>
              <a:gd name="T24" fmla="*/ 2147483647 w 125"/>
              <a:gd name="T25" fmla="*/ 2147483647 h 148"/>
              <a:gd name="T26" fmla="*/ 2147483647 w 125"/>
              <a:gd name="T27" fmla="*/ 2147483647 h 148"/>
              <a:gd name="T28" fmla="*/ 2147483647 w 125"/>
              <a:gd name="T29" fmla="*/ 2147483647 h 148"/>
              <a:gd name="T30" fmla="*/ 2147483647 w 125"/>
              <a:gd name="T31" fmla="*/ 2147483647 h 148"/>
              <a:gd name="T32" fmla="*/ 2147483647 w 125"/>
              <a:gd name="T33" fmla="*/ 2147483647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48"/>
              <a:gd name="T53" fmla="*/ 125 w 125"/>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48">
                <a:moveTo>
                  <a:pt x="115" y="142"/>
                </a:moveTo>
                <a:cubicBezTo>
                  <a:pt x="114" y="120"/>
                  <a:pt x="120" y="108"/>
                  <a:pt x="109" y="93"/>
                </a:cubicBezTo>
                <a:cubicBezTo>
                  <a:pt x="108" y="87"/>
                  <a:pt x="106" y="82"/>
                  <a:pt x="105" y="76"/>
                </a:cubicBezTo>
                <a:cubicBezTo>
                  <a:pt x="106" y="55"/>
                  <a:pt x="104" y="63"/>
                  <a:pt x="115" y="55"/>
                </a:cubicBezTo>
                <a:cubicBezTo>
                  <a:pt x="121" y="42"/>
                  <a:pt x="125" y="21"/>
                  <a:pt x="109" y="18"/>
                </a:cubicBezTo>
                <a:cubicBezTo>
                  <a:pt x="94" y="10"/>
                  <a:pt x="110" y="18"/>
                  <a:pt x="69" y="15"/>
                </a:cubicBezTo>
                <a:cubicBezTo>
                  <a:pt x="62" y="14"/>
                  <a:pt x="56" y="7"/>
                  <a:pt x="49" y="6"/>
                </a:cubicBezTo>
                <a:cubicBezTo>
                  <a:pt x="14" y="7"/>
                  <a:pt x="25" y="0"/>
                  <a:pt x="13" y="16"/>
                </a:cubicBezTo>
                <a:cubicBezTo>
                  <a:pt x="12" y="22"/>
                  <a:pt x="10" y="27"/>
                  <a:pt x="9" y="33"/>
                </a:cubicBezTo>
                <a:cubicBezTo>
                  <a:pt x="10" y="69"/>
                  <a:pt x="0" y="70"/>
                  <a:pt x="24" y="73"/>
                </a:cubicBezTo>
                <a:cubicBezTo>
                  <a:pt x="25" y="79"/>
                  <a:pt x="28" y="82"/>
                  <a:pt x="30" y="87"/>
                </a:cubicBezTo>
                <a:cubicBezTo>
                  <a:pt x="31" y="100"/>
                  <a:pt x="32" y="99"/>
                  <a:pt x="45" y="100"/>
                </a:cubicBezTo>
                <a:cubicBezTo>
                  <a:pt x="65" y="107"/>
                  <a:pt x="28" y="92"/>
                  <a:pt x="52" y="129"/>
                </a:cubicBezTo>
                <a:cubicBezTo>
                  <a:pt x="55" y="134"/>
                  <a:pt x="63" y="130"/>
                  <a:pt x="69" y="130"/>
                </a:cubicBezTo>
                <a:cubicBezTo>
                  <a:pt x="73" y="148"/>
                  <a:pt x="71" y="142"/>
                  <a:pt x="97" y="144"/>
                </a:cubicBezTo>
                <a:cubicBezTo>
                  <a:pt x="121" y="140"/>
                  <a:pt x="102" y="143"/>
                  <a:pt x="112" y="133"/>
                </a:cubicBezTo>
                <a:cubicBezTo>
                  <a:pt x="118" y="127"/>
                  <a:pt x="117" y="135"/>
                  <a:pt x="117" y="130"/>
                </a:cubicBezTo>
              </a:path>
            </a:pathLst>
          </a:custGeom>
          <a:solidFill>
            <a:srgbClr val="FFCC99"/>
          </a:solidFill>
          <a:ln w="9525">
            <a:solidFill>
              <a:schemeClr val="tx1"/>
            </a:solidFill>
            <a:round/>
            <a:headEnd/>
            <a:tailEnd/>
          </a:ln>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37" name="Oval 156"/>
          <p:cNvSpPr>
            <a:spLocks noChangeArrowheads="1"/>
          </p:cNvSpPr>
          <p:nvPr/>
        </p:nvSpPr>
        <p:spPr bwMode="auto">
          <a:xfrm>
            <a:off x="7929708" y="2176323"/>
            <a:ext cx="114300" cy="87313"/>
          </a:xfrm>
          <a:prstGeom prst="ellipse">
            <a:avLst/>
          </a:prstGeom>
          <a:solidFill>
            <a:schemeClr val="bg1"/>
          </a:solidFill>
          <a:ln w="9525">
            <a:solidFill>
              <a:schemeClr val="tx1"/>
            </a:solidFill>
            <a:round/>
            <a:headEnd/>
            <a:tailEnd/>
          </a:ln>
        </p:spPr>
        <p:txBody>
          <a:bodyPr wrap="none" lIns="91033" tIns="45535" rIns="91033" bIns="45535"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38" name="Oval 157"/>
          <p:cNvSpPr>
            <a:spLocks noChangeArrowheads="1"/>
          </p:cNvSpPr>
          <p:nvPr/>
        </p:nvSpPr>
        <p:spPr bwMode="auto">
          <a:xfrm>
            <a:off x="7821758" y="2216011"/>
            <a:ext cx="139700" cy="166687"/>
          </a:xfrm>
          <a:prstGeom prst="ellipse">
            <a:avLst/>
          </a:prstGeom>
          <a:solidFill>
            <a:schemeClr val="bg1"/>
          </a:solidFill>
          <a:ln w="9525">
            <a:solidFill>
              <a:schemeClr val="tx1"/>
            </a:solidFill>
            <a:round/>
            <a:headEnd/>
            <a:tailEnd/>
          </a:ln>
        </p:spPr>
        <p:txBody>
          <a:bodyPr wrap="none" lIns="91033" tIns="45535" rIns="91033" bIns="45535"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39" name="Freeform 158"/>
          <p:cNvSpPr>
            <a:spLocks/>
          </p:cNvSpPr>
          <p:nvPr/>
        </p:nvSpPr>
        <p:spPr bwMode="auto">
          <a:xfrm>
            <a:off x="7758258" y="2365234"/>
            <a:ext cx="461962" cy="722312"/>
          </a:xfrm>
          <a:custGeom>
            <a:avLst/>
            <a:gdLst>
              <a:gd name="T0" fmla="*/ 2147483647 w 186"/>
              <a:gd name="T1" fmla="*/ 2147483647 h 290"/>
              <a:gd name="T2" fmla="*/ 2147483647 w 186"/>
              <a:gd name="T3" fmla="*/ 2147483647 h 290"/>
              <a:gd name="T4" fmla="*/ 2147483647 w 186"/>
              <a:gd name="T5" fmla="*/ 2147483647 h 290"/>
              <a:gd name="T6" fmla="*/ 2147483647 w 186"/>
              <a:gd name="T7" fmla="*/ 2147483647 h 290"/>
              <a:gd name="T8" fmla="*/ 2147483647 w 186"/>
              <a:gd name="T9" fmla="*/ 2147483647 h 290"/>
              <a:gd name="T10" fmla="*/ 2147483647 w 186"/>
              <a:gd name="T11" fmla="*/ 2147483647 h 290"/>
              <a:gd name="T12" fmla="*/ 2147483647 w 186"/>
              <a:gd name="T13" fmla="*/ 2147483647 h 290"/>
              <a:gd name="T14" fmla="*/ 2147483647 w 186"/>
              <a:gd name="T15" fmla="*/ 2147483647 h 290"/>
              <a:gd name="T16" fmla="*/ 2147483647 w 186"/>
              <a:gd name="T17" fmla="*/ 2147483647 h 290"/>
              <a:gd name="T18" fmla="*/ 2147483647 w 186"/>
              <a:gd name="T19" fmla="*/ 2147483647 h 290"/>
              <a:gd name="T20" fmla="*/ 2147483647 w 186"/>
              <a:gd name="T21" fmla="*/ 2147483647 h 290"/>
              <a:gd name="T22" fmla="*/ 2147483647 w 186"/>
              <a:gd name="T23" fmla="*/ 2147483647 h 290"/>
              <a:gd name="T24" fmla="*/ 2147483647 w 186"/>
              <a:gd name="T25" fmla="*/ 2147483647 h 290"/>
              <a:gd name="T26" fmla="*/ 2147483647 w 186"/>
              <a:gd name="T27" fmla="*/ 2147483647 h 290"/>
              <a:gd name="T28" fmla="*/ 2147483647 w 186"/>
              <a:gd name="T29" fmla="*/ 2147483647 h 290"/>
              <a:gd name="T30" fmla="*/ 2147483647 w 186"/>
              <a:gd name="T31" fmla="*/ 2147483647 h 290"/>
              <a:gd name="T32" fmla="*/ 2147483647 w 186"/>
              <a:gd name="T33" fmla="*/ 2147483647 h 290"/>
              <a:gd name="T34" fmla="*/ 2147483647 w 186"/>
              <a:gd name="T35" fmla="*/ 2147483647 h 290"/>
              <a:gd name="T36" fmla="*/ 2147483647 w 186"/>
              <a:gd name="T37" fmla="*/ 2147483647 h 290"/>
              <a:gd name="T38" fmla="*/ 2147483647 w 186"/>
              <a:gd name="T39" fmla="*/ 2147483647 h 290"/>
              <a:gd name="T40" fmla="*/ 2147483647 w 186"/>
              <a:gd name="T41" fmla="*/ 2147483647 h 290"/>
              <a:gd name="T42" fmla="*/ 2147483647 w 186"/>
              <a:gd name="T43" fmla="*/ 2147483647 h 290"/>
              <a:gd name="T44" fmla="*/ 2147483647 w 186"/>
              <a:gd name="T45" fmla="*/ 2147483647 h 290"/>
              <a:gd name="T46" fmla="*/ 2147483647 w 186"/>
              <a:gd name="T47" fmla="*/ 2147483647 h 290"/>
              <a:gd name="T48" fmla="*/ 2147483647 w 186"/>
              <a:gd name="T49" fmla="*/ 2147483647 h 290"/>
              <a:gd name="T50" fmla="*/ 2147483647 w 186"/>
              <a:gd name="T51" fmla="*/ 2147483647 h 290"/>
              <a:gd name="T52" fmla="*/ 2147483647 w 186"/>
              <a:gd name="T53" fmla="*/ 2147483647 h 290"/>
              <a:gd name="T54" fmla="*/ 2147483647 w 186"/>
              <a:gd name="T55" fmla="*/ 2147483647 h 290"/>
              <a:gd name="T56" fmla="*/ 2147483647 w 186"/>
              <a:gd name="T57" fmla="*/ 2147483647 h 290"/>
              <a:gd name="T58" fmla="*/ 2147483647 w 186"/>
              <a:gd name="T59" fmla="*/ 2147483647 h 290"/>
              <a:gd name="T60" fmla="*/ 2147483647 w 186"/>
              <a:gd name="T61" fmla="*/ 2147483647 h 290"/>
              <a:gd name="T62" fmla="*/ 2147483647 w 186"/>
              <a:gd name="T63" fmla="*/ 2147483647 h 290"/>
              <a:gd name="T64" fmla="*/ 2147483647 w 186"/>
              <a:gd name="T65" fmla="*/ 2147483647 h 290"/>
              <a:gd name="T66" fmla="*/ 2147483647 w 186"/>
              <a:gd name="T67" fmla="*/ 2147483647 h 290"/>
              <a:gd name="T68" fmla="*/ 2147483647 w 186"/>
              <a:gd name="T69" fmla="*/ 2147483647 h 290"/>
              <a:gd name="T70" fmla="*/ 2147483647 w 186"/>
              <a:gd name="T71" fmla="*/ 2147483647 h 290"/>
              <a:gd name="T72" fmla="*/ 2147483647 w 186"/>
              <a:gd name="T73" fmla="*/ 2147483647 h 290"/>
              <a:gd name="T74" fmla="*/ 2147483647 w 186"/>
              <a:gd name="T75" fmla="*/ 2147483647 h 290"/>
              <a:gd name="T76" fmla="*/ 2147483647 w 186"/>
              <a:gd name="T77" fmla="*/ 2147483647 h 290"/>
              <a:gd name="T78" fmla="*/ 2147483647 w 186"/>
              <a:gd name="T79" fmla="*/ 2147483647 h 290"/>
              <a:gd name="T80" fmla="*/ 2147483647 w 186"/>
              <a:gd name="T81" fmla="*/ 2147483647 h 2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6"/>
              <a:gd name="T124" fmla="*/ 0 h 290"/>
              <a:gd name="T125" fmla="*/ 186 w 186"/>
              <a:gd name="T126" fmla="*/ 290 h 2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6" h="290">
                <a:moveTo>
                  <a:pt x="165" y="1"/>
                </a:moveTo>
                <a:cubicBezTo>
                  <a:pt x="176" y="5"/>
                  <a:pt x="167" y="0"/>
                  <a:pt x="173" y="12"/>
                </a:cubicBezTo>
                <a:cubicBezTo>
                  <a:pt x="175" y="15"/>
                  <a:pt x="183" y="19"/>
                  <a:pt x="186" y="21"/>
                </a:cubicBezTo>
                <a:cubicBezTo>
                  <a:pt x="185" y="30"/>
                  <a:pt x="182" y="27"/>
                  <a:pt x="174" y="30"/>
                </a:cubicBezTo>
                <a:cubicBezTo>
                  <a:pt x="173" y="31"/>
                  <a:pt x="162" y="40"/>
                  <a:pt x="165" y="42"/>
                </a:cubicBezTo>
                <a:cubicBezTo>
                  <a:pt x="166" y="43"/>
                  <a:pt x="179" y="30"/>
                  <a:pt x="183" y="28"/>
                </a:cubicBezTo>
                <a:cubicBezTo>
                  <a:pt x="181" y="47"/>
                  <a:pt x="175" y="55"/>
                  <a:pt x="161" y="66"/>
                </a:cubicBezTo>
                <a:cubicBezTo>
                  <a:pt x="159" y="70"/>
                  <a:pt x="158" y="75"/>
                  <a:pt x="156" y="79"/>
                </a:cubicBezTo>
                <a:cubicBezTo>
                  <a:pt x="151" y="102"/>
                  <a:pt x="161" y="143"/>
                  <a:pt x="149" y="162"/>
                </a:cubicBezTo>
                <a:cubicBezTo>
                  <a:pt x="146" y="177"/>
                  <a:pt x="136" y="193"/>
                  <a:pt x="120" y="196"/>
                </a:cubicBezTo>
                <a:cubicBezTo>
                  <a:pt x="92" y="210"/>
                  <a:pt x="111" y="251"/>
                  <a:pt x="132" y="261"/>
                </a:cubicBezTo>
                <a:cubicBezTo>
                  <a:pt x="136" y="263"/>
                  <a:pt x="139" y="264"/>
                  <a:pt x="143" y="265"/>
                </a:cubicBezTo>
                <a:cubicBezTo>
                  <a:pt x="154" y="273"/>
                  <a:pt x="149" y="284"/>
                  <a:pt x="138" y="288"/>
                </a:cubicBezTo>
                <a:cubicBezTo>
                  <a:pt x="121" y="286"/>
                  <a:pt x="100" y="283"/>
                  <a:pt x="93" y="265"/>
                </a:cubicBezTo>
                <a:cubicBezTo>
                  <a:pt x="100" y="244"/>
                  <a:pt x="96" y="230"/>
                  <a:pt x="95" y="204"/>
                </a:cubicBezTo>
                <a:cubicBezTo>
                  <a:pt x="64" y="210"/>
                  <a:pt x="111" y="269"/>
                  <a:pt x="78" y="276"/>
                </a:cubicBezTo>
                <a:cubicBezTo>
                  <a:pt x="72" y="280"/>
                  <a:pt x="66" y="283"/>
                  <a:pt x="62" y="289"/>
                </a:cubicBezTo>
                <a:cubicBezTo>
                  <a:pt x="56" y="289"/>
                  <a:pt x="50" y="290"/>
                  <a:pt x="44" y="288"/>
                </a:cubicBezTo>
                <a:cubicBezTo>
                  <a:pt x="39" y="286"/>
                  <a:pt x="40" y="276"/>
                  <a:pt x="42" y="271"/>
                </a:cubicBezTo>
                <a:cubicBezTo>
                  <a:pt x="44" y="268"/>
                  <a:pt x="49" y="269"/>
                  <a:pt x="53" y="268"/>
                </a:cubicBezTo>
                <a:cubicBezTo>
                  <a:pt x="58" y="264"/>
                  <a:pt x="59" y="261"/>
                  <a:pt x="65" y="259"/>
                </a:cubicBezTo>
                <a:cubicBezTo>
                  <a:pt x="80" y="240"/>
                  <a:pt x="84" y="191"/>
                  <a:pt x="57" y="186"/>
                </a:cubicBezTo>
                <a:cubicBezTo>
                  <a:pt x="51" y="181"/>
                  <a:pt x="50" y="174"/>
                  <a:pt x="45" y="168"/>
                </a:cubicBezTo>
                <a:cubicBezTo>
                  <a:pt x="43" y="161"/>
                  <a:pt x="42" y="151"/>
                  <a:pt x="39" y="144"/>
                </a:cubicBezTo>
                <a:cubicBezTo>
                  <a:pt x="41" y="124"/>
                  <a:pt x="40" y="121"/>
                  <a:pt x="50" y="108"/>
                </a:cubicBezTo>
                <a:cubicBezTo>
                  <a:pt x="51" y="97"/>
                  <a:pt x="56" y="93"/>
                  <a:pt x="45" y="87"/>
                </a:cubicBezTo>
                <a:cubicBezTo>
                  <a:pt x="42" y="81"/>
                  <a:pt x="39" y="79"/>
                  <a:pt x="33" y="76"/>
                </a:cubicBezTo>
                <a:cubicBezTo>
                  <a:pt x="28" y="69"/>
                  <a:pt x="29" y="65"/>
                  <a:pt x="21" y="60"/>
                </a:cubicBezTo>
                <a:cubicBezTo>
                  <a:pt x="17" y="53"/>
                  <a:pt x="11" y="51"/>
                  <a:pt x="5" y="46"/>
                </a:cubicBezTo>
                <a:cubicBezTo>
                  <a:pt x="0" y="37"/>
                  <a:pt x="13" y="32"/>
                  <a:pt x="20" y="28"/>
                </a:cubicBezTo>
                <a:cubicBezTo>
                  <a:pt x="26" y="30"/>
                  <a:pt x="31" y="33"/>
                  <a:pt x="38" y="34"/>
                </a:cubicBezTo>
                <a:cubicBezTo>
                  <a:pt x="43" y="38"/>
                  <a:pt x="54" y="42"/>
                  <a:pt x="54" y="42"/>
                </a:cubicBezTo>
                <a:cubicBezTo>
                  <a:pt x="59" y="49"/>
                  <a:pt x="68" y="50"/>
                  <a:pt x="75" y="54"/>
                </a:cubicBezTo>
                <a:cubicBezTo>
                  <a:pt x="79" y="59"/>
                  <a:pt x="83" y="60"/>
                  <a:pt x="87" y="66"/>
                </a:cubicBezTo>
                <a:cubicBezTo>
                  <a:pt x="90" y="85"/>
                  <a:pt x="88" y="87"/>
                  <a:pt x="105" y="94"/>
                </a:cubicBezTo>
                <a:cubicBezTo>
                  <a:pt x="111" y="104"/>
                  <a:pt x="107" y="115"/>
                  <a:pt x="114" y="124"/>
                </a:cubicBezTo>
                <a:cubicBezTo>
                  <a:pt x="117" y="152"/>
                  <a:pt x="115" y="138"/>
                  <a:pt x="122" y="127"/>
                </a:cubicBezTo>
                <a:cubicBezTo>
                  <a:pt x="124" y="114"/>
                  <a:pt x="122" y="91"/>
                  <a:pt x="134" y="85"/>
                </a:cubicBezTo>
                <a:cubicBezTo>
                  <a:pt x="144" y="71"/>
                  <a:pt x="135" y="85"/>
                  <a:pt x="138" y="45"/>
                </a:cubicBezTo>
                <a:cubicBezTo>
                  <a:pt x="139" y="38"/>
                  <a:pt x="147" y="33"/>
                  <a:pt x="152" y="28"/>
                </a:cubicBezTo>
                <a:cubicBezTo>
                  <a:pt x="154" y="14"/>
                  <a:pt x="160" y="13"/>
                  <a:pt x="165" y="1"/>
                </a:cubicBezTo>
                <a:close/>
              </a:path>
            </a:pathLst>
          </a:custGeom>
          <a:solidFill>
            <a:schemeClr val="tx1"/>
          </a:solidFill>
          <a:ln w="9525">
            <a:solidFill>
              <a:schemeClr val="tx1"/>
            </a:solidFill>
            <a:round/>
            <a:headEnd/>
            <a:tailEnd/>
          </a:ln>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40" name="Freeform 159"/>
          <p:cNvSpPr>
            <a:spLocks/>
          </p:cNvSpPr>
          <p:nvPr/>
        </p:nvSpPr>
        <p:spPr bwMode="auto">
          <a:xfrm>
            <a:off x="7931297" y="2471596"/>
            <a:ext cx="195263" cy="165100"/>
          </a:xfrm>
          <a:custGeom>
            <a:avLst/>
            <a:gdLst>
              <a:gd name="T0" fmla="*/ 2147483647 w 78"/>
              <a:gd name="T1" fmla="*/ 2147483647 h 66"/>
              <a:gd name="T2" fmla="*/ 2147483647 w 78"/>
              <a:gd name="T3" fmla="*/ 2147483647 h 66"/>
              <a:gd name="T4" fmla="*/ 2147483647 w 78"/>
              <a:gd name="T5" fmla="*/ 2147483647 h 66"/>
              <a:gd name="T6" fmla="*/ 2147483647 w 78"/>
              <a:gd name="T7" fmla="*/ 2147483647 h 66"/>
              <a:gd name="T8" fmla="*/ 2147483647 w 78"/>
              <a:gd name="T9" fmla="*/ 2147483647 h 66"/>
              <a:gd name="T10" fmla="*/ 2147483647 w 78"/>
              <a:gd name="T11" fmla="*/ 2147483647 h 66"/>
              <a:gd name="T12" fmla="*/ 2147483647 w 78"/>
              <a:gd name="T13" fmla="*/ 2147483647 h 66"/>
              <a:gd name="T14" fmla="*/ 2147483647 w 78"/>
              <a:gd name="T15" fmla="*/ 2147483647 h 66"/>
              <a:gd name="T16" fmla="*/ 2147483647 w 78"/>
              <a:gd name="T17" fmla="*/ 214748364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66"/>
              <a:gd name="T29" fmla="*/ 78 w 7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66">
                <a:moveTo>
                  <a:pt x="42" y="27"/>
                </a:moveTo>
                <a:cubicBezTo>
                  <a:pt x="40" y="15"/>
                  <a:pt x="40" y="7"/>
                  <a:pt x="27" y="5"/>
                </a:cubicBezTo>
                <a:cubicBezTo>
                  <a:pt x="21" y="0"/>
                  <a:pt x="18" y="1"/>
                  <a:pt x="14" y="8"/>
                </a:cubicBezTo>
                <a:cubicBezTo>
                  <a:pt x="15" y="39"/>
                  <a:pt x="0" y="66"/>
                  <a:pt x="29" y="60"/>
                </a:cubicBezTo>
                <a:cubicBezTo>
                  <a:pt x="34" y="53"/>
                  <a:pt x="30" y="47"/>
                  <a:pt x="38" y="42"/>
                </a:cubicBezTo>
                <a:cubicBezTo>
                  <a:pt x="57" y="45"/>
                  <a:pt x="46" y="47"/>
                  <a:pt x="60" y="53"/>
                </a:cubicBezTo>
                <a:cubicBezTo>
                  <a:pt x="61" y="57"/>
                  <a:pt x="71" y="61"/>
                  <a:pt x="72" y="57"/>
                </a:cubicBezTo>
                <a:cubicBezTo>
                  <a:pt x="78" y="33"/>
                  <a:pt x="76" y="21"/>
                  <a:pt x="57" y="17"/>
                </a:cubicBezTo>
                <a:cubicBezTo>
                  <a:pt x="47" y="18"/>
                  <a:pt x="42" y="16"/>
                  <a:pt x="42" y="27"/>
                </a:cubicBezTo>
                <a:close/>
              </a:path>
            </a:pathLst>
          </a:custGeom>
          <a:solidFill>
            <a:schemeClr val="accent1"/>
          </a:solidFill>
          <a:ln w="9525">
            <a:solidFill>
              <a:schemeClr val="tx1"/>
            </a:solidFill>
            <a:round/>
            <a:headEnd/>
            <a:tailEnd/>
          </a:ln>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41" name="Freeform 160"/>
          <p:cNvSpPr>
            <a:spLocks/>
          </p:cNvSpPr>
          <p:nvPr/>
        </p:nvSpPr>
        <p:spPr bwMode="auto">
          <a:xfrm>
            <a:off x="7964633" y="2392221"/>
            <a:ext cx="88900" cy="44450"/>
          </a:xfrm>
          <a:custGeom>
            <a:avLst/>
            <a:gdLst>
              <a:gd name="T0" fmla="*/ 0 w 36"/>
              <a:gd name="T1" fmla="*/ 0 h 18"/>
              <a:gd name="T2" fmla="*/ 2147483647 w 36"/>
              <a:gd name="T3" fmla="*/ 2147483647 h 18"/>
              <a:gd name="T4" fmla="*/ 0 60000 65536"/>
              <a:gd name="T5" fmla="*/ 0 60000 65536"/>
              <a:gd name="T6" fmla="*/ 0 w 36"/>
              <a:gd name="T7" fmla="*/ 0 h 18"/>
              <a:gd name="T8" fmla="*/ 36 w 36"/>
              <a:gd name="T9" fmla="*/ 18 h 18"/>
            </a:gdLst>
            <a:ahLst/>
            <a:cxnLst>
              <a:cxn ang="T4">
                <a:pos x="T0" y="T1"/>
              </a:cxn>
              <a:cxn ang="T5">
                <a:pos x="T2" y="T3"/>
              </a:cxn>
            </a:cxnLst>
            <a:rect l="T6" t="T7" r="T8" b="T9"/>
            <a:pathLst>
              <a:path w="36" h="18">
                <a:moveTo>
                  <a:pt x="0" y="0"/>
                </a:moveTo>
                <a:cubicBezTo>
                  <a:pt x="2" y="18"/>
                  <a:pt x="21" y="16"/>
                  <a:pt x="36" y="1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033" tIns="45535" rIns="91033" bIns="45535"/>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42" name="Oval 161"/>
          <p:cNvSpPr>
            <a:spLocks noChangeArrowheads="1"/>
          </p:cNvSpPr>
          <p:nvPr/>
        </p:nvSpPr>
        <p:spPr bwMode="auto">
          <a:xfrm>
            <a:off x="7851922" y="2225534"/>
            <a:ext cx="68263" cy="68262"/>
          </a:xfrm>
          <a:prstGeom prst="ellipse">
            <a:avLst/>
          </a:prstGeom>
          <a:solidFill>
            <a:schemeClr val="tx1"/>
          </a:solidFill>
          <a:ln>
            <a:noFill/>
          </a:ln>
          <a:extLst>
            <a:ext uri="{91240B29-F687-4F45-9708-019B960494DF}">
              <a14:hiddenLine xmlns:a14="http://schemas.microsoft.com/office/drawing/2010/main" w="3175">
                <a:solidFill>
                  <a:srgbClr val="000000"/>
                </a:solidFill>
                <a:round/>
                <a:headEnd/>
                <a:tailEnd/>
              </a14:hiddenLine>
            </a:ext>
          </a:extLst>
        </p:spPr>
        <p:txBody>
          <a:bodyPr wrap="none" lIns="91033" tIns="45535" rIns="91033" bIns="45535"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43" name="Oval 162"/>
          <p:cNvSpPr>
            <a:spLocks noChangeArrowheads="1"/>
          </p:cNvSpPr>
          <p:nvPr/>
        </p:nvSpPr>
        <p:spPr bwMode="auto">
          <a:xfrm>
            <a:off x="7956731" y="2166832"/>
            <a:ext cx="66675" cy="66675"/>
          </a:xfrm>
          <a:prstGeom prst="ellipse">
            <a:avLst/>
          </a:prstGeom>
          <a:solidFill>
            <a:schemeClr val="tx1"/>
          </a:solidFill>
          <a:ln>
            <a:noFill/>
          </a:ln>
          <a:extLst>
            <a:ext uri="{91240B29-F687-4F45-9708-019B960494DF}">
              <a14:hiddenLine xmlns:a14="http://schemas.microsoft.com/office/drawing/2010/main" w="3175">
                <a:solidFill>
                  <a:srgbClr val="000000"/>
                </a:solidFill>
                <a:round/>
                <a:headEnd/>
                <a:tailEnd/>
              </a14:hiddenLine>
            </a:ext>
          </a:extLst>
        </p:spPr>
        <p:txBody>
          <a:bodyPr wrap="none" lIns="91033" tIns="45535" rIns="91033" bIns="45535"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44" name="Line 163"/>
          <p:cNvSpPr>
            <a:spLocks noChangeShapeType="1"/>
          </p:cNvSpPr>
          <p:nvPr/>
        </p:nvSpPr>
        <p:spPr bwMode="auto">
          <a:xfrm flipH="1">
            <a:off x="8026545" y="2528746"/>
            <a:ext cx="7938" cy="52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055" tIns="45545" rIns="91055" bIns="45545"/>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145" name="Line 164"/>
          <p:cNvSpPr>
            <a:spLocks noChangeShapeType="1"/>
          </p:cNvSpPr>
          <p:nvPr/>
        </p:nvSpPr>
        <p:spPr bwMode="auto">
          <a:xfrm>
            <a:off x="8053533" y="2511284"/>
            <a:ext cx="0" cy="63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055" tIns="45545" rIns="91055" bIns="45545"/>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grpSp>
        <p:nvGrpSpPr>
          <p:cNvPr id="2090146" name="Group 165"/>
          <p:cNvGrpSpPr>
            <a:grpSpLocks/>
          </p:cNvGrpSpPr>
          <p:nvPr/>
        </p:nvGrpSpPr>
        <p:grpSpPr bwMode="auto">
          <a:xfrm>
            <a:off x="7797947" y="2027132"/>
            <a:ext cx="290513" cy="193675"/>
            <a:chOff x="2855" y="3791"/>
            <a:chExt cx="117" cy="78"/>
          </a:xfrm>
        </p:grpSpPr>
        <p:sp>
          <p:nvSpPr>
            <p:cNvPr id="2090147" name="Freeform 166"/>
            <p:cNvSpPr>
              <a:spLocks/>
            </p:cNvSpPr>
            <p:nvPr/>
          </p:nvSpPr>
          <p:spPr bwMode="auto">
            <a:xfrm>
              <a:off x="2862" y="3804"/>
              <a:ext cx="103" cy="65"/>
            </a:xfrm>
            <a:custGeom>
              <a:avLst/>
              <a:gdLst>
                <a:gd name="T0" fmla="*/ 4 w 298"/>
                <a:gd name="T1" fmla="*/ 0 h 190"/>
                <a:gd name="T2" fmla="*/ 3 w 298"/>
                <a:gd name="T3" fmla="*/ 1 h 190"/>
                <a:gd name="T4" fmla="*/ 2 w 298"/>
                <a:gd name="T5" fmla="*/ 0 h 190"/>
                <a:gd name="T6" fmla="*/ 1 w 298"/>
                <a:gd name="T7" fmla="*/ 1 h 190"/>
                <a:gd name="T8" fmla="*/ 0 w 298"/>
                <a:gd name="T9" fmla="*/ 0 h 190"/>
                <a:gd name="T10" fmla="*/ 0 w 298"/>
                <a:gd name="T11" fmla="*/ 2 h 190"/>
                <a:gd name="T12" fmla="*/ 0 w 298"/>
                <a:gd name="T13" fmla="*/ 2 h 190"/>
                <a:gd name="T14" fmla="*/ 0 w 298"/>
                <a:gd name="T15" fmla="*/ 2 h 190"/>
                <a:gd name="T16" fmla="*/ 1 w 298"/>
                <a:gd name="T17" fmla="*/ 2 h 190"/>
                <a:gd name="T18" fmla="*/ 1 w 298"/>
                <a:gd name="T19" fmla="*/ 3 h 190"/>
                <a:gd name="T20" fmla="*/ 1 w 298"/>
                <a:gd name="T21" fmla="*/ 3 h 190"/>
                <a:gd name="T22" fmla="*/ 1 w 298"/>
                <a:gd name="T23" fmla="*/ 3 h 190"/>
                <a:gd name="T24" fmla="*/ 2 w 298"/>
                <a:gd name="T25" fmla="*/ 3 h 190"/>
                <a:gd name="T26" fmla="*/ 2 w 298"/>
                <a:gd name="T27" fmla="*/ 3 h 190"/>
                <a:gd name="T28" fmla="*/ 2 w 298"/>
                <a:gd name="T29" fmla="*/ 3 h 190"/>
                <a:gd name="T30" fmla="*/ 3 w 298"/>
                <a:gd name="T31" fmla="*/ 3 h 190"/>
                <a:gd name="T32" fmla="*/ 3 w 298"/>
                <a:gd name="T33" fmla="*/ 3 h 190"/>
                <a:gd name="T34" fmla="*/ 3 w 298"/>
                <a:gd name="T35" fmla="*/ 3 h 190"/>
                <a:gd name="T36" fmla="*/ 3 w 298"/>
                <a:gd name="T37" fmla="*/ 2 h 190"/>
                <a:gd name="T38" fmla="*/ 4 w 298"/>
                <a:gd name="T39" fmla="*/ 2 h 190"/>
                <a:gd name="T40" fmla="*/ 4 w 298"/>
                <a:gd name="T41" fmla="*/ 2 h 190"/>
                <a:gd name="T42" fmla="*/ 4 w 298"/>
                <a:gd name="T43" fmla="*/ 2 h 190"/>
                <a:gd name="T44" fmla="*/ 4 w 298"/>
                <a:gd name="T45" fmla="*/ 2 h 190"/>
                <a:gd name="T46" fmla="*/ 4 w 298"/>
                <a:gd name="T47" fmla="*/ 1 h 190"/>
                <a:gd name="T48" fmla="*/ 4 w 298"/>
                <a:gd name="T49" fmla="*/ 1 h 190"/>
                <a:gd name="T50" fmla="*/ 4 w 298"/>
                <a:gd name="T51" fmla="*/ 0 h 1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8"/>
                <a:gd name="T79" fmla="*/ 0 h 190"/>
                <a:gd name="T80" fmla="*/ 298 w 298"/>
                <a:gd name="T81" fmla="*/ 190 h 1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8" h="190">
                  <a:moveTo>
                    <a:pt x="298" y="18"/>
                  </a:moveTo>
                  <a:lnTo>
                    <a:pt x="210" y="87"/>
                  </a:lnTo>
                  <a:lnTo>
                    <a:pt x="141" y="0"/>
                  </a:lnTo>
                  <a:lnTo>
                    <a:pt x="79" y="86"/>
                  </a:lnTo>
                  <a:lnTo>
                    <a:pt x="0" y="20"/>
                  </a:lnTo>
                  <a:lnTo>
                    <a:pt x="25" y="171"/>
                  </a:lnTo>
                  <a:lnTo>
                    <a:pt x="28" y="175"/>
                  </a:lnTo>
                  <a:lnTo>
                    <a:pt x="35" y="178"/>
                  </a:lnTo>
                  <a:lnTo>
                    <a:pt x="47" y="182"/>
                  </a:lnTo>
                  <a:lnTo>
                    <a:pt x="63" y="184"/>
                  </a:lnTo>
                  <a:lnTo>
                    <a:pt x="80" y="186"/>
                  </a:lnTo>
                  <a:lnTo>
                    <a:pt x="102" y="188"/>
                  </a:lnTo>
                  <a:lnTo>
                    <a:pt x="125" y="190"/>
                  </a:lnTo>
                  <a:lnTo>
                    <a:pt x="149" y="190"/>
                  </a:lnTo>
                  <a:lnTo>
                    <a:pt x="175" y="190"/>
                  </a:lnTo>
                  <a:lnTo>
                    <a:pt x="198" y="188"/>
                  </a:lnTo>
                  <a:lnTo>
                    <a:pt x="218" y="186"/>
                  </a:lnTo>
                  <a:lnTo>
                    <a:pt x="237" y="184"/>
                  </a:lnTo>
                  <a:lnTo>
                    <a:pt x="252" y="182"/>
                  </a:lnTo>
                  <a:lnTo>
                    <a:pt x="263" y="178"/>
                  </a:lnTo>
                  <a:lnTo>
                    <a:pt x="271" y="175"/>
                  </a:lnTo>
                  <a:lnTo>
                    <a:pt x="274" y="170"/>
                  </a:lnTo>
                  <a:lnTo>
                    <a:pt x="277" y="146"/>
                  </a:lnTo>
                  <a:lnTo>
                    <a:pt x="286" y="94"/>
                  </a:lnTo>
                  <a:lnTo>
                    <a:pt x="295" y="42"/>
                  </a:lnTo>
                  <a:lnTo>
                    <a:pt x="29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48" name="Freeform 167"/>
            <p:cNvSpPr>
              <a:spLocks/>
            </p:cNvSpPr>
            <p:nvPr/>
          </p:nvSpPr>
          <p:spPr bwMode="auto">
            <a:xfrm>
              <a:off x="2868" y="3812"/>
              <a:ext cx="93" cy="53"/>
            </a:xfrm>
            <a:custGeom>
              <a:avLst/>
              <a:gdLst>
                <a:gd name="T0" fmla="*/ 0 w 266"/>
                <a:gd name="T1" fmla="*/ 0 h 157"/>
                <a:gd name="T2" fmla="*/ 0 w 266"/>
                <a:gd name="T3" fmla="*/ 2 h 157"/>
                <a:gd name="T4" fmla="*/ 0 w 266"/>
                <a:gd name="T5" fmla="*/ 2 h 157"/>
                <a:gd name="T6" fmla="*/ 0 w 266"/>
                <a:gd name="T7" fmla="*/ 2 h 157"/>
                <a:gd name="T8" fmla="*/ 0 w 266"/>
                <a:gd name="T9" fmla="*/ 2 h 157"/>
                <a:gd name="T10" fmla="*/ 1 w 266"/>
                <a:gd name="T11" fmla="*/ 2 h 157"/>
                <a:gd name="T12" fmla="*/ 1 w 266"/>
                <a:gd name="T13" fmla="*/ 2 h 157"/>
                <a:gd name="T14" fmla="*/ 1 w 266"/>
                <a:gd name="T15" fmla="*/ 2 h 157"/>
                <a:gd name="T16" fmla="*/ 1 w 266"/>
                <a:gd name="T17" fmla="*/ 2 h 157"/>
                <a:gd name="T18" fmla="*/ 2 w 266"/>
                <a:gd name="T19" fmla="*/ 2 h 157"/>
                <a:gd name="T20" fmla="*/ 2 w 266"/>
                <a:gd name="T21" fmla="*/ 2 h 157"/>
                <a:gd name="T22" fmla="*/ 2 w 266"/>
                <a:gd name="T23" fmla="*/ 2 h 157"/>
                <a:gd name="T24" fmla="*/ 3 w 266"/>
                <a:gd name="T25" fmla="*/ 2 h 157"/>
                <a:gd name="T26" fmla="*/ 3 w 266"/>
                <a:gd name="T27" fmla="*/ 2 h 157"/>
                <a:gd name="T28" fmla="*/ 3 w 266"/>
                <a:gd name="T29" fmla="*/ 2 h 157"/>
                <a:gd name="T30" fmla="*/ 3 w 266"/>
                <a:gd name="T31" fmla="*/ 2 h 157"/>
                <a:gd name="T32" fmla="*/ 3 w 266"/>
                <a:gd name="T33" fmla="*/ 2 h 157"/>
                <a:gd name="T34" fmla="*/ 3 w 266"/>
                <a:gd name="T35" fmla="*/ 2 h 157"/>
                <a:gd name="T36" fmla="*/ 4 w 266"/>
                <a:gd name="T37" fmla="*/ 0 h 157"/>
                <a:gd name="T38" fmla="*/ 3 w 266"/>
                <a:gd name="T39" fmla="*/ 1 h 157"/>
                <a:gd name="T40" fmla="*/ 2 w 266"/>
                <a:gd name="T41" fmla="*/ 0 h 157"/>
                <a:gd name="T42" fmla="*/ 1 w 266"/>
                <a:gd name="T43" fmla="*/ 1 h 157"/>
                <a:gd name="T44" fmla="*/ 0 w 266"/>
                <a:gd name="T45" fmla="*/ 0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6"/>
                <a:gd name="T70" fmla="*/ 0 h 157"/>
                <a:gd name="T71" fmla="*/ 266 w 266"/>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6" h="157">
                  <a:moveTo>
                    <a:pt x="0" y="34"/>
                  </a:moveTo>
                  <a:lnTo>
                    <a:pt x="22" y="144"/>
                  </a:lnTo>
                  <a:lnTo>
                    <a:pt x="23" y="144"/>
                  </a:lnTo>
                  <a:lnTo>
                    <a:pt x="28" y="147"/>
                  </a:lnTo>
                  <a:lnTo>
                    <a:pt x="35" y="148"/>
                  </a:lnTo>
                  <a:lnTo>
                    <a:pt x="46" y="150"/>
                  </a:lnTo>
                  <a:lnTo>
                    <a:pt x="60" y="153"/>
                  </a:lnTo>
                  <a:lnTo>
                    <a:pt x="78" y="155"/>
                  </a:lnTo>
                  <a:lnTo>
                    <a:pt x="101" y="157"/>
                  </a:lnTo>
                  <a:lnTo>
                    <a:pt x="128" y="157"/>
                  </a:lnTo>
                  <a:lnTo>
                    <a:pt x="152" y="156"/>
                  </a:lnTo>
                  <a:lnTo>
                    <a:pt x="174" y="153"/>
                  </a:lnTo>
                  <a:lnTo>
                    <a:pt x="194" y="151"/>
                  </a:lnTo>
                  <a:lnTo>
                    <a:pt x="211" y="149"/>
                  </a:lnTo>
                  <a:lnTo>
                    <a:pt x="224" y="145"/>
                  </a:lnTo>
                  <a:lnTo>
                    <a:pt x="234" y="143"/>
                  </a:lnTo>
                  <a:lnTo>
                    <a:pt x="240" y="142"/>
                  </a:lnTo>
                  <a:lnTo>
                    <a:pt x="242" y="141"/>
                  </a:lnTo>
                  <a:lnTo>
                    <a:pt x="266" y="25"/>
                  </a:lnTo>
                  <a:lnTo>
                    <a:pt x="190" y="87"/>
                  </a:lnTo>
                  <a:lnTo>
                    <a:pt x="123" y="0"/>
                  </a:lnTo>
                  <a:lnTo>
                    <a:pt x="65" y="86"/>
                  </a:lnTo>
                  <a:lnTo>
                    <a:pt x="0" y="3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49" name="Freeform 168"/>
            <p:cNvSpPr>
              <a:spLocks/>
            </p:cNvSpPr>
            <p:nvPr/>
          </p:nvSpPr>
          <p:spPr bwMode="auto">
            <a:xfrm>
              <a:off x="2855" y="3802"/>
              <a:ext cx="15" cy="15"/>
            </a:xfrm>
            <a:custGeom>
              <a:avLst/>
              <a:gdLst>
                <a:gd name="T0" fmla="*/ 0 w 44"/>
                <a:gd name="T1" fmla="*/ 1 h 43"/>
                <a:gd name="T2" fmla="*/ 0 w 44"/>
                <a:gd name="T3" fmla="*/ 1 h 43"/>
                <a:gd name="T4" fmla="*/ 0 w 44"/>
                <a:gd name="T5" fmla="*/ 1 h 43"/>
                <a:gd name="T6" fmla="*/ 1 w 44"/>
                <a:gd name="T7" fmla="*/ 0 h 43"/>
                <a:gd name="T8" fmla="*/ 1 w 44"/>
                <a:gd name="T9" fmla="*/ 0 h 43"/>
                <a:gd name="T10" fmla="*/ 1 w 44"/>
                <a:gd name="T11" fmla="*/ 0 h 43"/>
                <a:gd name="T12" fmla="*/ 0 w 44"/>
                <a:gd name="T13" fmla="*/ 0 h 43"/>
                <a:gd name="T14" fmla="*/ 0 w 44"/>
                <a:gd name="T15" fmla="*/ 0 h 43"/>
                <a:gd name="T16" fmla="*/ 0 w 44"/>
                <a:gd name="T17" fmla="*/ 0 h 43"/>
                <a:gd name="T18" fmla="*/ 0 w 44"/>
                <a:gd name="T19" fmla="*/ 0 h 43"/>
                <a:gd name="T20" fmla="*/ 0 w 44"/>
                <a:gd name="T21" fmla="*/ 0 h 43"/>
                <a:gd name="T22" fmla="*/ 0 w 44"/>
                <a:gd name="T23" fmla="*/ 0 h 43"/>
                <a:gd name="T24" fmla="*/ 0 w 44"/>
                <a:gd name="T25" fmla="*/ 0 h 43"/>
                <a:gd name="T26" fmla="*/ 0 w 44"/>
                <a:gd name="T27" fmla="*/ 0 h 43"/>
                <a:gd name="T28" fmla="*/ 0 w 44"/>
                <a:gd name="T29" fmla="*/ 1 h 43"/>
                <a:gd name="T30" fmla="*/ 0 w 44"/>
                <a:gd name="T31" fmla="*/ 1 h 43"/>
                <a:gd name="T32" fmla="*/ 0 w 44"/>
                <a:gd name="T33" fmla="*/ 1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3"/>
                <a:gd name="T53" fmla="*/ 44 w 4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3">
                  <a:moveTo>
                    <a:pt x="22" y="43"/>
                  </a:moveTo>
                  <a:lnTo>
                    <a:pt x="31" y="42"/>
                  </a:lnTo>
                  <a:lnTo>
                    <a:pt x="38" y="38"/>
                  </a:lnTo>
                  <a:lnTo>
                    <a:pt x="43" y="31"/>
                  </a:lnTo>
                  <a:lnTo>
                    <a:pt x="44" y="22"/>
                  </a:lnTo>
                  <a:lnTo>
                    <a:pt x="43" y="14"/>
                  </a:lnTo>
                  <a:lnTo>
                    <a:pt x="38" y="7"/>
                  </a:lnTo>
                  <a:lnTo>
                    <a:pt x="31" y="2"/>
                  </a:lnTo>
                  <a:lnTo>
                    <a:pt x="22" y="0"/>
                  </a:lnTo>
                  <a:lnTo>
                    <a:pt x="14" y="2"/>
                  </a:lnTo>
                  <a:lnTo>
                    <a:pt x="7" y="7"/>
                  </a:lnTo>
                  <a:lnTo>
                    <a:pt x="2" y="14"/>
                  </a:lnTo>
                  <a:lnTo>
                    <a:pt x="0" y="22"/>
                  </a:lnTo>
                  <a:lnTo>
                    <a:pt x="2" y="31"/>
                  </a:lnTo>
                  <a:lnTo>
                    <a:pt x="7" y="38"/>
                  </a:lnTo>
                  <a:lnTo>
                    <a:pt x="14" y="42"/>
                  </a:lnTo>
                  <a:lnTo>
                    <a:pt x="2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50" name="Freeform 169"/>
            <p:cNvSpPr>
              <a:spLocks/>
            </p:cNvSpPr>
            <p:nvPr/>
          </p:nvSpPr>
          <p:spPr bwMode="auto">
            <a:xfrm>
              <a:off x="2859" y="3806"/>
              <a:ext cx="8" cy="8"/>
            </a:xfrm>
            <a:custGeom>
              <a:avLst/>
              <a:gdLst>
                <a:gd name="T0" fmla="*/ 0 w 22"/>
                <a:gd name="T1" fmla="*/ 0 h 23"/>
                <a:gd name="T2" fmla="*/ 0 w 22"/>
                <a:gd name="T3" fmla="*/ 0 h 23"/>
                <a:gd name="T4" fmla="*/ 0 w 22"/>
                <a:gd name="T5" fmla="*/ 0 h 23"/>
                <a:gd name="T6" fmla="*/ 0 w 22"/>
                <a:gd name="T7" fmla="*/ 0 h 23"/>
                <a:gd name="T8" fmla="*/ 0 w 22"/>
                <a:gd name="T9" fmla="*/ 0 h 23"/>
                <a:gd name="T10" fmla="*/ 0 w 22"/>
                <a:gd name="T11" fmla="*/ 0 h 23"/>
                <a:gd name="T12" fmla="*/ 0 w 22"/>
                <a:gd name="T13" fmla="*/ 0 h 23"/>
                <a:gd name="T14" fmla="*/ 0 w 22"/>
                <a:gd name="T15" fmla="*/ 0 h 23"/>
                <a:gd name="T16" fmla="*/ 0 w 22"/>
                <a:gd name="T17" fmla="*/ 0 h 23"/>
                <a:gd name="T18" fmla="*/ 0 w 22"/>
                <a:gd name="T19" fmla="*/ 0 h 23"/>
                <a:gd name="T20" fmla="*/ 0 w 22"/>
                <a:gd name="T21" fmla="*/ 0 h 23"/>
                <a:gd name="T22" fmla="*/ 0 w 22"/>
                <a:gd name="T23" fmla="*/ 0 h 23"/>
                <a:gd name="T24" fmla="*/ 0 w 22"/>
                <a:gd name="T25" fmla="*/ 0 h 23"/>
                <a:gd name="T26" fmla="*/ 0 w 22"/>
                <a:gd name="T27" fmla="*/ 0 h 23"/>
                <a:gd name="T28" fmla="*/ 0 w 22"/>
                <a:gd name="T29" fmla="*/ 0 h 23"/>
                <a:gd name="T30" fmla="*/ 0 w 22"/>
                <a:gd name="T31" fmla="*/ 0 h 23"/>
                <a:gd name="T32" fmla="*/ 0 w 22"/>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3"/>
                <a:gd name="T53" fmla="*/ 22 w 22"/>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3">
                  <a:moveTo>
                    <a:pt x="11" y="23"/>
                  </a:moveTo>
                  <a:lnTo>
                    <a:pt x="15" y="22"/>
                  </a:lnTo>
                  <a:lnTo>
                    <a:pt x="19" y="20"/>
                  </a:lnTo>
                  <a:lnTo>
                    <a:pt x="21" y="16"/>
                  </a:lnTo>
                  <a:lnTo>
                    <a:pt x="22" y="12"/>
                  </a:lnTo>
                  <a:lnTo>
                    <a:pt x="21" y="7"/>
                  </a:lnTo>
                  <a:lnTo>
                    <a:pt x="19" y="4"/>
                  </a:lnTo>
                  <a:lnTo>
                    <a:pt x="15" y="1"/>
                  </a:lnTo>
                  <a:lnTo>
                    <a:pt x="11" y="0"/>
                  </a:lnTo>
                  <a:lnTo>
                    <a:pt x="6" y="1"/>
                  </a:lnTo>
                  <a:lnTo>
                    <a:pt x="4" y="4"/>
                  </a:lnTo>
                  <a:lnTo>
                    <a:pt x="2" y="7"/>
                  </a:lnTo>
                  <a:lnTo>
                    <a:pt x="0" y="12"/>
                  </a:lnTo>
                  <a:lnTo>
                    <a:pt x="2" y="16"/>
                  </a:lnTo>
                  <a:lnTo>
                    <a:pt x="4" y="20"/>
                  </a:lnTo>
                  <a:lnTo>
                    <a:pt x="6" y="22"/>
                  </a:lnTo>
                  <a:lnTo>
                    <a:pt x="11" y="2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51" name="Freeform 170"/>
            <p:cNvSpPr>
              <a:spLocks/>
            </p:cNvSpPr>
            <p:nvPr/>
          </p:nvSpPr>
          <p:spPr bwMode="auto">
            <a:xfrm>
              <a:off x="2957" y="3801"/>
              <a:ext cx="15" cy="14"/>
            </a:xfrm>
            <a:custGeom>
              <a:avLst/>
              <a:gdLst>
                <a:gd name="T0" fmla="*/ 0 w 43"/>
                <a:gd name="T1" fmla="*/ 0 h 44"/>
                <a:gd name="T2" fmla="*/ 0 w 43"/>
                <a:gd name="T3" fmla="*/ 0 h 44"/>
                <a:gd name="T4" fmla="*/ 1 w 43"/>
                <a:gd name="T5" fmla="*/ 0 h 44"/>
                <a:gd name="T6" fmla="*/ 1 w 43"/>
                <a:gd name="T7" fmla="*/ 0 h 44"/>
                <a:gd name="T8" fmla="*/ 1 w 43"/>
                <a:gd name="T9" fmla="*/ 0 h 44"/>
                <a:gd name="T10" fmla="*/ 1 w 43"/>
                <a:gd name="T11" fmla="*/ 0 h 44"/>
                <a:gd name="T12" fmla="*/ 1 w 43"/>
                <a:gd name="T13" fmla="*/ 0 h 44"/>
                <a:gd name="T14" fmla="*/ 0 w 43"/>
                <a:gd name="T15" fmla="*/ 0 h 44"/>
                <a:gd name="T16" fmla="*/ 0 w 43"/>
                <a:gd name="T17" fmla="*/ 0 h 44"/>
                <a:gd name="T18" fmla="*/ 0 w 43"/>
                <a:gd name="T19" fmla="*/ 0 h 44"/>
                <a:gd name="T20" fmla="*/ 0 w 43"/>
                <a:gd name="T21" fmla="*/ 0 h 44"/>
                <a:gd name="T22" fmla="*/ 0 w 43"/>
                <a:gd name="T23" fmla="*/ 0 h 44"/>
                <a:gd name="T24" fmla="*/ 0 w 43"/>
                <a:gd name="T25" fmla="*/ 0 h 44"/>
                <a:gd name="T26" fmla="*/ 0 w 43"/>
                <a:gd name="T27" fmla="*/ 0 h 44"/>
                <a:gd name="T28" fmla="*/ 0 w 43"/>
                <a:gd name="T29" fmla="*/ 0 h 44"/>
                <a:gd name="T30" fmla="*/ 0 w 43"/>
                <a:gd name="T31" fmla="*/ 0 h 44"/>
                <a:gd name="T32" fmla="*/ 0 w 43"/>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4"/>
                <a:gd name="T53" fmla="*/ 43 w 4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4">
                  <a:moveTo>
                    <a:pt x="21" y="44"/>
                  </a:moveTo>
                  <a:lnTo>
                    <a:pt x="30" y="43"/>
                  </a:lnTo>
                  <a:lnTo>
                    <a:pt x="37" y="38"/>
                  </a:lnTo>
                  <a:lnTo>
                    <a:pt x="41" y="31"/>
                  </a:lnTo>
                  <a:lnTo>
                    <a:pt x="43" y="22"/>
                  </a:lnTo>
                  <a:lnTo>
                    <a:pt x="41" y="14"/>
                  </a:lnTo>
                  <a:lnTo>
                    <a:pt x="37" y="7"/>
                  </a:lnTo>
                  <a:lnTo>
                    <a:pt x="30" y="2"/>
                  </a:lnTo>
                  <a:lnTo>
                    <a:pt x="21" y="0"/>
                  </a:lnTo>
                  <a:lnTo>
                    <a:pt x="13" y="2"/>
                  </a:lnTo>
                  <a:lnTo>
                    <a:pt x="7" y="7"/>
                  </a:lnTo>
                  <a:lnTo>
                    <a:pt x="2" y="14"/>
                  </a:lnTo>
                  <a:lnTo>
                    <a:pt x="0" y="22"/>
                  </a:lnTo>
                  <a:lnTo>
                    <a:pt x="2" y="31"/>
                  </a:lnTo>
                  <a:lnTo>
                    <a:pt x="7" y="38"/>
                  </a:lnTo>
                  <a:lnTo>
                    <a:pt x="13" y="43"/>
                  </a:lnTo>
                  <a:lnTo>
                    <a:pt x="2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52" name="Freeform 171"/>
            <p:cNvSpPr>
              <a:spLocks/>
            </p:cNvSpPr>
            <p:nvPr/>
          </p:nvSpPr>
          <p:spPr bwMode="auto">
            <a:xfrm>
              <a:off x="2961" y="3804"/>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4"/>
                <a:gd name="T53" fmla="*/ 22 w 2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4">
                  <a:moveTo>
                    <a:pt x="11" y="24"/>
                  </a:moveTo>
                  <a:lnTo>
                    <a:pt x="15" y="22"/>
                  </a:lnTo>
                  <a:lnTo>
                    <a:pt x="19" y="20"/>
                  </a:lnTo>
                  <a:lnTo>
                    <a:pt x="21" y="17"/>
                  </a:lnTo>
                  <a:lnTo>
                    <a:pt x="22" y="12"/>
                  </a:lnTo>
                  <a:lnTo>
                    <a:pt x="21" y="7"/>
                  </a:lnTo>
                  <a:lnTo>
                    <a:pt x="19" y="4"/>
                  </a:lnTo>
                  <a:lnTo>
                    <a:pt x="15" y="2"/>
                  </a:lnTo>
                  <a:lnTo>
                    <a:pt x="11" y="0"/>
                  </a:lnTo>
                  <a:lnTo>
                    <a:pt x="6" y="2"/>
                  </a:lnTo>
                  <a:lnTo>
                    <a:pt x="4" y="4"/>
                  </a:lnTo>
                  <a:lnTo>
                    <a:pt x="1" y="7"/>
                  </a:lnTo>
                  <a:lnTo>
                    <a:pt x="0" y="12"/>
                  </a:lnTo>
                  <a:lnTo>
                    <a:pt x="1" y="17"/>
                  </a:lnTo>
                  <a:lnTo>
                    <a:pt x="4" y="20"/>
                  </a:lnTo>
                  <a:lnTo>
                    <a:pt x="6" y="22"/>
                  </a:lnTo>
                  <a:lnTo>
                    <a:pt x="11" y="2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53" name="Freeform 172"/>
            <p:cNvSpPr>
              <a:spLocks/>
            </p:cNvSpPr>
            <p:nvPr/>
          </p:nvSpPr>
          <p:spPr bwMode="auto">
            <a:xfrm>
              <a:off x="2903" y="3791"/>
              <a:ext cx="16" cy="16"/>
            </a:xfrm>
            <a:custGeom>
              <a:avLst/>
              <a:gdLst>
                <a:gd name="T0" fmla="*/ 0 w 48"/>
                <a:gd name="T1" fmla="*/ 1 h 48"/>
                <a:gd name="T2" fmla="*/ 0 w 48"/>
                <a:gd name="T3" fmla="*/ 1 h 48"/>
                <a:gd name="T4" fmla="*/ 1 w 48"/>
                <a:gd name="T5" fmla="*/ 1 h 48"/>
                <a:gd name="T6" fmla="*/ 1 w 48"/>
                <a:gd name="T7" fmla="*/ 0 h 48"/>
                <a:gd name="T8" fmla="*/ 1 w 48"/>
                <a:gd name="T9" fmla="*/ 0 h 48"/>
                <a:gd name="T10" fmla="*/ 1 w 48"/>
                <a:gd name="T11" fmla="*/ 0 h 48"/>
                <a:gd name="T12" fmla="*/ 1 w 48"/>
                <a:gd name="T13" fmla="*/ 0 h 48"/>
                <a:gd name="T14" fmla="*/ 0 w 48"/>
                <a:gd name="T15" fmla="*/ 0 h 48"/>
                <a:gd name="T16" fmla="*/ 0 w 48"/>
                <a:gd name="T17" fmla="*/ 0 h 48"/>
                <a:gd name="T18" fmla="*/ 0 w 48"/>
                <a:gd name="T19" fmla="*/ 0 h 48"/>
                <a:gd name="T20" fmla="*/ 0 w 48"/>
                <a:gd name="T21" fmla="*/ 0 h 48"/>
                <a:gd name="T22" fmla="*/ 0 w 48"/>
                <a:gd name="T23" fmla="*/ 0 h 48"/>
                <a:gd name="T24" fmla="*/ 0 w 48"/>
                <a:gd name="T25" fmla="*/ 0 h 48"/>
                <a:gd name="T26" fmla="*/ 0 w 48"/>
                <a:gd name="T27" fmla="*/ 0 h 48"/>
                <a:gd name="T28" fmla="*/ 0 w 48"/>
                <a:gd name="T29" fmla="*/ 1 h 48"/>
                <a:gd name="T30" fmla="*/ 0 w 48"/>
                <a:gd name="T31" fmla="*/ 1 h 48"/>
                <a:gd name="T32" fmla="*/ 0 w 48"/>
                <a:gd name="T33" fmla="*/ 1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4" y="48"/>
                  </a:moveTo>
                  <a:lnTo>
                    <a:pt x="33" y="45"/>
                  </a:lnTo>
                  <a:lnTo>
                    <a:pt x="42" y="41"/>
                  </a:lnTo>
                  <a:lnTo>
                    <a:pt x="46" y="33"/>
                  </a:lnTo>
                  <a:lnTo>
                    <a:pt x="48" y="24"/>
                  </a:lnTo>
                  <a:lnTo>
                    <a:pt x="46" y="14"/>
                  </a:lnTo>
                  <a:lnTo>
                    <a:pt x="42" y="7"/>
                  </a:lnTo>
                  <a:lnTo>
                    <a:pt x="33" y="3"/>
                  </a:lnTo>
                  <a:lnTo>
                    <a:pt x="24" y="0"/>
                  </a:lnTo>
                  <a:lnTo>
                    <a:pt x="15" y="3"/>
                  </a:lnTo>
                  <a:lnTo>
                    <a:pt x="7" y="7"/>
                  </a:lnTo>
                  <a:lnTo>
                    <a:pt x="2" y="14"/>
                  </a:lnTo>
                  <a:lnTo>
                    <a:pt x="0" y="24"/>
                  </a:lnTo>
                  <a:lnTo>
                    <a:pt x="2" y="33"/>
                  </a:lnTo>
                  <a:lnTo>
                    <a:pt x="7" y="41"/>
                  </a:lnTo>
                  <a:lnTo>
                    <a:pt x="15" y="45"/>
                  </a:lnTo>
                  <a:lnTo>
                    <a:pt x="2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54" name="Freeform 173"/>
            <p:cNvSpPr>
              <a:spLocks/>
            </p:cNvSpPr>
            <p:nvPr/>
          </p:nvSpPr>
          <p:spPr bwMode="auto">
            <a:xfrm>
              <a:off x="2907" y="3796"/>
              <a:ext cx="8" cy="8"/>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w 25"/>
                <a:gd name="T21" fmla="*/ 0 h 24"/>
                <a:gd name="T22" fmla="*/ 0 w 25"/>
                <a:gd name="T23" fmla="*/ 0 h 24"/>
                <a:gd name="T24" fmla="*/ 0 w 25"/>
                <a:gd name="T25" fmla="*/ 0 h 24"/>
                <a:gd name="T26" fmla="*/ 0 w 25"/>
                <a:gd name="T27" fmla="*/ 0 h 24"/>
                <a:gd name="T28" fmla="*/ 0 w 25"/>
                <a:gd name="T29" fmla="*/ 0 h 24"/>
                <a:gd name="T30" fmla="*/ 0 w 25"/>
                <a:gd name="T31" fmla="*/ 0 h 24"/>
                <a:gd name="T32" fmla="*/ 0 w 2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
                <a:gd name="T53" fmla="*/ 25 w 2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
                  <a:moveTo>
                    <a:pt x="12" y="24"/>
                  </a:moveTo>
                  <a:lnTo>
                    <a:pt x="17" y="23"/>
                  </a:lnTo>
                  <a:lnTo>
                    <a:pt x="21" y="21"/>
                  </a:lnTo>
                  <a:lnTo>
                    <a:pt x="24" y="16"/>
                  </a:lnTo>
                  <a:lnTo>
                    <a:pt x="25" y="12"/>
                  </a:lnTo>
                  <a:lnTo>
                    <a:pt x="24" y="7"/>
                  </a:lnTo>
                  <a:lnTo>
                    <a:pt x="21" y="3"/>
                  </a:lnTo>
                  <a:lnTo>
                    <a:pt x="17" y="1"/>
                  </a:lnTo>
                  <a:lnTo>
                    <a:pt x="12" y="0"/>
                  </a:lnTo>
                  <a:lnTo>
                    <a:pt x="8" y="1"/>
                  </a:lnTo>
                  <a:lnTo>
                    <a:pt x="3" y="3"/>
                  </a:lnTo>
                  <a:lnTo>
                    <a:pt x="1" y="7"/>
                  </a:lnTo>
                  <a:lnTo>
                    <a:pt x="0" y="12"/>
                  </a:lnTo>
                  <a:lnTo>
                    <a:pt x="1" y="16"/>
                  </a:lnTo>
                  <a:lnTo>
                    <a:pt x="3" y="21"/>
                  </a:lnTo>
                  <a:lnTo>
                    <a:pt x="8" y="23"/>
                  </a:lnTo>
                  <a:lnTo>
                    <a:pt x="12" y="2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grpSp>
      <p:grpSp>
        <p:nvGrpSpPr>
          <p:cNvPr id="2090155" name="Group 174"/>
          <p:cNvGrpSpPr>
            <a:grpSpLocks/>
          </p:cNvGrpSpPr>
          <p:nvPr/>
        </p:nvGrpSpPr>
        <p:grpSpPr bwMode="auto">
          <a:xfrm>
            <a:off x="4066275" y="2146159"/>
            <a:ext cx="492125" cy="627062"/>
            <a:chOff x="1946" y="3894"/>
            <a:chExt cx="298" cy="380"/>
          </a:xfrm>
        </p:grpSpPr>
        <p:sp>
          <p:nvSpPr>
            <p:cNvPr id="2090156" name="Freeform 175"/>
            <p:cNvSpPr>
              <a:spLocks/>
            </p:cNvSpPr>
            <p:nvPr/>
          </p:nvSpPr>
          <p:spPr bwMode="auto">
            <a:xfrm>
              <a:off x="1946" y="3997"/>
              <a:ext cx="26" cy="26"/>
            </a:xfrm>
            <a:custGeom>
              <a:avLst/>
              <a:gdLst>
                <a:gd name="T0" fmla="*/ 1 w 75"/>
                <a:gd name="T1" fmla="*/ 0 h 80"/>
                <a:gd name="T2" fmla="*/ 1 w 75"/>
                <a:gd name="T3" fmla="*/ 0 h 80"/>
                <a:gd name="T4" fmla="*/ 1 w 75"/>
                <a:gd name="T5" fmla="*/ 0 h 80"/>
                <a:gd name="T6" fmla="*/ 1 w 75"/>
                <a:gd name="T7" fmla="*/ 0 h 80"/>
                <a:gd name="T8" fmla="*/ 1 w 75"/>
                <a:gd name="T9" fmla="*/ 0 h 80"/>
                <a:gd name="T10" fmla="*/ 1 w 75"/>
                <a:gd name="T11" fmla="*/ 0 h 80"/>
                <a:gd name="T12" fmla="*/ 1 w 75"/>
                <a:gd name="T13" fmla="*/ 0 h 80"/>
                <a:gd name="T14" fmla="*/ 0 w 75"/>
                <a:gd name="T15" fmla="*/ 0 h 80"/>
                <a:gd name="T16" fmla="*/ 0 w 75"/>
                <a:gd name="T17" fmla="*/ 0 h 80"/>
                <a:gd name="T18" fmla="*/ 0 w 75"/>
                <a:gd name="T19" fmla="*/ 0 h 80"/>
                <a:gd name="T20" fmla="*/ 0 w 75"/>
                <a:gd name="T21" fmla="*/ 0 h 80"/>
                <a:gd name="T22" fmla="*/ 0 w 75"/>
                <a:gd name="T23" fmla="*/ 0 h 80"/>
                <a:gd name="T24" fmla="*/ 0 w 75"/>
                <a:gd name="T25" fmla="*/ 0 h 80"/>
                <a:gd name="T26" fmla="*/ 0 w 75"/>
                <a:gd name="T27" fmla="*/ 0 h 80"/>
                <a:gd name="T28" fmla="*/ 0 w 75"/>
                <a:gd name="T29" fmla="*/ 0 h 80"/>
                <a:gd name="T30" fmla="*/ 0 w 75"/>
                <a:gd name="T31" fmla="*/ 0 h 80"/>
                <a:gd name="T32" fmla="*/ 0 w 75"/>
                <a:gd name="T33" fmla="*/ 0 h 80"/>
                <a:gd name="T34" fmla="*/ 0 w 75"/>
                <a:gd name="T35" fmla="*/ 0 h 80"/>
                <a:gd name="T36" fmla="*/ 0 w 75"/>
                <a:gd name="T37" fmla="*/ 1 h 80"/>
                <a:gd name="T38" fmla="*/ 0 w 75"/>
                <a:gd name="T39" fmla="*/ 1 h 80"/>
                <a:gd name="T40" fmla="*/ 0 w 75"/>
                <a:gd name="T41" fmla="*/ 1 h 80"/>
                <a:gd name="T42" fmla="*/ 0 w 75"/>
                <a:gd name="T43" fmla="*/ 1 h 80"/>
                <a:gd name="T44" fmla="*/ 0 w 75"/>
                <a:gd name="T45" fmla="*/ 1 h 80"/>
                <a:gd name="T46" fmla="*/ 0 w 75"/>
                <a:gd name="T47" fmla="*/ 1 h 80"/>
                <a:gd name="T48" fmla="*/ 1 w 75"/>
                <a:gd name="T49" fmla="*/ 1 h 80"/>
                <a:gd name="T50" fmla="*/ 1 w 75"/>
                <a:gd name="T51" fmla="*/ 1 h 80"/>
                <a:gd name="T52" fmla="*/ 1 w 75"/>
                <a:gd name="T53" fmla="*/ 0 h 80"/>
                <a:gd name="T54" fmla="*/ 1 w 75"/>
                <a:gd name="T55" fmla="*/ 0 h 80"/>
                <a:gd name="T56" fmla="*/ 1 w 75"/>
                <a:gd name="T57" fmla="*/ 0 h 80"/>
                <a:gd name="T58" fmla="*/ 1 w 75"/>
                <a:gd name="T59" fmla="*/ 0 h 80"/>
                <a:gd name="T60" fmla="*/ 1 w 75"/>
                <a:gd name="T61" fmla="*/ 0 h 80"/>
                <a:gd name="T62" fmla="*/ 1 w 75"/>
                <a:gd name="T63" fmla="*/ 0 h 80"/>
                <a:gd name="T64" fmla="*/ 1 w 75"/>
                <a:gd name="T65" fmla="*/ 0 h 80"/>
                <a:gd name="T66" fmla="*/ 1 w 75"/>
                <a:gd name="T67" fmla="*/ 0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80"/>
                <a:gd name="T104" fmla="*/ 75 w 75"/>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80">
                  <a:moveTo>
                    <a:pt x="71" y="5"/>
                  </a:moveTo>
                  <a:lnTo>
                    <a:pt x="67" y="3"/>
                  </a:lnTo>
                  <a:lnTo>
                    <a:pt x="62" y="0"/>
                  </a:lnTo>
                  <a:lnTo>
                    <a:pt x="57" y="2"/>
                  </a:lnTo>
                  <a:lnTo>
                    <a:pt x="53" y="4"/>
                  </a:lnTo>
                  <a:lnTo>
                    <a:pt x="48" y="8"/>
                  </a:lnTo>
                  <a:lnTo>
                    <a:pt x="38" y="20"/>
                  </a:lnTo>
                  <a:lnTo>
                    <a:pt x="27" y="31"/>
                  </a:lnTo>
                  <a:lnTo>
                    <a:pt x="19" y="38"/>
                  </a:lnTo>
                  <a:lnTo>
                    <a:pt x="16" y="36"/>
                  </a:lnTo>
                  <a:lnTo>
                    <a:pt x="11" y="29"/>
                  </a:lnTo>
                  <a:lnTo>
                    <a:pt x="8" y="21"/>
                  </a:lnTo>
                  <a:lnTo>
                    <a:pt x="4" y="18"/>
                  </a:lnTo>
                  <a:lnTo>
                    <a:pt x="3" y="18"/>
                  </a:lnTo>
                  <a:lnTo>
                    <a:pt x="1" y="18"/>
                  </a:lnTo>
                  <a:lnTo>
                    <a:pt x="0" y="19"/>
                  </a:lnTo>
                  <a:lnTo>
                    <a:pt x="0" y="21"/>
                  </a:lnTo>
                  <a:lnTo>
                    <a:pt x="1" y="28"/>
                  </a:lnTo>
                  <a:lnTo>
                    <a:pt x="4" y="42"/>
                  </a:lnTo>
                  <a:lnTo>
                    <a:pt x="7" y="57"/>
                  </a:lnTo>
                  <a:lnTo>
                    <a:pt x="8" y="64"/>
                  </a:lnTo>
                  <a:lnTo>
                    <a:pt x="23" y="80"/>
                  </a:lnTo>
                  <a:lnTo>
                    <a:pt x="26" y="74"/>
                  </a:lnTo>
                  <a:lnTo>
                    <a:pt x="33" y="67"/>
                  </a:lnTo>
                  <a:lnTo>
                    <a:pt x="41" y="58"/>
                  </a:lnTo>
                  <a:lnTo>
                    <a:pt x="49" y="48"/>
                  </a:lnTo>
                  <a:lnTo>
                    <a:pt x="57" y="38"/>
                  </a:lnTo>
                  <a:lnTo>
                    <a:pt x="63" y="30"/>
                  </a:lnTo>
                  <a:lnTo>
                    <a:pt x="68" y="26"/>
                  </a:lnTo>
                  <a:lnTo>
                    <a:pt x="70" y="23"/>
                  </a:lnTo>
                  <a:lnTo>
                    <a:pt x="74" y="20"/>
                  </a:lnTo>
                  <a:lnTo>
                    <a:pt x="75" y="14"/>
                  </a:lnTo>
                  <a:lnTo>
                    <a:pt x="74" y="10"/>
                  </a:lnTo>
                  <a:lnTo>
                    <a:pt x="71" y="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57" name="Freeform 176"/>
            <p:cNvSpPr>
              <a:spLocks/>
            </p:cNvSpPr>
            <p:nvPr/>
          </p:nvSpPr>
          <p:spPr bwMode="auto">
            <a:xfrm>
              <a:off x="1955" y="3995"/>
              <a:ext cx="26" cy="26"/>
            </a:xfrm>
            <a:custGeom>
              <a:avLst/>
              <a:gdLst>
                <a:gd name="T0" fmla="*/ 1 w 75"/>
                <a:gd name="T1" fmla="*/ 1 h 78"/>
                <a:gd name="T2" fmla="*/ 1 w 75"/>
                <a:gd name="T3" fmla="*/ 1 h 78"/>
                <a:gd name="T4" fmla="*/ 1 w 75"/>
                <a:gd name="T5" fmla="*/ 1 h 78"/>
                <a:gd name="T6" fmla="*/ 1 w 75"/>
                <a:gd name="T7" fmla="*/ 0 h 78"/>
                <a:gd name="T8" fmla="*/ 1 w 75"/>
                <a:gd name="T9" fmla="*/ 0 h 78"/>
                <a:gd name="T10" fmla="*/ 1 w 75"/>
                <a:gd name="T11" fmla="*/ 0 h 78"/>
                <a:gd name="T12" fmla="*/ 1 w 75"/>
                <a:gd name="T13" fmla="*/ 0 h 78"/>
                <a:gd name="T14" fmla="*/ 1 w 75"/>
                <a:gd name="T15" fmla="*/ 0 h 78"/>
                <a:gd name="T16" fmla="*/ 1 w 75"/>
                <a:gd name="T17" fmla="*/ 0 h 78"/>
                <a:gd name="T18" fmla="*/ 1 w 75"/>
                <a:gd name="T19" fmla="*/ 0 h 78"/>
                <a:gd name="T20" fmla="*/ 1 w 75"/>
                <a:gd name="T21" fmla="*/ 0 h 78"/>
                <a:gd name="T22" fmla="*/ 1 w 75"/>
                <a:gd name="T23" fmla="*/ 0 h 78"/>
                <a:gd name="T24" fmla="*/ 1 w 75"/>
                <a:gd name="T25" fmla="*/ 0 h 78"/>
                <a:gd name="T26" fmla="*/ 1 w 75"/>
                <a:gd name="T27" fmla="*/ 0 h 78"/>
                <a:gd name="T28" fmla="*/ 1 w 75"/>
                <a:gd name="T29" fmla="*/ 0 h 78"/>
                <a:gd name="T30" fmla="*/ 0 w 75"/>
                <a:gd name="T31" fmla="*/ 0 h 78"/>
                <a:gd name="T32" fmla="*/ 0 w 75"/>
                <a:gd name="T33" fmla="*/ 0 h 78"/>
                <a:gd name="T34" fmla="*/ 0 w 75"/>
                <a:gd name="T35" fmla="*/ 0 h 78"/>
                <a:gd name="T36" fmla="*/ 0 w 75"/>
                <a:gd name="T37" fmla="*/ 0 h 78"/>
                <a:gd name="T38" fmla="*/ 0 w 75"/>
                <a:gd name="T39" fmla="*/ 0 h 78"/>
                <a:gd name="T40" fmla="*/ 0 w 75"/>
                <a:gd name="T41" fmla="*/ 0 h 78"/>
                <a:gd name="T42" fmla="*/ 0 w 75"/>
                <a:gd name="T43" fmla="*/ 0 h 78"/>
                <a:gd name="T44" fmla="*/ 0 w 75"/>
                <a:gd name="T45" fmla="*/ 0 h 78"/>
                <a:gd name="T46" fmla="*/ 0 w 75"/>
                <a:gd name="T47" fmla="*/ 0 h 78"/>
                <a:gd name="T48" fmla="*/ 0 w 75"/>
                <a:gd name="T49" fmla="*/ 0 h 78"/>
                <a:gd name="T50" fmla="*/ 0 w 75"/>
                <a:gd name="T51" fmla="*/ 0 h 78"/>
                <a:gd name="T52" fmla="*/ 0 w 75"/>
                <a:gd name="T53" fmla="*/ 0 h 78"/>
                <a:gd name="T54" fmla="*/ 0 w 75"/>
                <a:gd name="T55" fmla="*/ 0 h 78"/>
                <a:gd name="T56" fmla="*/ 0 w 75"/>
                <a:gd name="T57" fmla="*/ 1 h 78"/>
                <a:gd name="T58" fmla="*/ 0 w 75"/>
                <a:gd name="T59" fmla="*/ 1 h 78"/>
                <a:gd name="T60" fmla="*/ 1 w 75"/>
                <a:gd name="T61" fmla="*/ 1 h 78"/>
                <a:gd name="T62" fmla="*/ 1 w 75"/>
                <a:gd name="T63" fmla="*/ 1 h 78"/>
                <a:gd name="T64" fmla="*/ 1 w 75"/>
                <a:gd name="T65" fmla="*/ 1 h 78"/>
                <a:gd name="T66" fmla="*/ 1 w 75"/>
                <a:gd name="T67" fmla="*/ 1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78"/>
                <a:gd name="T104" fmla="*/ 75 w 75"/>
                <a:gd name="T105" fmla="*/ 78 h 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78">
                  <a:moveTo>
                    <a:pt x="67" y="63"/>
                  </a:moveTo>
                  <a:lnTo>
                    <a:pt x="67" y="55"/>
                  </a:lnTo>
                  <a:lnTo>
                    <a:pt x="70" y="41"/>
                  </a:lnTo>
                  <a:lnTo>
                    <a:pt x="74" y="26"/>
                  </a:lnTo>
                  <a:lnTo>
                    <a:pt x="75" y="20"/>
                  </a:lnTo>
                  <a:lnTo>
                    <a:pt x="75" y="18"/>
                  </a:lnTo>
                  <a:lnTo>
                    <a:pt x="74" y="17"/>
                  </a:lnTo>
                  <a:lnTo>
                    <a:pt x="72" y="17"/>
                  </a:lnTo>
                  <a:lnTo>
                    <a:pt x="70" y="17"/>
                  </a:lnTo>
                  <a:lnTo>
                    <a:pt x="67" y="20"/>
                  </a:lnTo>
                  <a:lnTo>
                    <a:pt x="64" y="27"/>
                  </a:lnTo>
                  <a:lnTo>
                    <a:pt x="59" y="35"/>
                  </a:lnTo>
                  <a:lnTo>
                    <a:pt x="55" y="38"/>
                  </a:lnTo>
                  <a:lnTo>
                    <a:pt x="47" y="31"/>
                  </a:lnTo>
                  <a:lnTo>
                    <a:pt x="37" y="18"/>
                  </a:lnTo>
                  <a:lnTo>
                    <a:pt x="27" y="8"/>
                  </a:lnTo>
                  <a:lnTo>
                    <a:pt x="22" y="3"/>
                  </a:lnTo>
                  <a:lnTo>
                    <a:pt x="19" y="0"/>
                  </a:lnTo>
                  <a:lnTo>
                    <a:pt x="13" y="0"/>
                  </a:lnTo>
                  <a:lnTo>
                    <a:pt x="8" y="1"/>
                  </a:lnTo>
                  <a:lnTo>
                    <a:pt x="4" y="4"/>
                  </a:lnTo>
                  <a:lnTo>
                    <a:pt x="1" y="8"/>
                  </a:lnTo>
                  <a:lnTo>
                    <a:pt x="0" y="12"/>
                  </a:lnTo>
                  <a:lnTo>
                    <a:pt x="1" y="18"/>
                  </a:lnTo>
                  <a:lnTo>
                    <a:pt x="5" y="21"/>
                  </a:lnTo>
                  <a:lnTo>
                    <a:pt x="6" y="24"/>
                  </a:lnTo>
                  <a:lnTo>
                    <a:pt x="11" y="28"/>
                  </a:lnTo>
                  <a:lnTo>
                    <a:pt x="17" y="36"/>
                  </a:lnTo>
                  <a:lnTo>
                    <a:pt x="26" y="46"/>
                  </a:lnTo>
                  <a:lnTo>
                    <a:pt x="34" y="56"/>
                  </a:lnTo>
                  <a:lnTo>
                    <a:pt x="40" y="65"/>
                  </a:lnTo>
                  <a:lnTo>
                    <a:pt x="47" y="72"/>
                  </a:lnTo>
                  <a:lnTo>
                    <a:pt x="51" y="78"/>
                  </a:lnTo>
                  <a:lnTo>
                    <a:pt x="67" y="63"/>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58" name="Rectangle 177"/>
            <p:cNvSpPr>
              <a:spLocks noChangeArrowheads="1"/>
            </p:cNvSpPr>
            <p:nvPr/>
          </p:nvSpPr>
          <p:spPr bwMode="auto">
            <a:xfrm>
              <a:off x="2057" y="4025"/>
              <a:ext cx="120" cy="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59" name="Freeform 178"/>
            <p:cNvSpPr>
              <a:spLocks/>
            </p:cNvSpPr>
            <p:nvPr/>
          </p:nvSpPr>
          <p:spPr bwMode="auto">
            <a:xfrm>
              <a:off x="2165" y="3946"/>
              <a:ext cx="79" cy="59"/>
            </a:xfrm>
            <a:custGeom>
              <a:avLst/>
              <a:gdLst>
                <a:gd name="T0" fmla="*/ 8 w 79"/>
                <a:gd name="T1" fmla="*/ 44 h 59"/>
                <a:gd name="T2" fmla="*/ 3 w 79"/>
                <a:gd name="T3" fmla="*/ 14 h 59"/>
                <a:gd name="T4" fmla="*/ 26 w 79"/>
                <a:gd name="T5" fmla="*/ 8 h 59"/>
                <a:gd name="T6" fmla="*/ 42 w 79"/>
                <a:gd name="T7" fmla="*/ 17 h 59"/>
                <a:gd name="T8" fmla="*/ 59 w 79"/>
                <a:gd name="T9" fmla="*/ 12 h 59"/>
                <a:gd name="T10" fmla="*/ 75 w 79"/>
                <a:gd name="T11" fmla="*/ 32 h 59"/>
                <a:gd name="T12" fmla="*/ 63 w 79"/>
                <a:gd name="T13" fmla="*/ 59 h 59"/>
                <a:gd name="T14" fmla="*/ 17 w 79"/>
                <a:gd name="T15" fmla="*/ 57 h 59"/>
                <a:gd name="T16" fmla="*/ 8 w 79"/>
                <a:gd name="T17" fmla="*/ 44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59"/>
                <a:gd name="T29" fmla="*/ 79 w 79"/>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59">
                  <a:moveTo>
                    <a:pt x="8" y="44"/>
                  </a:moveTo>
                  <a:cubicBezTo>
                    <a:pt x="10" y="33"/>
                    <a:pt x="14" y="20"/>
                    <a:pt x="3" y="14"/>
                  </a:cubicBezTo>
                  <a:cubicBezTo>
                    <a:pt x="0" y="0"/>
                    <a:pt x="16" y="7"/>
                    <a:pt x="26" y="8"/>
                  </a:cubicBezTo>
                  <a:cubicBezTo>
                    <a:pt x="28" y="19"/>
                    <a:pt x="31" y="18"/>
                    <a:pt x="42" y="17"/>
                  </a:cubicBezTo>
                  <a:cubicBezTo>
                    <a:pt x="45" y="9"/>
                    <a:pt x="51" y="11"/>
                    <a:pt x="59" y="12"/>
                  </a:cubicBezTo>
                  <a:cubicBezTo>
                    <a:pt x="60" y="35"/>
                    <a:pt x="59" y="27"/>
                    <a:pt x="75" y="32"/>
                  </a:cubicBezTo>
                  <a:cubicBezTo>
                    <a:pt x="74" y="54"/>
                    <a:pt x="79" y="54"/>
                    <a:pt x="63" y="59"/>
                  </a:cubicBezTo>
                  <a:cubicBezTo>
                    <a:pt x="48" y="58"/>
                    <a:pt x="32" y="59"/>
                    <a:pt x="17" y="57"/>
                  </a:cubicBezTo>
                  <a:cubicBezTo>
                    <a:pt x="11" y="56"/>
                    <a:pt x="17" y="44"/>
                    <a:pt x="8" y="44"/>
                  </a:cubicBezTo>
                  <a:close/>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60" name="Freeform 179"/>
            <p:cNvSpPr>
              <a:spLocks/>
            </p:cNvSpPr>
            <p:nvPr/>
          </p:nvSpPr>
          <p:spPr bwMode="auto">
            <a:xfrm>
              <a:off x="1949" y="3963"/>
              <a:ext cx="84" cy="79"/>
            </a:xfrm>
            <a:custGeom>
              <a:avLst/>
              <a:gdLst>
                <a:gd name="T0" fmla="*/ 74 w 84"/>
                <a:gd name="T1" fmla="*/ 36 h 79"/>
                <a:gd name="T2" fmla="*/ 66 w 84"/>
                <a:gd name="T3" fmla="*/ 0 h 79"/>
                <a:gd name="T4" fmla="*/ 51 w 84"/>
                <a:gd name="T5" fmla="*/ 10 h 79"/>
                <a:gd name="T6" fmla="*/ 8 w 84"/>
                <a:gd name="T7" fmla="*/ 28 h 79"/>
                <a:gd name="T8" fmla="*/ 0 w 84"/>
                <a:gd name="T9" fmla="*/ 54 h 79"/>
                <a:gd name="T10" fmla="*/ 15 w 84"/>
                <a:gd name="T11" fmla="*/ 69 h 79"/>
                <a:gd name="T12" fmla="*/ 20 w 84"/>
                <a:gd name="T13" fmla="*/ 78 h 79"/>
                <a:gd name="T14" fmla="*/ 26 w 84"/>
                <a:gd name="T15" fmla="*/ 79 h 79"/>
                <a:gd name="T16" fmla="*/ 53 w 84"/>
                <a:gd name="T17" fmla="*/ 69 h 79"/>
                <a:gd name="T18" fmla="*/ 78 w 84"/>
                <a:gd name="T19" fmla="*/ 64 h 79"/>
                <a:gd name="T20" fmla="*/ 75 w 84"/>
                <a:gd name="T21" fmla="*/ 33 h 79"/>
                <a:gd name="T22" fmla="*/ 66 w 84"/>
                <a:gd name="T23" fmla="*/ 28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79"/>
                <a:gd name="T38" fmla="*/ 84 w 84"/>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79">
                  <a:moveTo>
                    <a:pt x="74" y="36"/>
                  </a:moveTo>
                  <a:cubicBezTo>
                    <a:pt x="69" y="24"/>
                    <a:pt x="72" y="11"/>
                    <a:pt x="66" y="0"/>
                  </a:cubicBezTo>
                  <a:cubicBezTo>
                    <a:pt x="50" y="1"/>
                    <a:pt x="56" y="0"/>
                    <a:pt x="51" y="10"/>
                  </a:cubicBezTo>
                  <a:cubicBezTo>
                    <a:pt x="49" y="42"/>
                    <a:pt x="30" y="11"/>
                    <a:pt x="8" y="28"/>
                  </a:cubicBezTo>
                  <a:cubicBezTo>
                    <a:pt x="4" y="37"/>
                    <a:pt x="4" y="45"/>
                    <a:pt x="0" y="54"/>
                  </a:cubicBezTo>
                  <a:cubicBezTo>
                    <a:pt x="5" y="60"/>
                    <a:pt x="9" y="62"/>
                    <a:pt x="15" y="69"/>
                  </a:cubicBezTo>
                  <a:cubicBezTo>
                    <a:pt x="17" y="71"/>
                    <a:pt x="18" y="77"/>
                    <a:pt x="20" y="78"/>
                  </a:cubicBezTo>
                  <a:cubicBezTo>
                    <a:pt x="22" y="79"/>
                    <a:pt x="24" y="79"/>
                    <a:pt x="26" y="79"/>
                  </a:cubicBezTo>
                  <a:cubicBezTo>
                    <a:pt x="49" y="77"/>
                    <a:pt x="39" y="71"/>
                    <a:pt x="53" y="69"/>
                  </a:cubicBezTo>
                  <a:cubicBezTo>
                    <a:pt x="60" y="64"/>
                    <a:pt x="73" y="71"/>
                    <a:pt x="78" y="64"/>
                  </a:cubicBezTo>
                  <a:cubicBezTo>
                    <a:pt x="84" y="55"/>
                    <a:pt x="82" y="41"/>
                    <a:pt x="75" y="33"/>
                  </a:cubicBezTo>
                  <a:cubicBezTo>
                    <a:pt x="73" y="30"/>
                    <a:pt x="66" y="28"/>
                    <a:pt x="66" y="28"/>
                  </a:cubicBezTo>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61" name="Freeform 180"/>
            <p:cNvSpPr>
              <a:spLocks/>
            </p:cNvSpPr>
            <p:nvPr/>
          </p:nvSpPr>
          <p:spPr bwMode="auto">
            <a:xfrm>
              <a:off x="2029" y="3918"/>
              <a:ext cx="125" cy="148"/>
            </a:xfrm>
            <a:custGeom>
              <a:avLst/>
              <a:gdLst>
                <a:gd name="T0" fmla="*/ 115 w 125"/>
                <a:gd name="T1" fmla="*/ 142 h 148"/>
                <a:gd name="T2" fmla="*/ 109 w 125"/>
                <a:gd name="T3" fmla="*/ 93 h 148"/>
                <a:gd name="T4" fmla="*/ 105 w 125"/>
                <a:gd name="T5" fmla="*/ 76 h 148"/>
                <a:gd name="T6" fmla="*/ 115 w 125"/>
                <a:gd name="T7" fmla="*/ 55 h 148"/>
                <a:gd name="T8" fmla="*/ 109 w 125"/>
                <a:gd name="T9" fmla="*/ 18 h 148"/>
                <a:gd name="T10" fmla="*/ 69 w 125"/>
                <a:gd name="T11" fmla="*/ 15 h 148"/>
                <a:gd name="T12" fmla="*/ 49 w 125"/>
                <a:gd name="T13" fmla="*/ 6 h 148"/>
                <a:gd name="T14" fmla="*/ 13 w 125"/>
                <a:gd name="T15" fmla="*/ 16 h 148"/>
                <a:gd name="T16" fmla="*/ 9 w 125"/>
                <a:gd name="T17" fmla="*/ 33 h 148"/>
                <a:gd name="T18" fmla="*/ 24 w 125"/>
                <a:gd name="T19" fmla="*/ 73 h 148"/>
                <a:gd name="T20" fmla="*/ 30 w 125"/>
                <a:gd name="T21" fmla="*/ 87 h 148"/>
                <a:gd name="T22" fmla="*/ 45 w 125"/>
                <a:gd name="T23" fmla="*/ 100 h 148"/>
                <a:gd name="T24" fmla="*/ 52 w 125"/>
                <a:gd name="T25" fmla="*/ 129 h 148"/>
                <a:gd name="T26" fmla="*/ 69 w 125"/>
                <a:gd name="T27" fmla="*/ 130 h 148"/>
                <a:gd name="T28" fmla="*/ 97 w 125"/>
                <a:gd name="T29" fmla="*/ 144 h 148"/>
                <a:gd name="T30" fmla="*/ 112 w 125"/>
                <a:gd name="T31" fmla="*/ 133 h 148"/>
                <a:gd name="T32" fmla="*/ 117 w 125"/>
                <a:gd name="T33" fmla="*/ 130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48"/>
                <a:gd name="T53" fmla="*/ 125 w 125"/>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48">
                  <a:moveTo>
                    <a:pt x="115" y="142"/>
                  </a:moveTo>
                  <a:cubicBezTo>
                    <a:pt x="114" y="120"/>
                    <a:pt x="120" y="108"/>
                    <a:pt x="109" y="93"/>
                  </a:cubicBezTo>
                  <a:cubicBezTo>
                    <a:pt x="108" y="87"/>
                    <a:pt x="106" y="82"/>
                    <a:pt x="105" y="76"/>
                  </a:cubicBezTo>
                  <a:cubicBezTo>
                    <a:pt x="106" y="55"/>
                    <a:pt x="104" y="63"/>
                    <a:pt x="115" y="55"/>
                  </a:cubicBezTo>
                  <a:cubicBezTo>
                    <a:pt x="121" y="42"/>
                    <a:pt x="125" y="21"/>
                    <a:pt x="109" y="18"/>
                  </a:cubicBezTo>
                  <a:cubicBezTo>
                    <a:pt x="94" y="10"/>
                    <a:pt x="110" y="18"/>
                    <a:pt x="69" y="15"/>
                  </a:cubicBezTo>
                  <a:cubicBezTo>
                    <a:pt x="62" y="14"/>
                    <a:pt x="56" y="7"/>
                    <a:pt x="49" y="6"/>
                  </a:cubicBezTo>
                  <a:cubicBezTo>
                    <a:pt x="14" y="7"/>
                    <a:pt x="25" y="0"/>
                    <a:pt x="13" y="16"/>
                  </a:cubicBezTo>
                  <a:cubicBezTo>
                    <a:pt x="12" y="22"/>
                    <a:pt x="10" y="27"/>
                    <a:pt x="9" y="33"/>
                  </a:cubicBezTo>
                  <a:cubicBezTo>
                    <a:pt x="10" y="69"/>
                    <a:pt x="0" y="70"/>
                    <a:pt x="24" y="73"/>
                  </a:cubicBezTo>
                  <a:cubicBezTo>
                    <a:pt x="25" y="79"/>
                    <a:pt x="28" y="82"/>
                    <a:pt x="30" y="87"/>
                  </a:cubicBezTo>
                  <a:cubicBezTo>
                    <a:pt x="31" y="100"/>
                    <a:pt x="32" y="99"/>
                    <a:pt x="45" y="100"/>
                  </a:cubicBezTo>
                  <a:cubicBezTo>
                    <a:pt x="65" y="107"/>
                    <a:pt x="28" y="92"/>
                    <a:pt x="52" y="129"/>
                  </a:cubicBezTo>
                  <a:cubicBezTo>
                    <a:pt x="55" y="134"/>
                    <a:pt x="63" y="130"/>
                    <a:pt x="69" y="130"/>
                  </a:cubicBezTo>
                  <a:cubicBezTo>
                    <a:pt x="73" y="148"/>
                    <a:pt x="71" y="142"/>
                    <a:pt x="97" y="144"/>
                  </a:cubicBezTo>
                  <a:cubicBezTo>
                    <a:pt x="121" y="140"/>
                    <a:pt x="102" y="143"/>
                    <a:pt x="112" y="133"/>
                  </a:cubicBezTo>
                  <a:cubicBezTo>
                    <a:pt x="118" y="127"/>
                    <a:pt x="117" y="135"/>
                    <a:pt x="117" y="130"/>
                  </a:cubicBezTo>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62" name="Oval 181"/>
            <p:cNvSpPr>
              <a:spLocks noChangeArrowheads="1"/>
            </p:cNvSpPr>
            <p:nvPr/>
          </p:nvSpPr>
          <p:spPr bwMode="auto">
            <a:xfrm>
              <a:off x="2078" y="3908"/>
              <a:ext cx="46" cy="35"/>
            </a:xfrm>
            <a:prstGeom prst="ellipse">
              <a:avLst/>
            </a:prstGeom>
            <a:solidFill>
              <a:schemeClr val="bg1"/>
            </a:solidFill>
            <a:ln w="9525">
              <a:solidFill>
                <a:schemeClr val="tx1"/>
              </a:solidFill>
              <a:round/>
              <a:headEnd/>
              <a:tailEnd/>
            </a:ln>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63" name="Oval 182"/>
            <p:cNvSpPr>
              <a:spLocks noChangeArrowheads="1"/>
            </p:cNvSpPr>
            <p:nvPr/>
          </p:nvSpPr>
          <p:spPr bwMode="auto">
            <a:xfrm>
              <a:off x="2035" y="3924"/>
              <a:ext cx="56" cy="67"/>
            </a:xfrm>
            <a:prstGeom prst="ellipse">
              <a:avLst/>
            </a:prstGeom>
            <a:solidFill>
              <a:schemeClr val="bg1"/>
            </a:solidFill>
            <a:ln w="9525">
              <a:solidFill>
                <a:schemeClr val="tx1"/>
              </a:solidFill>
              <a:round/>
              <a:headEnd/>
              <a:tailEnd/>
            </a:ln>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64" name="Freeform 183"/>
            <p:cNvSpPr>
              <a:spLocks/>
            </p:cNvSpPr>
            <p:nvPr/>
          </p:nvSpPr>
          <p:spPr bwMode="auto">
            <a:xfrm>
              <a:off x="2009" y="3984"/>
              <a:ext cx="186" cy="290"/>
            </a:xfrm>
            <a:custGeom>
              <a:avLst/>
              <a:gdLst>
                <a:gd name="T0" fmla="*/ 165 w 186"/>
                <a:gd name="T1" fmla="*/ 1 h 290"/>
                <a:gd name="T2" fmla="*/ 173 w 186"/>
                <a:gd name="T3" fmla="*/ 12 h 290"/>
                <a:gd name="T4" fmla="*/ 186 w 186"/>
                <a:gd name="T5" fmla="*/ 21 h 290"/>
                <a:gd name="T6" fmla="*/ 174 w 186"/>
                <a:gd name="T7" fmla="*/ 30 h 290"/>
                <a:gd name="T8" fmla="*/ 165 w 186"/>
                <a:gd name="T9" fmla="*/ 42 h 290"/>
                <a:gd name="T10" fmla="*/ 183 w 186"/>
                <a:gd name="T11" fmla="*/ 28 h 290"/>
                <a:gd name="T12" fmla="*/ 161 w 186"/>
                <a:gd name="T13" fmla="*/ 66 h 290"/>
                <a:gd name="T14" fmla="*/ 156 w 186"/>
                <a:gd name="T15" fmla="*/ 79 h 290"/>
                <a:gd name="T16" fmla="*/ 149 w 186"/>
                <a:gd name="T17" fmla="*/ 162 h 290"/>
                <a:gd name="T18" fmla="*/ 120 w 186"/>
                <a:gd name="T19" fmla="*/ 196 h 290"/>
                <a:gd name="T20" fmla="*/ 132 w 186"/>
                <a:gd name="T21" fmla="*/ 261 h 290"/>
                <a:gd name="T22" fmla="*/ 143 w 186"/>
                <a:gd name="T23" fmla="*/ 265 h 290"/>
                <a:gd name="T24" fmla="*/ 138 w 186"/>
                <a:gd name="T25" fmla="*/ 288 h 290"/>
                <a:gd name="T26" fmla="*/ 93 w 186"/>
                <a:gd name="T27" fmla="*/ 265 h 290"/>
                <a:gd name="T28" fmla="*/ 95 w 186"/>
                <a:gd name="T29" fmla="*/ 204 h 290"/>
                <a:gd name="T30" fmla="*/ 78 w 186"/>
                <a:gd name="T31" fmla="*/ 276 h 290"/>
                <a:gd name="T32" fmla="*/ 62 w 186"/>
                <a:gd name="T33" fmla="*/ 289 h 290"/>
                <a:gd name="T34" fmla="*/ 44 w 186"/>
                <a:gd name="T35" fmla="*/ 288 h 290"/>
                <a:gd name="T36" fmla="*/ 42 w 186"/>
                <a:gd name="T37" fmla="*/ 271 h 290"/>
                <a:gd name="T38" fmla="*/ 53 w 186"/>
                <a:gd name="T39" fmla="*/ 268 h 290"/>
                <a:gd name="T40" fmla="*/ 65 w 186"/>
                <a:gd name="T41" fmla="*/ 259 h 290"/>
                <a:gd name="T42" fmla="*/ 57 w 186"/>
                <a:gd name="T43" fmla="*/ 186 h 290"/>
                <a:gd name="T44" fmla="*/ 45 w 186"/>
                <a:gd name="T45" fmla="*/ 168 h 290"/>
                <a:gd name="T46" fmla="*/ 39 w 186"/>
                <a:gd name="T47" fmla="*/ 144 h 290"/>
                <a:gd name="T48" fmla="*/ 50 w 186"/>
                <a:gd name="T49" fmla="*/ 108 h 290"/>
                <a:gd name="T50" fmla="*/ 45 w 186"/>
                <a:gd name="T51" fmla="*/ 87 h 290"/>
                <a:gd name="T52" fmla="*/ 33 w 186"/>
                <a:gd name="T53" fmla="*/ 76 h 290"/>
                <a:gd name="T54" fmla="*/ 21 w 186"/>
                <a:gd name="T55" fmla="*/ 60 h 290"/>
                <a:gd name="T56" fmla="*/ 5 w 186"/>
                <a:gd name="T57" fmla="*/ 46 h 290"/>
                <a:gd name="T58" fmla="*/ 20 w 186"/>
                <a:gd name="T59" fmla="*/ 28 h 290"/>
                <a:gd name="T60" fmla="*/ 38 w 186"/>
                <a:gd name="T61" fmla="*/ 34 h 290"/>
                <a:gd name="T62" fmla="*/ 54 w 186"/>
                <a:gd name="T63" fmla="*/ 42 h 290"/>
                <a:gd name="T64" fmla="*/ 75 w 186"/>
                <a:gd name="T65" fmla="*/ 54 h 290"/>
                <a:gd name="T66" fmla="*/ 87 w 186"/>
                <a:gd name="T67" fmla="*/ 66 h 290"/>
                <a:gd name="T68" fmla="*/ 105 w 186"/>
                <a:gd name="T69" fmla="*/ 94 h 290"/>
                <a:gd name="T70" fmla="*/ 114 w 186"/>
                <a:gd name="T71" fmla="*/ 124 h 290"/>
                <a:gd name="T72" fmla="*/ 122 w 186"/>
                <a:gd name="T73" fmla="*/ 127 h 290"/>
                <a:gd name="T74" fmla="*/ 134 w 186"/>
                <a:gd name="T75" fmla="*/ 85 h 290"/>
                <a:gd name="T76" fmla="*/ 138 w 186"/>
                <a:gd name="T77" fmla="*/ 45 h 290"/>
                <a:gd name="T78" fmla="*/ 152 w 186"/>
                <a:gd name="T79" fmla="*/ 28 h 290"/>
                <a:gd name="T80" fmla="*/ 165 w 186"/>
                <a:gd name="T81" fmla="*/ 1 h 2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6"/>
                <a:gd name="T124" fmla="*/ 0 h 290"/>
                <a:gd name="T125" fmla="*/ 186 w 186"/>
                <a:gd name="T126" fmla="*/ 290 h 2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6" h="290">
                  <a:moveTo>
                    <a:pt x="165" y="1"/>
                  </a:moveTo>
                  <a:cubicBezTo>
                    <a:pt x="176" y="5"/>
                    <a:pt x="167" y="0"/>
                    <a:pt x="173" y="12"/>
                  </a:cubicBezTo>
                  <a:cubicBezTo>
                    <a:pt x="175" y="15"/>
                    <a:pt x="183" y="19"/>
                    <a:pt x="186" y="21"/>
                  </a:cubicBezTo>
                  <a:cubicBezTo>
                    <a:pt x="185" y="30"/>
                    <a:pt x="182" y="27"/>
                    <a:pt x="174" y="30"/>
                  </a:cubicBezTo>
                  <a:cubicBezTo>
                    <a:pt x="173" y="31"/>
                    <a:pt x="162" y="40"/>
                    <a:pt x="165" y="42"/>
                  </a:cubicBezTo>
                  <a:cubicBezTo>
                    <a:pt x="166" y="43"/>
                    <a:pt x="179" y="30"/>
                    <a:pt x="183" y="28"/>
                  </a:cubicBezTo>
                  <a:cubicBezTo>
                    <a:pt x="181" y="47"/>
                    <a:pt x="175" y="55"/>
                    <a:pt x="161" y="66"/>
                  </a:cubicBezTo>
                  <a:cubicBezTo>
                    <a:pt x="159" y="70"/>
                    <a:pt x="158" y="75"/>
                    <a:pt x="156" y="79"/>
                  </a:cubicBezTo>
                  <a:cubicBezTo>
                    <a:pt x="151" y="102"/>
                    <a:pt x="161" y="143"/>
                    <a:pt x="149" y="162"/>
                  </a:cubicBezTo>
                  <a:cubicBezTo>
                    <a:pt x="146" y="177"/>
                    <a:pt x="136" y="193"/>
                    <a:pt x="120" y="196"/>
                  </a:cubicBezTo>
                  <a:cubicBezTo>
                    <a:pt x="92" y="210"/>
                    <a:pt x="111" y="251"/>
                    <a:pt x="132" y="261"/>
                  </a:cubicBezTo>
                  <a:cubicBezTo>
                    <a:pt x="136" y="263"/>
                    <a:pt x="139" y="264"/>
                    <a:pt x="143" y="265"/>
                  </a:cubicBezTo>
                  <a:cubicBezTo>
                    <a:pt x="154" y="273"/>
                    <a:pt x="149" y="284"/>
                    <a:pt x="138" y="288"/>
                  </a:cubicBezTo>
                  <a:cubicBezTo>
                    <a:pt x="121" y="286"/>
                    <a:pt x="100" y="283"/>
                    <a:pt x="93" y="265"/>
                  </a:cubicBezTo>
                  <a:cubicBezTo>
                    <a:pt x="100" y="244"/>
                    <a:pt x="96" y="230"/>
                    <a:pt x="95" y="204"/>
                  </a:cubicBezTo>
                  <a:cubicBezTo>
                    <a:pt x="64" y="210"/>
                    <a:pt x="111" y="269"/>
                    <a:pt x="78" y="276"/>
                  </a:cubicBezTo>
                  <a:cubicBezTo>
                    <a:pt x="72" y="280"/>
                    <a:pt x="66" y="283"/>
                    <a:pt x="62" y="289"/>
                  </a:cubicBezTo>
                  <a:cubicBezTo>
                    <a:pt x="56" y="289"/>
                    <a:pt x="50" y="290"/>
                    <a:pt x="44" y="288"/>
                  </a:cubicBezTo>
                  <a:cubicBezTo>
                    <a:pt x="39" y="286"/>
                    <a:pt x="40" y="276"/>
                    <a:pt x="42" y="271"/>
                  </a:cubicBezTo>
                  <a:cubicBezTo>
                    <a:pt x="44" y="268"/>
                    <a:pt x="49" y="269"/>
                    <a:pt x="53" y="268"/>
                  </a:cubicBezTo>
                  <a:cubicBezTo>
                    <a:pt x="58" y="264"/>
                    <a:pt x="59" y="261"/>
                    <a:pt x="65" y="259"/>
                  </a:cubicBezTo>
                  <a:cubicBezTo>
                    <a:pt x="80" y="240"/>
                    <a:pt x="84" y="191"/>
                    <a:pt x="57" y="186"/>
                  </a:cubicBezTo>
                  <a:cubicBezTo>
                    <a:pt x="51" y="181"/>
                    <a:pt x="50" y="174"/>
                    <a:pt x="45" y="168"/>
                  </a:cubicBezTo>
                  <a:cubicBezTo>
                    <a:pt x="43" y="161"/>
                    <a:pt x="42" y="151"/>
                    <a:pt x="39" y="144"/>
                  </a:cubicBezTo>
                  <a:cubicBezTo>
                    <a:pt x="41" y="124"/>
                    <a:pt x="40" y="121"/>
                    <a:pt x="50" y="108"/>
                  </a:cubicBezTo>
                  <a:cubicBezTo>
                    <a:pt x="51" y="97"/>
                    <a:pt x="56" y="93"/>
                    <a:pt x="45" y="87"/>
                  </a:cubicBezTo>
                  <a:cubicBezTo>
                    <a:pt x="42" y="81"/>
                    <a:pt x="39" y="79"/>
                    <a:pt x="33" y="76"/>
                  </a:cubicBezTo>
                  <a:cubicBezTo>
                    <a:pt x="28" y="69"/>
                    <a:pt x="29" y="65"/>
                    <a:pt x="21" y="60"/>
                  </a:cubicBezTo>
                  <a:cubicBezTo>
                    <a:pt x="17" y="53"/>
                    <a:pt x="11" y="51"/>
                    <a:pt x="5" y="46"/>
                  </a:cubicBezTo>
                  <a:cubicBezTo>
                    <a:pt x="0" y="37"/>
                    <a:pt x="13" y="32"/>
                    <a:pt x="20" y="28"/>
                  </a:cubicBezTo>
                  <a:cubicBezTo>
                    <a:pt x="26" y="30"/>
                    <a:pt x="31" y="33"/>
                    <a:pt x="38" y="34"/>
                  </a:cubicBezTo>
                  <a:cubicBezTo>
                    <a:pt x="43" y="38"/>
                    <a:pt x="54" y="42"/>
                    <a:pt x="54" y="42"/>
                  </a:cubicBezTo>
                  <a:cubicBezTo>
                    <a:pt x="59" y="49"/>
                    <a:pt x="68" y="50"/>
                    <a:pt x="75" y="54"/>
                  </a:cubicBezTo>
                  <a:cubicBezTo>
                    <a:pt x="79" y="59"/>
                    <a:pt x="83" y="60"/>
                    <a:pt x="87" y="66"/>
                  </a:cubicBezTo>
                  <a:cubicBezTo>
                    <a:pt x="90" y="85"/>
                    <a:pt x="88" y="87"/>
                    <a:pt x="105" y="94"/>
                  </a:cubicBezTo>
                  <a:cubicBezTo>
                    <a:pt x="111" y="104"/>
                    <a:pt x="107" y="115"/>
                    <a:pt x="114" y="124"/>
                  </a:cubicBezTo>
                  <a:cubicBezTo>
                    <a:pt x="117" y="152"/>
                    <a:pt x="115" y="138"/>
                    <a:pt x="122" y="127"/>
                  </a:cubicBezTo>
                  <a:cubicBezTo>
                    <a:pt x="124" y="114"/>
                    <a:pt x="122" y="91"/>
                    <a:pt x="134" y="85"/>
                  </a:cubicBezTo>
                  <a:cubicBezTo>
                    <a:pt x="144" y="71"/>
                    <a:pt x="135" y="85"/>
                    <a:pt x="138" y="45"/>
                  </a:cubicBezTo>
                  <a:cubicBezTo>
                    <a:pt x="139" y="38"/>
                    <a:pt x="147" y="33"/>
                    <a:pt x="152" y="28"/>
                  </a:cubicBezTo>
                  <a:cubicBezTo>
                    <a:pt x="154" y="14"/>
                    <a:pt x="160" y="13"/>
                    <a:pt x="165" y="1"/>
                  </a:cubicBezTo>
                  <a:close/>
                </a:path>
              </a:pathLst>
            </a:custGeom>
            <a:solidFill>
              <a:schemeClr val="tx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65" name="Freeform 184"/>
            <p:cNvSpPr>
              <a:spLocks/>
            </p:cNvSpPr>
            <p:nvPr/>
          </p:nvSpPr>
          <p:spPr bwMode="auto">
            <a:xfrm>
              <a:off x="2079" y="4027"/>
              <a:ext cx="78" cy="66"/>
            </a:xfrm>
            <a:custGeom>
              <a:avLst/>
              <a:gdLst>
                <a:gd name="T0" fmla="*/ 42 w 78"/>
                <a:gd name="T1" fmla="*/ 27 h 66"/>
                <a:gd name="T2" fmla="*/ 27 w 78"/>
                <a:gd name="T3" fmla="*/ 5 h 66"/>
                <a:gd name="T4" fmla="*/ 14 w 78"/>
                <a:gd name="T5" fmla="*/ 8 h 66"/>
                <a:gd name="T6" fmla="*/ 29 w 78"/>
                <a:gd name="T7" fmla="*/ 60 h 66"/>
                <a:gd name="T8" fmla="*/ 38 w 78"/>
                <a:gd name="T9" fmla="*/ 42 h 66"/>
                <a:gd name="T10" fmla="*/ 60 w 78"/>
                <a:gd name="T11" fmla="*/ 53 h 66"/>
                <a:gd name="T12" fmla="*/ 72 w 78"/>
                <a:gd name="T13" fmla="*/ 57 h 66"/>
                <a:gd name="T14" fmla="*/ 57 w 78"/>
                <a:gd name="T15" fmla="*/ 17 h 66"/>
                <a:gd name="T16" fmla="*/ 42 w 78"/>
                <a:gd name="T17" fmla="*/ 2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66"/>
                <a:gd name="T29" fmla="*/ 78 w 7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66">
                  <a:moveTo>
                    <a:pt x="42" y="27"/>
                  </a:moveTo>
                  <a:cubicBezTo>
                    <a:pt x="40" y="15"/>
                    <a:pt x="40" y="7"/>
                    <a:pt x="27" y="5"/>
                  </a:cubicBezTo>
                  <a:cubicBezTo>
                    <a:pt x="21" y="0"/>
                    <a:pt x="18" y="1"/>
                    <a:pt x="14" y="8"/>
                  </a:cubicBezTo>
                  <a:cubicBezTo>
                    <a:pt x="15" y="39"/>
                    <a:pt x="0" y="66"/>
                    <a:pt x="29" y="60"/>
                  </a:cubicBezTo>
                  <a:cubicBezTo>
                    <a:pt x="34" y="53"/>
                    <a:pt x="30" y="47"/>
                    <a:pt x="38" y="42"/>
                  </a:cubicBezTo>
                  <a:cubicBezTo>
                    <a:pt x="57" y="45"/>
                    <a:pt x="46" y="47"/>
                    <a:pt x="60" y="53"/>
                  </a:cubicBezTo>
                  <a:cubicBezTo>
                    <a:pt x="61" y="57"/>
                    <a:pt x="71" y="61"/>
                    <a:pt x="72" y="57"/>
                  </a:cubicBezTo>
                  <a:cubicBezTo>
                    <a:pt x="78" y="33"/>
                    <a:pt x="76" y="21"/>
                    <a:pt x="57" y="17"/>
                  </a:cubicBezTo>
                  <a:cubicBezTo>
                    <a:pt x="47" y="18"/>
                    <a:pt x="42" y="16"/>
                    <a:pt x="42" y="27"/>
                  </a:cubicBezTo>
                  <a:close/>
                </a:path>
              </a:pathLst>
            </a:custGeom>
            <a:solidFill>
              <a:schemeClr val="accent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66" name="Freeform 185"/>
            <p:cNvSpPr>
              <a:spLocks/>
            </p:cNvSpPr>
            <p:nvPr/>
          </p:nvSpPr>
          <p:spPr bwMode="auto">
            <a:xfrm>
              <a:off x="2092" y="3995"/>
              <a:ext cx="36" cy="18"/>
            </a:xfrm>
            <a:custGeom>
              <a:avLst/>
              <a:gdLst>
                <a:gd name="T0" fmla="*/ 0 w 36"/>
                <a:gd name="T1" fmla="*/ 0 h 18"/>
                <a:gd name="T2" fmla="*/ 36 w 36"/>
                <a:gd name="T3" fmla="*/ 16 h 18"/>
                <a:gd name="T4" fmla="*/ 0 60000 65536"/>
                <a:gd name="T5" fmla="*/ 0 60000 65536"/>
                <a:gd name="T6" fmla="*/ 0 w 36"/>
                <a:gd name="T7" fmla="*/ 0 h 18"/>
                <a:gd name="T8" fmla="*/ 36 w 36"/>
                <a:gd name="T9" fmla="*/ 18 h 18"/>
              </a:gdLst>
              <a:ahLst/>
              <a:cxnLst>
                <a:cxn ang="T4">
                  <a:pos x="T0" y="T1"/>
                </a:cxn>
                <a:cxn ang="T5">
                  <a:pos x="T2" y="T3"/>
                </a:cxn>
              </a:cxnLst>
              <a:rect l="T6" t="T7" r="T8" b="T9"/>
              <a:pathLst>
                <a:path w="36" h="18">
                  <a:moveTo>
                    <a:pt x="0" y="0"/>
                  </a:moveTo>
                  <a:cubicBezTo>
                    <a:pt x="2" y="18"/>
                    <a:pt x="21" y="16"/>
                    <a:pt x="36" y="1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67" name="Oval 186"/>
            <p:cNvSpPr>
              <a:spLocks noChangeArrowheads="1"/>
            </p:cNvSpPr>
            <p:nvPr/>
          </p:nvSpPr>
          <p:spPr bwMode="auto">
            <a:xfrm>
              <a:off x="2047" y="3928"/>
              <a:ext cx="27" cy="27"/>
            </a:xfrm>
            <a:prstGeom prst="ellipse">
              <a:avLst/>
            </a:prstGeom>
            <a:solidFill>
              <a:schemeClr val="tx1"/>
            </a:solidFill>
            <a:ln>
              <a:noFill/>
            </a:ln>
            <a:extLst>
              <a:ext uri="{91240B29-F687-4F45-9708-019B960494DF}">
                <a14:hiddenLine xmlns:a14="http://schemas.microsoft.com/office/drawing/2010/main" w="3175">
                  <a:solidFill>
                    <a:srgbClr val="000000"/>
                  </a:solidFill>
                  <a:round/>
                  <a:headEnd/>
                  <a:tailEnd/>
                </a14:hiddenLine>
              </a:ext>
            </a:extLst>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68" name="Oval 187"/>
            <p:cNvSpPr>
              <a:spLocks noChangeArrowheads="1"/>
            </p:cNvSpPr>
            <p:nvPr/>
          </p:nvSpPr>
          <p:spPr bwMode="auto">
            <a:xfrm>
              <a:off x="2089" y="3904"/>
              <a:ext cx="27" cy="27"/>
            </a:xfrm>
            <a:prstGeom prst="ellipse">
              <a:avLst/>
            </a:prstGeom>
            <a:solidFill>
              <a:schemeClr val="tx1"/>
            </a:solidFill>
            <a:ln>
              <a:noFill/>
            </a:ln>
            <a:extLst>
              <a:ext uri="{91240B29-F687-4F45-9708-019B960494DF}">
                <a14:hiddenLine xmlns:a14="http://schemas.microsoft.com/office/drawing/2010/main" w="3175">
                  <a:solidFill>
                    <a:srgbClr val="000000"/>
                  </a:solidFill>
                  <a:round/>
                  <a:headEnd/>
                  <a:tailEnd/>
                </a14:hiddenLine>
              </a:ext>
            </a:extLst>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69" name="Line 188"/>
            <p:cNvSpPr>
              <a:spLocks noChangeShapeType="1"/>
            </p:cNvSpPr>
            <p:nvPr/>
          </p:nvSpPr>
          <p:spPr bwMode="auto">
            <a:xfrm flipH="1">
              <a:off x="2117" y="4050"/>
              <a:ext cx="3"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170" name="Line 189"/>
            <p:cNvSpPr>
              <a:spLocks noChangeShapeType="1"/>
            </p:cNvSpPr>
            <p:nvPr/>
          </p:nvSpPr>
          <p:spPr bwMode="auto">
            <a:xfrm>
              <a:off x="2128" y="4043"/>
              <a:ext cx="0" cy="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171" name="Line 190"/>
            <p:cNvSpPr>
              <a:spLocks noChangeShapeType="1"/>
            </p:cNvSpPr>
            <p:nvPr/>
          </p:nvSpPr>
          <p:spPr bwMode="auto">
            <a:xfrm flipH="1" flipV="1">
              <a:off x="2018" y="3918"/>
              <a:ext cx="18" cy="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172" name="Line 191"/>
            <p:cNvSpPr>
              <a:spLocks noChangeShapeType="1"/>
            </p:cNvSpPr>
            <p:nvPr/>
          </p:nvSpPr>
          <p:spPr bwMode="auto">
            <a:xfrm flipH="1" flipV="1">
              <a:off x="2026" y="3904"/>
              <a:ext cx="24" cy="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173" name="Line 192"/>
            <p:cNvSpPr>
              <a:spLocks noChangeShapeType="1"/>
            </p:cNvSpPr>
            <p:nvPr/>
          </p:nvSpPr>
          <p:spPr bwMode="auto">
            <a:xfrm flipH="1" flipV="1">
              <a:off x="2062" y="3894"/>
              <a:ext cx="16" cy="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grpSp>
      <p:grpSp>
        <p:nvGrpSpPr>
          <p:cNvPr id="2090174" name="Group 193"/>
          <p:cNvGrpSpPr>
            <a:grpSpLocks/>
          </p:cNvGrpSpPr>
          <p:nvPr/>
        </p:nvGrpSpPr>
        <p:grpSpPr bwMode="auto">
          <a:xfrm>
            <a:off x="4113908" y="5424346"/>
            <a:ext cx="447675" cy="439738"/>
            <a:chOff x="1710" y="4697"/>
            <a:chExt cx="371" cy="331"/>
          </a:xfrm>
        </p:grpSpPr>
        <p:sp>
          <p:nvSpPr>
            <p:cNvPr id="2090175" name="Freeform 194"/>
            <p:cNvSpPr>
              <a:spLocks/>
            </p:cNvSpPr>
            <p:nvPr/>
          </p:nvSpPr>
          <p:spPr bwMode="auto">
            <a:xfrm>
              <a:off x="1935" y="4697"/>
              <a:ext cx="73" cy="49"/>
            </a:xfrm>
            <a:custGeom>
              <a:avLst/>
              <a:gdLst>
                <a:gd name="T0" fmla="*/ 68 w 73"/>
                <a:gd name="T1" fmla="*/ 9 h 49"/>
                <a:gd name="T2" fmla="*/ 45 w 73"/>
                <a:gd name="T3" fmla="*/ 0 h 49"/>
                <a:gd name="T4" fmla="*/ 9 w 73"/>
                <a:gd name="T5" fmla="*/ 5 h 49"/>
                <a:gd name="T6" fmla="*/ 0 w 73"/>
                <a:gd name="T7" fmla="*/ 17 h 49"/>
                <a:gd name="T8" fmla="*/ 15 w 73"/>
                <a:gd name="T9" fmla="*/ 27 h 49"/>
                <a:gd name="T10" fmla="*/ 33 w 73"/>
                <a:gd name="T11" fmla="*/ 36 h 49"/>
                <a:gd name="T12" fmla="*/ 39 w 73"/>
                <a:gd name="T13" fmla="*/ 44 h 49"/>
                <a:gd name="T14" fmla="*/ 72 w 73"/>
                <a:gd name="T15" fmla="*/ 38 h 49"/>
                <a:gd name="T16" fmla="*/ 71 w 73"/>
                <a:gd name="T17" fmla="*/ 15 h 49"/>
                <a:gd name="T18" fmla="*/ 59 w 73"/>
                <a:gd name="T19" fmla="*/ 5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49"/>
                <a:gd name="T32" fmla="*/ 73 w 73"/>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49">
                  <a:moveTo>
                    <a:pt x="68" y="9"/>
                  </a:moveTo>
                  <a:cubicBezTo>
                    <a:pt x="64" y="1"/>
                    <a:pt x="53" y="2"/>
                    <a:pt x="45" y="0"/>
                  </a:cubicBezTo>
                  <a:cubicBezTo>
                    <a:pt x="23" y="4"/>
                    <a:pt x="35" y="3"/>
                    <a:pt x="9" y="5"/>
                  </a:cubicBezTo>
                  <a:cubicBezTo>
                    <a:pt x="5" y="10"/>
                    <a:pt x="2" y="11"/>
                    <a:pt x="0" y="17"/>
                  </a:cubicBezTo>
                  <a:cubicBezTo>
                    <a:pt x="3" y="27"/>
                    <a:pt x="4" y="26"/>
                    <a:pt x="15" y="27"/>
                  </a:cubicBezTo>
                  <a:cubicBezTo>
                    <a:pt x="19" y="43"/>
                    <a:pt x="13" y="29"/>
                    <a:pt x="33" y="36"/>
                  </a:cubicBezTo>
                  <a:cubicBezTo>
                    <a:pt x="36" y="37"/>
                    <a:pt x="36" y="42"/>
                    <a:pt x="39" y="44"/>
                  </a:cubicBezTo>
                  <a:cubicBezTo>
                    <a:pt x="50" y="43"/>
                    <a:pt x="71" y="49"/>
                    <a:pt x="72" y="38"/>
                  </a:cubicBezTo>
                  <a:cubicBezTo>
                    <a:pt x="73" y="30"/>
                    <a:pt x="73" y="22"/>
                    <a:pt x="71" y="15"/>
                  </a:cubicBezTo>
                  <a:cubicBezTo>
                    <a:pt x="70" y="10"/>
                    <a:pt x="59" y="5"/>
                    <a:pt x="59" y="5"/>
                  </a:cubicBezTo>
                </a:path>
              </a:pathLst>
            </a:custGeom>
            <a:noFill/>
            <a:ln w="9525">
              <a:solidFill>
                <a:srgbClr val="9999FF"/>
              </a:solidFill>
              <a:round/>
              <a:headEnd/>
              <a:tailEnd/>
            </a:ln>
            <a:extLst>
              <a:ext uri="{909E8E84-426E-40DD-AFC4-6F175D3DCCD1}">
                <a14:hiddenFill xmlns:a14="http://schemas.microsoft.com/office/drawing/2010/main">
                  <a:solidFill>
                    <a:srgbClr val="FFFFFF"/>
                  </a:solidFill>
                </a14:hiddenFill>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76" name="Freeform 195"/>
            <p:cNvSpPr>
              <a:spLocks/>
            </p:cNvSpPr>
            <p:nvPr/>
          </p:nvSpPr>
          <p:spPr bwMode="auto">
            <a:xfrm>
              <a:off x="1710" y="4778"/>
              <a:ext cx="138" cy="59"/>
            </a:xfrm>
            <a:custGeom>
              <a:avLst/>
              <a:gdLst>
                <a:gd name="T0" fmla="*/ 138 w 138"/>
                <a:gd name="T1" fmla="*/ 26 h 59"/>
                <a:gd name="T2" fmla="*/ 105 w 138"/>
                <a:gd name="T3" fmla="*/ 14 h 59"/>
                <a:gd name="T4" fmla="*/ 72 w 138"/>
                <a:gd name="T5" fmla="*/ 15 h 59"/>
                <a:gd name="T6" fmla="*/ 68 w 138"/>
                <a:gd name="T7" fmla="*/ 17 h 59"/>
                <a:gd name="T8" fmla="*/ 57 w 138"/>
                <a:gd name="T9" fmla="*/ 5 h 59"/>
                <a:gd name="T10" fmla="*/ 6 w 138"/>
                <a:gd name="T11" fmla="*/ 12 h 59"/>
                <a:gd name="T12" fmla="*/ 26 w 138"/>
                <a:gd name="T13" fmla="*/ 54 h 59"/>
                <a:gd name="T14" fmla="*/ 57 w 138"/>
                <a:gd name="T15" fmla="*/ 59 h 59"/>
                <a:gd name="T16" fmla="*/ 80 w 138"/>
                <a:gd name="T17" fmla="*/ 54 h 59"/>
                <a:gd name="T18" fmla="*/ 92 w 138"/>
                <a:gd name="T19" fmla="*/ 53 h 59"/>
                <a:gd name="T20" fmla="*/ 98 w 138"/>
                <a:gd name="T21" fmla="*/ 47 h 59"/>
                <a:gd name="T22" fmla="*/ 129 w 138"/>
                <a:gd name="T23" fmla="*/ 45 h 59"/>
                <a:gd name="T24" fmla="*/ 128 w 138"/>
                <a:gd name="T25" fmla="*/ 27 h 59"/>
                <a:gd name="T26" fmla="*/ 122 w 138"/>
                <a:gd name="T27" fmla="*/ 27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59"/>
                <a:gd name="T44" fmla="*/ 138 w 138"/>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59">
                  <a:moveTo>
                    <a:pt x="138" y="26"/>
                  </a:moveTo>
                  <a:cubicBezTo>
                    <a:pt x="117" y="24"/>
                    <a:pt x="118" y="25"/>
                    <a:pt x="105" y="14"/>
                  </a:cubicBezTo>
                  <a:cubicBezTo>
                    <a:pt x="94" y="14"/>
                    <a:pt x="83" y="14"/>
                    <a:pt x="72" y="15"/>
                  </a:cubicBezTo>
                  <a:cubicBezTo>
                    <a:pt x="71" y="15"/>
                    <a:pt x="69" y="18"/>
                    <a:pt x="68" y="17"/>
                  </a:cubicBezTo>
                  <a:cubicBezTo>
                    <a:pt x="62" y="13"/>
                    <a:pt x="66" y="7"/>
                    <a:pt x="57" y="5"/>
                  </a:cubicBezTo>
                  <a:cubicBezTo>
                    <a:pt x="35" y="6"/>
                    <a:pt x="21" y="0"/>
                    <a:pt x="6" y="12"/>
                  </a:cubicBezTo>
                  <a:cubicBezTo>
                    <a:pt x="1" y="35"/>
                    <a:pt x="0" y="52"/>
                    <a:pt x="26" y="54"/>
                  </a:cubicBezTo>
                  <a:cubicBezTo>
                    <a:pt x="35" y="58"/>
                    <a:pt x="48" y="58"/>
                    <a:pt x="57" y="59"/>
                  </a:cubicBezTo>
                  <a:cubicBezTo>
                    <a:pt x="67" y="58"/>
                    <a:pt x="72" y="53"/>
                    <a:pt x="80" y="54"/>
                  </a:cubicBezTo>
                  <a:cubicBezTo>
                    <a:pt x="84" y="54"/>
                    <a:pt x="89" y="55"/>
                    <a:pt x="92" y="53"/>
                  </a:cubicBezTo>
                  <a:cubicBezTo>
                    <a:pt x="101" y="46"/>
                    <a:pt x="86" y="40"/>
                    <a:pt x="98" y="47"/>
                  </a:cubicBezTo>
                  <a:cubicBezTo>
                    <a:pt x="108" y="46"/>
                    <a:pt x="120" y="51"/>
                    <a:pt x="129" y="45"/>
                  </a:cubicBezTo>
                  <a:cubicBezTo>
                    <a:pt x="134" y="42"/>
                    <a:pt x="130" y="33"/>
                    <a:pt x="128" y="27"/>
                  </a:cubicBezTo>
                  <a:cubicBezTo>
                    <a:pt x="127" y="25"/>
                    <a:pt x="124" y="27"/>
                    <a:pt x="122" y="27"/>
                  </a:cubicBezTo>
                </a:path>
              </a:pathLst>
            </a:custGeom>
            <a:noFill/>
            <a:ln w="9525">
              <a:solidFill>
                <a:srgbClr val="9999FF"/>
              </a:solidFill>
              <a:round/>
              <a:headEnd/>
              <a:tailEnd/>
            </a:ln>
            <a:extLst>
              <a:ext uri="{909E8E84-426E-40DD-AFC4-6F175D3DCCD1}">
                <a14:hiddenFill xmlns:a14="http://schemas.microsoft.com/office/drawing/2010/main">
                  <a:solidFill>
                    <a:srgbClr val="FFFFFF"/>
                  </a:solidFill>
                </a14:hiddenFill>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77" name="Freeform 196"/>
            <p:cNvSpPr>
              <a:spLocks/>
            </p:cNvSpPr>
            <p:nvPr/>
          </p:nvSpPr>
          <p:spPr bwMode="auto">
            <a:xfrm>
              <a:off x="1964" y="4807"/>
              <a:ext cx="117" cy="75"/>
            </a:xfrm>
            <a:custGeom>
              <a:avLst/>
              <a:gdLst>
                <a:gd name="T0" fmla="*/ 91 w 117"/>
                <a:gd name="T1" fmla="*/ 0 h 75"/>
                <a:gd name="T2" fmla="*/ 36 w 117"/>
                <a:gd name="T3" fmla="*/ 6 h 75"/>
                <a:gd name="T4" fmla="*/ 0 w 117"/>
                <a:gd name="T5" fmla="*/ 22 h 75"/>
                <a:gd name="T6" fmla="*/ 25 w 117"/>
                <a:gd name="T7" fmla="*/ 40 h 75"/>
                <a:gd name="T8" fmla="*/ 34 w 117"/>
                <a:gd name="T9" fmla="*/ 60 h 75"/>
                <a:gd name="T10" fmla="*/ 114 w 117"/>
                <a:gd name="T11" fmla="*/ 52 h 75"/>
                <a:gd name="T12" fmla="*/ 88 w 117"/>
                <a:gd name="T13" fmla="*/ 3 h 75"/>
                <a:gd name="T14" fmla="*/ 81 w 117"/>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75"/>
                <a:gd name="T26" fmla="*/ 117 w 11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75">
                  <a:moveTo>
                    <a:pt x="91" y="0"/>
                  </a:moveTo>
                  <a:cubicBezTo>
                    <a:pt x="46" y="1"/>
                    <a:pt x="63" y="1"/>
                    <a:pt x="36" y="6"/>
                  </a:cubicBezTo>
                  <a:cubicBezTo>
                    <a:pt x="24" y="30"/>
                    <a:pt x="52" y="20"/>
                    <a:pt x="0" y="22"/>
                  </a:cubicBezTo>
                  <a:cubicBezTo>
                    <a:pt x="1" y="44"/>
                    <a:pt x="3" y="39"/>
                    <a:pt x="25" y="40"/>
                  </a:cubicBezTo>
                  <a:cubicBezTo>
                    <a:pt x="31" y="51"/>
                    <a:pt x="33" y="44"/>
                    <a:pt x="34" y="60"/>
                  </a:cubicBezTo>
                  <a:cubicBezTo>
                    <a:pt x="61" y="59"/>
                    <a:pt x="100" y="75"/>
                    <a:pt x="114" y="52"/>
                  </a:cubicBezTo>
                  <a:cubicBezTo>
                    <a:pt x="112" y="22"/>
                    <a:pt x="117" y="9"/>
                    <a:pt x="88" y="3"/>
                  </a:cubicBezTo>
                  <a:cubicBezTo>
                    <a:pt x="83" y="1"/>
                    <a:pt x="85" y="1"/>
                    <a:pt x="81" y="0"/>
                  </a:cubicBezTo>
                </a:path>
              </a:pathLst>
            </a:custGeom>
            <a:noFill/>
            <a:ln w="9525">
              <a:solidFill>
                <a:srgbClr val="9999FF"/>
              </a:solidFill>
              <a:round/>
              <a:headEnd/>
              <a:tailEnd/>
            </a:ln>
            <a:extLst>
              <a:ext uri="{909E8E84-426E-40DD-AFC4-6F175D3DCCD1}">
                <a14:hiddenFill xmlns:a14="http://schemas.microsoft.com/office/drawing/2010/main">
                  <a:solidFill>
                    <a:srgbClr val="FFFFFF"/>
                  </a:solidFill>
                </a14:hiddenFill>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grpSp>
          <p:nvGrpSpPr>
            <p:cNvPr id="2090178" name="Group 197"/>
            <p:cNvGrpSpPr>
              <a:grpSpLocks/>
            </p:cNvGrpSpPr>
            <p:nvPr/>
          </p:nvGrpSpPr>
          <p:grpSpPr bwMode="auto">
            <a:xfrm>
              <a:off x="1771" y="4697"/>
              <a:ext cx="206" cy="331"/>
              <a:chOff x="1769" y="4944"/>
              <a:chExt cx="206" cy="331"/>
            </a:xfrm>
          </p:grpSpPr>
          <p:sp>
            <p:nvSpPr>
              <p:cNvPr id="2090179" name="Line 198"/>
              <p:cNvSpPr>
                <a:spLocks noChangeShapeType="1"/>
              </p:cNvSpPr>
              <p:nvPr/>
            </p:nvSpPr>
            <p:spPr bwMode="auto">
              <a:xfrm>
                <a:off x="1821" y="4955"/>
                <a:ext cx="12" cy="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180" name="Line 199"/>
              <p:cNvSpPr>
                <a:spLocks noChangeShapeType="1"/>
              </p:cNvSpPr>
              <p:nvPr/>
            </p:nvSpPr>
            <p:spPr bwMode="auto">
              <a:xfrm>
                <a:off x="1850" y="4946"/>
                <a:ext cx="0" cy="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181" name="Line 200"/>
              <p:cNvSpPr>
                <a:spLocks noChangeShapeType="1"/>
              </p:cNvSpPr>
              <p:nvPr/>
            </p:nvSpPr>
            <p:spPr bwMode="auto">
              <a:xfrm>
                <a:off x="1866" y="4946"/>
                <a:ext cx="0" cy="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182" name="Line 201"/>
              <p:cNvSpPr>
                <a:spLocks noChangeShapeType="1"/>
              </p:cNvSpPr>
              <p:nvPr/>
            </p:nvSpPr>
            <p:spPr bwMode="auto">
              <a:xfrm flipH="1">
                <a:off x="1881" y="4944"/>
                <a:ext cx="3" cy="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183" name="Line 202"/>
              <p:cNvSpPr>
                <a:spLocks noChangeShapeType="1"/>
              </p:cNvSpPr>
              <p:nvPr/>
            </p:nvSpPr>
            <p:spPr bwMode="auto">
              <a:xfrm flipH="1">
                <a:off x="1892" y="4952"/>
                <a:ext cx="10" cy="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184" name="Freeform 203"/>
              <p:cNvSpPr>
                <a:spLocks/>
              </p:cNvSpPr>
              <p:nvPr/>
            </p:nvSpPr>
            <p:spPr bwMode="auto">
              <a:xfrm>
                <a:off x="1815" y="4958"/>
                <a:ext cx="150" cy="162"/>
              </a:xfrm>
              <a:custGeom>
                <a:avLst/>
                <a:gdLst>
                  <a:gd name="T0" fmla="*/ 89 w 150"/>
                  <a:gd name="T1" fmla="*/ 126 h 162"/>
                  <a:gd name="T2" fmla="*/ 74 w 150"/>
                  <a:gd name="T3" fmla="*/ 156 h 162"/>
                  <a:gd name="T4" fmla="*/ 41 w 150"/>
                  <a:gd name="T5" fmla="*/ 154 h 162"/>
                  <a:gd name="T6" fmla="*/ 24 w 150"/>
                  <a:gd name="T7" fmla="*/ 136 h 162"/>
                  <a:gd name="T8" fmla="*/ 15 w 150"/>
                  <a:gd name="T9" fmla="*/ 84 h 162"/>
                  <a:gd name="T10" fmla="*/ 6 w 150"/>
                  <a:gd name="T11" fmla="*/ 73 h 162"/>
                  <a:gd name="T12" fmla="*/ 0 w 150"/>
                  <a:gd name="T13" fmla="*/ 46 h 162"/>
                  <a:gd name="T14" fmla="*/ 9 w 150"/>
                  <a:gd name="T15" fmla="*/ 24 h 162"/>
                  <a:gd name="T16" fmla="*/ 44 w 150"/>
                  <a:gd name="T17" fmla="*/ 6 h 162"/>
                  <a:gd name="T18" fmla="*/ 83 w 150"/>
                  <a:gd name="T19" fmla="*/ 7 h 162"/>
                  <a:gd name="T20" fmla="*/ 95 w 150"/>
                  <a:gd name="T21" fmla="*/ 25 h 162"/>
                  <a:gd name="T22" fmla="*/ 104 w 150"/>
                  <a:gd name="T23" fmla="*/ 30 h 162"/>
                  <a:gd name="T24" fmla="*/ 111 w 150"/>
                  <a:gd name="T25" fmla="*/ 54 h 162"/>
                  <a:gd name="T26" fmla="*/ 110 w 150"/>
                  <a:gd name="T27" fmla="*/ 69 h 162"/>
                  <a:gd name="T28" fmla="*/ 99 w 150"/>
                  <a:gd name="T29" fmla="*/ 70 h 162"/>
                  <a:gd name="T30" fmla="*/ 119 w 150"/>
                  <a:gd name="T31" fmla="*/ 76 h 162"/>
                  <a:gd name="T32" fmla="*/ 123 w 150"/>
                  <a:gd name="T33" fmla="*/ 121 h 162"/>
                  <a:gd name="T34" fmla="*/ 89 w 150"/>
                  <a:gd name="T35" fmla="*/ 12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162"/>
                  <a:gd name="T56" fmla="*/ 150 w 150"/>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162">
                    <a:moveTo>
                      <a:pt x="89" y="126"/>
                    </a:moveTo>
                    <a:cubicBezTo>
                      <a:pt x="74" y="129"/>
                      <a:pt x="91" y="151"/>
                      <a:pt x="74" y="156"/>
                    </a:cubicBezTo>
                    <a:cubicBezTo>
                      <a:pt x="64" y="162"/>
                      <a:pt x="51" y="161"/>
                      <a:pt x="41" y="154"/>
                    </a:cubicBezTo>
                    <a:cubicBezTo>
                      <a:pt x="37" y="145"/>
                      <a:pt x="34" y="140"/>
                      <a:pt x="24" y="136"/>
                    </a:cubicBezTo>
                    <a:cubicBezTo>
                      <a:pt x="12" y="120"/>
                      <a:pt x="37" y="88"/>
                      <a:pt x="15" y="84"/>
                    </a:cubicBezTo>
                    <a:cubicBezTo>
                      <a:pt x="10" y="81"/>
                      <a:pt x="8" y="79"/>
                      <a:pt x="6" y="73"/>
                    </a:cubicBezTo>
                    <a:cubicBezTo>
                      <a:pt x="5" y="64"/>
                      <a:pt x="3" y="55"/>
                      <a:pt x="0" y="46"/>
                    </a:cubicBezTo>
                    <a:cubicBezTo>
                      <a:pt x="2" y="33"/>
                      <a:pt x="0" y="31"/>
                      <a:pt x="9" y="24"/>
                    </a:cubicBezTo>
                    <a:cubicBezTo>
                      <a:pt x="18" y="10"/>
                      <a:pt x="28" y="9"/>
                      <a:pt x="44" y="6"/>
                    </a:cubicBezTo>
                    <a:cubicBezTo>
                      <a:pt x="56" y="0"/>
                      <a:pt x="70" y="4"/>
                      <a:pt x="83" y="7"/>
                    </a:cubicBezTo>
                    <a:cubicBezTo>
                      <a:pt x="89" y="17"/>
                      <a:pt x="81" y="23"/>
                      <a:pt x="95" y="25"/>
                    </a:cubicBezTo>
                    <a:cubicBezTo>
                      <a:pt x="98" y="27"/>
                      <a:pt x="102" y="27"/>
                      <a:pt x="104" y="30"/>
                    </a:cubicBezTo>
                    <a:cubicBezTo>
                      <a:pt x="108" y="36"/>
                      <a:pt x="107" y="47"/>
                      <a:pt x="111" y="54"/>
                    </a:cubicBezTo>
                    <a:cubicBezTo>
                      <a:pt x="111" y="59"/>
                      <a:pt x="113" y="65"/>
                      <a:pt x="110" y="69"/>
                    </a:cubicBezTo>
                    <a:cubicBezTo>
                      <a:pt x="108" y="72"/>
                      <a:pt x="102" y="68"/>
                      <a:pt x="99" y="70"/>
                    </a:cubicBezTo>
                    <a:cubicBezTo>
                      <a:pt x="95" y="73"/>
                      <a:pt x="102" y="75"/>
                      <a:pt x="119" y="76"/>
                    </a:cubicBezTo>
                    <a:cubicBezTo>
                      <a:pt x="135" y="81"/>
                      <a:pt x="150" y="84"/>
                      <a:pt x="123" y="121"/>
                    </a:cubicBezTo>
                    <a:cubicBezTo>
                      <a:pt x="116" y="130"/>
                      <a:pt x="78" y="122"/>
                      <a:pt x="89" y="126"/>
                    </a:cubicBezTo>
                    <a:close/>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85" name="Freeform 204"/>
              <p:cNvSpPr>
                <a:spLocks/>
              </p:cNvSpPr>
              <p:nvPr/>
            </p:nvSpPr>
            <p:spPr bwMode="auto">
              <a:xfrm>
                <a:off x="1836" y="5091"/>
                <a:ext cx="70" cy="60"/>
              </a:xfrm>
              <a:custGeom>
                <a:avLst/>
                <a:gdLst>
                  <a:gd name="T0" fmla="*/ 0 w 70"/>
                  <a:gd name="T1" fmla="*/ 0 h 60"/>
                  <a:gd name="T2" fmla="*/ 20 w 70"/>
                  <a:gd name="T3" fmla="*/ 6 h 60"/>
                  <a:gd name="T4" fmla="*/ 41 w 70"/>
                  <a:gd name="T5" fmla="*/ 12 h 60"/>
                  <a:gd name="T6" fmla="*/ 59 w 70"/>
                  <a:gd name="T7" fmla="*/ 14 h 60"/>
                  <a:gd name="T8" fmla="*/ 65 w 70"/>
                  <a:gd name="T9" fmla="*/ 11 h 60"/>
                  <a:gd name="T10" fmla="*/ 54 w 70"/>
                  <a:gd name="T11" fmla="*/ 50 h 60"/>
                  <a:gd name="T12" fmla="*/ 35 w 70"/>
                  <a:gd name="T13" fmla="*/ 57 h 60"/>
                  <a:gd name="T14" fmla="*/ 24 w 70"/>
                  <a:gd name="T15" fmla="*/ 45 h 60"/>
                  <a:gd name="T16" fmla="*/ 15 w 70"/>
                  <a:gd name="T17" fmla="*/ 26 h 60"/>
                  <a:gd name="T18" fmla="*/ 6 w 70"/>
                  <a:gd name="T19" fmla="*/ 14 h 60"/>
                  <a:gd name="T20" fmla="*/ 0 w 70"/>
                  <a:gd name="T21" fmla="*/ 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60"/>
                  <a:gd name="T35" fmla="*/ 70 w 7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60">
                    <a:moveTo>
                      <a:pt x="0" y="0"/>
                    </a:moveTo>
                    <a:cubicBezTo>
                      <a:pt x="6" y="4"/>
                      <a:pt x="20" y="6"/>
                      <a:pt x="20" y="6"/>
                    </a:cubicBezTo>
                    <a:cubicBezTo>
                      <a:pt x="29" y="10"/>
                      <a:pt x="30" y="11"/>
                      <a:pt x="41" y="12"/>
                    </a:cubicBezTo>
                    <a:cubicBezTo>
                      <a:pt x="48" y="14"/>
                      <a:pt x="52" y="15"/>
                      <a:pt x="59" y="14"/>
                    </a:cubicBezTo>
                    <a:cubicBezTo>
                      <a:pt x="59" y="12"/>
                      <a:pt x="65" y="9"/>
                      <a:pt x="65" y="11"/>
                    </a:cubicBezTo>
                    <a:cubicBezTo>
                      <a:pt x="68" y="47"/>
                      <a:pt x="70" y="40"/>
                      <a:pt x="54" y="50"/>
                    </a:cubicBezTo>
                    <a:cubicBezTo>
                      <a:pt x="46" y="60"/>
                      <a:pt x="51" y="59"/>
                      <a:pt x="35" y="57"/>
                    </a:cubicBezTo>
                    <a:cubicBezTo>
                      <a:pt x="31" y="52"/>
                      <a:pt x="30" y="48"/>
                      <a:pt x="24" y="45"/>
                    </a:cubicBezTo>
                    <a:cubicBezTo>
                      <a:pt x="19" y="39"/>
                      <a:pt x="18" y="33"/>
                      <a:pt x="15" y="26"/>
                    </a:cubicBezTo>
                    <a:cubicBezTo>
                      <a:pt x="14" y="19"/>
                      <a:pt x="13" y="18"/>
                      <a:pt x="6" y="14"/>
                    </a:cubicBezTo>
                    <a:cubicBezTo>
                      <a:pt x="2" y="9"/>
                      <a:pt x="0" y="7"/>
                      <a:pt x="0" y="0"/>
                    </a:cubicBezTo>
                    <a:close/>
                  </a:path>
                </a:pathLst>
              </a:custGeom>
              <a:solidFill>
                <a:schemeClr val="bg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86" name="Freeform 205"/>
              <p:cNvSpPr>
                <a:spLocks/>
              </p:cNvSpPr>
              <p:nvPr/>
            </p:nvSpPr>
            <p:spPr bwMode="auto">
              <a:xfrm>
                <a:off x="1929" y="5149"/>
                <a:ext cx="46" cy="55"/>
              </a:xfrm>
              <a:custGeom>
                <a:avLst/>
                <a:gdLst>
                  <a:gd name="T0" fmla="*/ 15 w 46"/>
                  <a:gd name="T1" fmla="*/ 10 h 55"/>
                  <a:gd name="T2" fmla="*/ 0 w 46"/>
                  <a:gd name="T3" fmla="*/ 44 h 55"/>
                  <a:gd name="T4" fmla="*/ 35 w 46"/>
                  <a:gd name="T5" fmla="*/ 46 h 55"/>
                  <a:gd name="T6" fmla="*/ 27 w 46"/>
                  <a:gd name="T7" fmla="*/ 10 h 55"/>
                  <a:gd name="T8" fmla="*/ 15 w 46"/>
                  <a:gd name="T9" fmla="*/ 10 h 55"/>
                  <a:gd name="T10" fmla="*/ 0 60000 65536"/>
                  <a:gd name="T11" fmla="*/ 0 60000 65536"/>
                  <a:gd name="T12" fmla="*/ 0 60000 65536"/>
                  <a:gd name="T13" fmla="*/ 0 60000 65536"/>
                  <a:gd name="T14" fmla="*/ 0 60000 65536"/>
                  <a:gd name="T15" fmla="*/ 0 w 46"/>
                  <a:gd name="T16" fmla="*/ 0 h 55"/>
                  <a:gd name="T17" fmla="*/ 46 w 46"/>
                  <a:gd name="T18" fmla="*/ 55 h 55"/>
                </a:gdLst>
                <a:ahLst/>
                <a:cxnLst>
                  <a:cxn ang="T10">
                    <a:pos x="T0" y="T1"/>
                  </a:cxn>
                  <a:cxn ang="T11">
                    <a:pos x="T2" y="T3"/>
                  </a:cxn>
                  <a:cxn ang="T12">
                    <a:pos x="T4" y="T5"/>
                  </a:cxn>
                  <a:cxn ang="T13">
                    <a:pos x="T6" y="T7"/>
                  </a:cxn>
                  <a:cxn ang="T14">
                    <a:pos x="T8" y="T9"/>
                  </a:cxn>
                </a:cxnLst>
                <a:rect l="T15" t="T16" r="T17" b="T18"/>
                <a:pathLst>
                  <a:path w="46" h="55">
                    <a:moveTo>
                      <a:pt x="15" y="10"/>
                    </a:moveTo>
                    <a:cubicBezTo>
                      <a:pt x="13" y="55"/>
                      <a:pt x="13" y="18"/>
                      <a:pt x="0" y="44"/>
                    </a:cubicBezTo>
                    <a:cubicBezTo>
                      <a:pt x="12" y="45"/>
                      <a:pt x="23" y="47"/>
                      <a:pt x="35" y="46"/>
                    </a:cubicBezTo>
                    <a:cubicBezTo>
                      <a:pt x="46" y="45"/>
                      <a:pt x="42" y="13"/>
                      <a:pt x="27" y="10"/>
                    </a:cubicBezTo>
                    <a:cubicBezTo>
                      <a:pt x="24" y="5"/>
                      <a:pt x="15" y="0"/>
                      <a:pt x="15" y="10"/>
                    </a:cubicBezTo>
                    <a:close/>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87" name="Freeform 206"/>
              <p:cNvSpPr>
                <a:spLocks/>
              </p:cNvSpPr>
              <p:nvPr/>
            </p:nvSpPr>
            <p:spPr bwMode="auto">
              <a:xfrm>
                <a:off x="1769" y="5142"/>
                <a:ext cx="33" cy="54"/>
              </a:xfrm>
              <a:custGeom>
                <a:avLst/>
                <a:gdLst>
                  <a:gd name="T0" fmla="*/ 21 w 33"/>
                  <a:gd name="T1" fmla="*/ 8 h 54"/>
                  <a:gd name="T2" fmla="*/ 25 w 33"/>
                  <a:gd name="T3" fmla="*/ 54 h 54"/>
                  <a:gd name="T4" fmla="*/ 1 w 33"/>
                  <a:gd name="T5" fmla="*/ 36 h 54"/>
                  <a:gd name="T6" fmla="*/ 9 w 33"/>
                  <a:gd name="T7" fmla="*/ 24 h 54"/>
                  <a:gd name="T8" fmla="*/ 21 w 33"/>
                  <a:gd name="T9" fmla="*/ 8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21" y="8"/>
                    </a:moveTo>
                    <a:cubicBezTo>
                      <a:pt x="33" y="24"/>
                      <a:pt x="27" y="23"/>
                      <a:pt x="25" y="54"/>
                    </a:cubicBezTo>
                    <a:cubicBezTo>
                      <a:pt x="9" y="53"/>
                      <a:pt x="9" y="49"/>
                      <a:pt x="1" y="36"/>
                    </a:cubicBezTo>
                    <a:cubicBezTo>
                      <a:pt x="0" y="28"/>
                      <a:pt x="2" y="28"/>
                      <a:pt x="9" y="24"/>
                    </a:cubicBezTo>
                    <a:cubicBezTo>
                      <a:pt x="10" y="19"/>
                      <a:pt x="16" y="0"/>
                      <a:pt x="21" y="8"/>
                    </a:cubicBezTo>
                    <a:close/>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88" name="Freeform 207"/>
              <p:cNvSpPr>
                <a:spLocks/>
              </p:cNvSpPr>
              <p:nvPr/>
            </p:nvSpPr>
            <p:spPr bwMode="auto">
              <a:xfrm>
                <a:off x="1776" y="5089"/>
                <a:ext cx="194" cy="186"/>
              </a:xfrm>
              <a:custGeom>
                <a:avLst/>
                <a:gdLst>
                  <a:gd name="T0" fmla="*/ 168 w 194"/>
                  <a:gd name="T1" fmla="*/ 80 h 186"/>
                  <a:gd name="T2" fmla="*/ 186 w 194"/>
                  <a:gd name="T3" fmla="*/ 79 h 186"/>
                  <a:gd name="T4" fmla="*/ 191 w 194"/>
                  <a:gd name="T5" fmla="*/ 76 h 186"/>
                  <a:gd name="T6" fmla="*/ 171 w 194"/>
                  <a:gd name="T7" fmla="*/ 49 h 186"/>
                  <a:gd name="T8" fmla="*/ 161 w 194"/>
                  <a:gd name="T9" fmla="*/ 37 h 186"/>
                  <a:gd name="T10" fmla="*/ 138 w 194"/>
                  <a:gd name="T11" fmla="*/ 19 h 186"/>
                  <a:gd name="T12" fmla="*/ 128 w 194"/>
                  <a:gd name="T13" fmla="*/ 8 h 186"/>
                  <a:gd name="T14" fmla="*/ 113 w 194"/>
                  <a:gd name="T15" fmla="*/ 46 h 186"/>
                  <a:gd name="T16" fmla="*/ 99 w 194"/>
                  <a:gd name="T17" fmla="*/ 68 h 186"/>
                  <a:gd name="T18" fmla="*/ 93 w 194"/>
                  <a:gd name="T19" fmla="*/ 49 h 186"/>
                  <a:gd name="T20" fmla="*/ 72 w 194"/>
                  <a:gd name="T21" fmla="*/ 13 h 186"/>
                  <a:gd name="T22" fmla="*/ 36 w 194"/>
                  <a:gd name="T23" fmla="*/ 8 h 186"/>
                  <a:gd name="T24" fmla="*/ 14 w 194"/>
                  <a:gd name="T25" fmla="*/ 31 h 186"/>
                  <a:gd name="T26" fmla="*/ 5 w 194"/>
                  <a:gd name="T27" fmla="*/ 44 h 186"/>
                  <a:gd name="T28" fmla="*/ 0 w 194"/>
                  <a:gd name="T29" fmla="*/ 68 h 186"/>
                  <a:gd name="T30" fmla="*/ 23 w 194"/>
                  <a:gd name="T31" fmla="*/ 71 h 186"/>
                  <a:gd name="T32" fmla="*/ 24 w 194"/>
                  <a:gd name="T33" fmla="*/ 53 h 186"/>
                  <a:gd name="T34" fmla="*/ 38 w 194"/>
                  <a:gd name="T35" fmla="*/ 89 h 186"/>
                  <a:gd name="T36" fmla="*/ 48 w 194"/>
                  <a:gd name="T37" fmla="*/ 112 h 186"/>
                  <a:gd name="T38" fmla="*/ 39 w 194"/>
                  <a:gd name="T39" fmla="*/ 133 h 186"/>
                  <a:gd name="T40" fmla="*/ 38 w 194"/>
                  <a:gd name="T41" fmla="*/ 140 h 186"/>
                  <a:gd name="T42" fmla="*/ 33 w 194"/>
                  <a:gd name="T43" fmla="*/ 142 h 186"/>
                  <a:gd name="T44" fmla="*/ 29 w 194"/>
                  <a:gd name="T45" fmla="*/ 160 h 186"/>
                  <a:gd name="T46" fmla="*/ 84 w 194"/>
                  <a:gd name="T47" fmla="*/ 169 h 186"/>
                  <a:gd name="T48" fmla="*/ 75 w 194"/>
                  <a:gd name="T49" fmla="*/ 148 h 186"/>
                  <a:gd name="T50" fmla="*/ 83 w 194"/>
                  <a:gd name="T51" fmla="*/ 121 h 186"/>
                  <a:gd name="T52" fmla="*/ 101 w 194"/>
                  <a:gd name="T53" fmla="*/ 118 h 186"/>
                  <a:gd name="T54" fmla="*/ 102 w 194"/>
                  <a:gd name="T55" fmla="*/ 133 h 186"/>
                  <a:gd name="T56" fmla="*/ 107 w 194"/>
                  <a:gd name="T57" fmla="*/ 134 h 186"/>
                  <a:gd name="T58" fmla="*/ 113 w 194"/>
                  <a:gd name="T59" fmla="*/ 167 h 186"/>
                  <a:gd name="T60" fmla="*/ 165 w 194"/>
                  <a:gd name="T61" fmla="*/ 166 h 186"/>
                  <a:gd name="T62" fmla="*/ 164 w 194"/>
                  <a:gd name="T63" fmla="*/ 155 h 186"/>
                  <a:gd name="T64" fmla="*/ 141 w 194"/>
                  <a:gd name="T65" fmla="*/ 142 h 186"/>
                  <a:gd name="T66" fmla="*/ 135 w 194"/>
                  <a:gd name="T67" fmla="*/ 127 h 186"/>
                  <a:gd name="T68" fmla="*/ 128 w 194"/>
                  <a:gd name="T69" fmla="*/ 113 h 186"/>
                  <a:gd name="T70" fmla="*/ 144 w 194"/>
                  <a:gd name="T71" fmla="*/ 83 h 186"/>
                  <a:gd name="T72" fmla="*/ 155 w 194"/>
                  <a:gd name="T73" fmla="*/ 55 h 186"/>
                  <a:gd name="T74" fmla="*/ 161 w 194"/>
                  <a:gd name="T75" fmla="*/ 83 h 186"/>
                  <a:gd name="T76" fmla="*/ 168 w 194"/>
                  <a:gd name="T77" fmla="*/ 80 h 1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4"/>
                  <a:gd name="T118" fmla="*/ 0 h 186"/>
                  <a:gd name="T119" fmla="*/ 194 w 194"/>
                  <a:gd name="T120" fmla="*/ 186 h 1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4" h="186">
                    <a:moveTo>
                      <a:pt x="168" y="80"/>
                    </a:moveTo>
                    <a:cubicBezTo>
                      <a:pt x="174" y="80"/>
                      <a:pt x="180" y="80"/>
                      <a:pt x="186" y="79"/>
                    </a:cubicBezTo>
                    <a:cubicBezTo>
                      <a:pt x="188" y="79"/>
                      <a:pt x="191" y="78"/>
                      <a:pt x="191" y="76"/>
                    </a:cubicBezTo>
                    <a:cubicBezTo>
                      <a:pt x="194" y="60"/>
                      <a:pt x="182" y="56"/>
                      <a:pt x="171" y="49"/>
                    </a:cubicBezTo>
                    <a:cubicBezTo>
                      <a:pt x="168" y="44"/>
                      <a:pt x="166" y="41"/>
                      <a:pt x="161" y="37"/>
                    </a:cubicBezTo>
                    <a:cubicBezTo>
                      <a:pt x="157" y="28"/>
                      <a:pt x="148" y="21"/>
                      <a:pt x="138" y="19"/>
                    </a:cubicBezTo>
                    <a:cubicBezTo>
                      <a:pt x="135" y="14"/>
                      <a:pt x="133" y="11"/>
                      <a:pt x="128" y="8"/>
                    </a:cubicBezTo>
                    <a:cubicBezTo>
                      <a:pt x="108" y="13"/>
                      <a:pt x="128" y="35"/>
                      <a:pt x="113" y="46"/>
                    </a:cubicBezTo>
                    <a:cubicBezTo>
                      <a:pt x="109" y="54"/>
                      <a:pt x="103" y="60"/>
                      <a:pt x="99" y="68"/>
                    </a:cubicBezTo>
                    <a:cubicBezTo>
                      <a:pt x="94" y="62"/>
                      <a:pt x="96" y="56"/>
                      <a:pt x="93" y="49"/>
                    </a:cubicBezTo>
                    <a:cubicBezTo>
                      <a:pt x="91" y="38"/>
                      <a:pt x="79" y="22"/>
                      <a:pt x="72" y="13"/>
                    </a:cubicBezTo>
                    <a:cubicBezTo>
                      <a:pt x="69" y="0"/>
                      <a:pt x="44" y="8"/>
                      <a:pt x="36" y="8"/>
                    </a:cubicBezTo>
                    <a:cubicBezTo>
                      <a:pt x="26" y="24"/>
                      <a:pt x="35" y="25"/>
                      <a:pt x="14" y="31"/>
                    </a:cubicBezTo>
                    <a:cubicBezTo>
                      <a:pt x="7" y="35"/>
                      <a:pt x="9" y="38"/>
                      <a:pt x="5" y="44"/>
                    </a:cubicBezTo>
                    <a:cubicBezTo>
                      <a:pt x="4" y="52"/>
                      <a:pt x="4" y="61"/>
                      <a:pt x="0" y="68"/>
                    </a:cubicBezTo>
                    <a:cubicBezTo>
                      <a:pt x="3" y="76"/>
                      <a:pt x="6" y="87"/>
                      <a:pt x="23" y="71"/>
                    </a:cubicBezTo>
                    <a:cubicBezTo>
                      <a:pt x="27" y="67"/>
                      <a:pt x="24" y="59"/>
                      <a:pt x="24" y="53"/>
                    </a:cubicBezTo>
                    <a:cubicBezTo>
                      <a:pt x="31" y="66"/>
                      <a:pt x="26" y="87"/>
                      <a:pt x="38" y="89"/>
                    </a:cubicBezTo>
                    <a:cubicBezTo>
                      <a:pt x="46" y="95"/>
                      <a:pt x="43" y="104"/>
                      <a:pt x="48" y="112"/>
                    </a:cubicBezTo>
                    <a:cubicBezTo>
                      <a:pt x="47" y="121"/>
                      <a:pt x="42" y="125"/>
                      <a:pt x="39" y="133"/>
                    </a:cubicBezTo>
                    <a:cubicBezTo>
                      <a:pt x="39" y="135"/>
                      <a:pt x="39" y="138"/>
                      <a:pt x="38" y="140"/>
                    </a:cubicBezTo>
                    <a:cubicBezTo>
                      <a:pt x="37" y="141"/>
                      <a:pt x="34" y="141"/>
                      <a:pt x="33" y="142"/>
                    </a:cubicBezTo>
                    <a:cubicBezTo>
                      <a:pt x="30" y="145"/>
                      <a:pt x="30" y="156"/>
                      <a:pt x="29" y="160"/>
                    </a:cubicBezTo>
                    <a:cubicBezTo>
                      <a:pt x="31" y="185"/>
                      <a:pt x="28" y="186"/>
                      <a:pt x="84" y="169"/>
                    </a:cubicBezTo>
                    <a:cubicBezTo>
                      <a:pt x="96" y="165"/>
                      <a:pt x="79" y="149"/>
                      <a:pt x="75" y="148"/>
                    </a:cubicBezTo>
                    <a:cubicBezTo>
                      <a:pt x="72" y="135"/>
                      <a:pt x="65" y="124"/>
                      <a:pt x="83" y="121"/>
                    </a:cubicBezTo>
                    <a:cubicBezTo>
                      <a:pt x="91" y="117"/>
                      <a:pt x="91" y="116"/>
                      <a:pt x="101" y="118"/>
                    </a:cubicBezTo>
                    <a:cubicBezTo>
                      <a:pt x="101" y="123"/>
                      <a:pt x="100" y="128"/>
                      <a:pt x="102" y="133"/>
                    </a:cubicBezTo>
                    <a:cubicBezTo>
                      <a:pt x="103" y="135"/>
                      <a:pt x="107" y="132"/>
                      <a:pt x="107" y="134"/>
                    </a:cubicBezTo>
                    <a:cubicBezTo>
                      <a:pt x="113" y="169"/>
                      <a:pt x="97" y="164"/>
                      <a:pt x="113" y="167"/>
                    </a:cubicBezTo>
                    <a:cubicBezTo>
                      <a:pt x="130" y="167"/>
                      <a:pt x="148" y="170"/>
                      <a:pt x="165" y="166"/>
                    </a:cubicBezTo>
                    <a:cubicBezTo>
                      <a:pt x="169" y="165"/>
                      <a:pt x="165" y="158"/>
                      <a:pt x="164" y="155"/>
                    </a:cubicBezTo>
                    <a:cubicBezTo>
                      <a:pt x="161" y="149"/>
                      <a:pt x="147" y="143"/>
                      <a:pt x="141" y="142"/>
                    </a:cubicBezTo>
                    <a:cubicBezTo>
                      <a:pt x="138" y="137"/>
                      <a:pt x="138" y="132"/>
                      <a:pt x="135" y="127"/>
                    </a:cubicBezTo>
                    <a:cubicBezTo>
                      <a:pt x="133" y="119"/>
                      <a:pt x="129" y="121"/>
                      <a:pt x="128" y="113"/>
                    </a:cubicBezTo>
                    <a:cubicBezTo>
                      <a:pt x="130" y="103"/>
                      <a:pt x="134" y="88"/>
                      <a:pt x="144" y="83"/>
                    </a:cubicBezTo>
                    <a:cubicBezTo>
                      <a:pt x="146" y="72"/>
                      <a:pt x="143" y="57"/>
                      <a:pt x="155" y="55"/>
                    </a:cubicBezTo>
                    <a:cubicBezTo>
                      <a:pt x="156" y="70"/>
                      <a:pt x="158" y="70"/>
                      <a:pt x="161" y="83"/>
                    </a:cubicBezTo>
                    <a:cubicBezTo>
                      <a:pt x="171" y="82"/>
                      <a:pt x="172" y="84"/>
                      <a:pt x="168" y="80"/>
                    </a:cubicBezTo>
                    <a:close/>
                  </a:path>
                </a:pathLst>
              </a:custGeom>
              <a:solidFill>
                <a:schemeClr val="tx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89" name="Line 208"/>
              <p:cNvSpPr>
                <a:spLocks noChangeShapeType="1"/>
              </p:cNvSpPr>
              <p:nvPr/>
            </p:nvSpPr>
            <p:spPr bwMode="auto">
              <a:xfrm>
                <a:off x="1877" y="5103"/>
                <a:ext cx="0"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190" name="Freeform 209"/>
              <p:cNvSpPr>
                <a:spLocks/>
              </p:cNvSpPr>
              <p:nvPr/>
            </p:nvSpPr>
            <p:spPr bwMode="auto">
              <a:xfrm>
                <a:off x="1864" y="5101"/>
                <a:ext cx="25" cy="19"/>
              </a:xfrm>
              <a:custGeom>
                <a:avLst/>
                <a:gdLst>
                  <a:gd name="T0" fmla="*/ 4 w 25"/>
                  <a:gd name="T1" fmla="*/ 2 h 19"/>
                  <a:gd name="T2" fmla="*/ 20 w 25"/>
                  <a:gd name="T3" fmla="*/ 19 h 19"/>
                  <a:gd name="T4" fmla="*/ 7 w 25"/>
                  <a:gd name="T5" fmla="*/ 4 h 19"/>
                  <a:gd name="T6" fmla="*/ 4 w 25"/>
                  <a:gd name="T7" fmla="*/ 2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4" y="2"/>
                    </a:moveTo>
                    <a:cubicBezTo>
                      <a:pt x="6" y="14"/>
                      <a:pt x="9" y="17"/>
                      <a:pt x="20" y="19"/>
                    </a:cubicBezTo>
                    <a:cubicBezTo>
                      <a:pt x="25" y="6"/>
                      <a:pt x="20" y="5"/>
                      <a:pt x="7" y="4"/>
                    </a:cubicBezTo>
                    <a:cubicBezTo>
                      <a:pt x="1" y="1"/>
                      <a:pt x="0" y="0"/>
                      <a:pt x="4" y="2"/>
                    </a:cubicBezTo>
                    <a:close/>
                  </a:path>
                </a:pathLst>
              </a:custGeom>
              <a:solidFill>
                <a:schemeClr val="tx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91" name="Oval 210"/>
              <p:cNvSpPr>
                <a:spLocks noChangeArrowheads="1"/>
              </p:cNvSpPr>
              <p:nvPr/>
            </p:nvSpPr>
            <p:spPr bwMode="auto">
              <a:xfrm rot="-956723">
                <a:off x="1901" y="4987"/>
                <a:ext cx="36" cy="44"/>
              </a:xfrm>
              <a:prstGeom prst="ellipse">
                <a:avLst/>
              </a:prstGeom>
              <a:solidFill>
                <a:schemeClr val="bg1"/>
              </a:solidFill>
              <a:ln w="9525">
                <a:solidFill>
                  <a:schemeClr val="tx1"/>
                </a:solidFill>
                <a:round/>
                <a:headEnd/>
                <a:tailEnd/>
              </a:ln>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92" name="Oval 211"/>
              <p:cNvSpPr>
                <a:spLocks noChangeArrowheads="1"/>
              </p:cNvSpPr>
              <p:nvPr/>
            </p:nvSpPr>
            <p:spPr bwMode="auto">
              <a:xfrm rot="-1278159">
                <a:off x="1863" y="4988"/>
                <a:ext cx="42" cy="56"/>
              </a:xfrm>
              <a:prstGeom prst="ellipse">
                <a:avLst/>
              </a:prstGeom>
              <a:solidFill>
                <a:schemeClr val="bg1"/>
              </a:solidFill>
              <a:ln w="9525">
                <a:solidFill>
                  <a:schemeClr val="tx1"/>
                </a:solidFill>
                <a:round/>
                <a:headEnd/>
                <a:tailEnd/>
              </a:ln>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93" name="Oval 212"/>
              <p:cNvSpPr>
                <a:spLocks noChangeArrowheads="1"/>
              </p:cNvSpPr>
              <p:nvPr/>
            </p:nvSpPr>
            <p:spPr bwMode="auto">
              <a:xfrm>
                <a:off x="1877" y="5000"/>
                <a:ext cx="27" cy="2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94" name="Oval 213"/>
              <p:cNvSpPr>
                <a:spLocks noChangeArrowheads="1"/>
              </p:cNvSpPr>
              <p:nvPr/>
            </p:nvSpPr>
            <p:spPr bwMode="auto">
              <a:xfrm>
                <a:off x="1913" y="4995"/>
                <a:ext cx="27" cy="2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grpSp>
      </p:grpSp>
      <p:grpSp>
        <p:nvGrpSpPr>
          <p:cNvPr id="2090195" name="Group 214"/>
          <p:cNvGrpSpPr>
            <a:grpSpLocks/>
          </p:cNvGrpSpPr>
          <p:nvPr/>
        </p:nvGrpSpPr>
        <p:grpSpPr bwMode="auto">
          <a:xfrm>
            <a:off x="4240872" y="4487757"/>
            <a:ext cx="236538" cy="473075"/>
            <a:chOff x="228" y="4854"/>
            <a:chExt cx="264" cy="529"/>
          </a:xfrm>
        </p:grpSpPr>
        <p:sp>
          <p:nvSpPr>
            <p:cNvPr id="2090196" name="Freeform 215"/>
            <p:cNvSpPr>
              <a:spLocks/>
            </p:cNvSpPr>
            <p:nvPr/>
          </p:nvSpPr>
          <p:spPr bwMode="auto">
            <a:xfrm>
              <a:off x="228" y="4854"/>
              <a:ext cx="264" cy="372"/>
            </a:xfrm>
            <a:custGeom>
              <a:avLst/>
              <a:gdLst>
                <a:gd name="T0" fmla="*/ 151 w 264"/>
                <a:gd name="T1" fmla="*/ 252 h 372"/>
                <a:gd name="T2" fmla="*/ 176 w 264"/>
                <a:gd name="T3" fmla="*/ 261 h 372"/>
                <a:gd name="T4" fmla="*/ 181 w 264"/>
                <a:gd name="T5" fmla="*/ 263 h 372"/>
                <a:gd name="T6" fmla="*/ 185 w 264"/>
                <a:gd name="T7" fmla="*/ 269 h 372"/>
                <a:gd name="T8" fmla="*/ 200 w 264"/>
                <a:gd name="T9" fmla="*/ 272 h 372"/>
                <a:gd name="T10" fmla="*/ 205 w 264"/>
                <a:gd name="T11" fmla="*/ 273 h 372"/>
                <a:gd name="T12" fmla="*/ 218 w 264"/>
                <a:gd name="T13" fmla="*/ 288 h 372"/>
                <a:gd name="T14" fmla="*/ 205 w 264"/>
                <a:gd name="T15" fmla="*/ 338 h 372"/>
                <a:gd name="T16" fmla="*/ 200 w 264"/>
                <a:gd name="T17" fmla="*/ 351 h 372"/>
                <a:gd name="T18" fmla="*/ 185 w 264"/>
                <a:gd name="T19" fmla="*/ 345 h 372"/>
                <a:gd name="T20" fmla="*/ 158 w 264"/>
                <a:gd name="T21" fmla="*/ 350 h 372"/>
                <a:gd name="T22" fmla="*/ 157 w 264"/>
                <a:gd name="T23" fmla="*/ 356 h 372"/>
                <a:gd name="T24" fmla="*/ 131 w 264"/>
                <a:gd name="T25" fmla="*/ 372 h 372"/>
                <a:gd name="T26" fmla="*/ 89 w 264"/>
                <a:gd name="T27" fmla="*/ 362 h 372"/>
                <a:gd name="T28" fmla="*/ 57 w 264"/>
                <a:gd name="T29" fmla="*/ 356 h 372"/>
                <a:gd name="T30" fmla="*/ 35 w 264"/>
                <a:gd name="T31" fmla="*/ 336 h 372"/>
                <a:gd name="T32" fmla="*/ 51 w 264"/>
                <a:gd name="T33" fmla="*/ 302 h 372"/>
                <a:gd name="T34" fmla="*/ 61 w 264"/>
                <a:gd name="T35" fmla="*/ 285 h 372"/>
                <a:gd name="T36" fmla="*/ 89 w 264"/>
                <a:gd name="T37" fmla="*/ 263 h 372"/>
                <a:gd name="T38" fmla="*/ 103 w 264"/>
                <a:gd name="T39" fmla="*/ 257 h 372"/>
                <a:gd name="T40" fmla="*/ 118 w 264"/>
                <a:gd name="T41" fmla="*/ 258 h 372"/>
                <a:gd name="T42" fmla="*/ 110 w 264"/>
                <a:gd name="T43" fmla="*/ 242 h 372"/>
                <a:gd name="T44" fmla="*/ 80 w 264"/>
                <a:gd name="T45" fmla="*/ 231 h 372"/>
                <a:gd name="T46" fmla="*/ 62 w 264"/>
                <a:gd name="T47" fmla="*/ 206 h 372"/>
                <a:gd name="T48" fmla="*/ 48 w 264"/>
                <a:gd name="T49" fmla="*/ 197 h 372"/>
                <a:gd name="T50" fmla="*/ 39 w 264"/>
                <a:gd name="T51" fmla="*/ 179 h 372"/>
                <a:gd name="T52" fmla="*/ 44 w 264"/>
                <a:gd name="T53" fmla="*/ 132 h 372"/>
                <a:gd name="T54" fmla="*/ 26 w 264"/>
                <a:gd name="T55" fmla="*/ 120 h 372"/>
                <a:gd name="T56" fmla="*/ 18 w 264"/>
                <a:gd name="T57" fmla="*/ 107 h 372"/>
                <a:gd name="T58" fmla="*/ 5 w 264"/>
                <a:gd name="T59" fmla="*/ 86 h 372"/>
                <a:gd name="T60" fmla="*/ 8 w 264"/>
                <a:gd name="T61" fmla="*/ 57 h 372"/>
                <a:gd name="T62" fmla="*/ 29 w 264"/>
                <a:gd name="T63" fmla="*/ 53 h 372"/>
                <a:gd name="T64" fmla="*/ 38 w 264"/>
                <a:gd name="T65" fmla="*/ 44 h 372"/>
                <a:gd name="T66" fmla="*/ 41 w 264"/>
                <a:gd name="T67" fmla="*/ 32 h 372"/>
                <a:gd name="T68" fmla="*/ 61 w 264"/>
                <a:gd name="T69" fmla="*/ 29 h 372"/>
                <a:gd name="T70" fmla="*/ 68 w 264"/>
                <a:gd name="T71" fmla="*/ 18 h 372"/>
                <a:gd name="T72" fmla="*/ 85 w 264"/>
                <a:gd name="T73" fmla="*/ 15 h 372"/>
                <a:gd name="T74" fmla="*/ 116 w 264"/>
                <a:gd name="T75" fmla="*/ 5 h 372"/>
                <a:gd name="T76" fmla="*/ 136 w 264"/>
                <a:gd name="T77" fmla="*/ 6 h 372"/>
                <a:gd name="T78" fmla="*/ 146 w 264"/>
                <a:gd name="T79" fmla="*/ 26 h 372"/>
                <a:gd name="T80" fmla="*/ 182 w 264"/>
                <a:gd name="T81" fmla="*/ 33 h 372"/>
                <a:gd name="T82" fmla="*/ 205 w 264"/>
                <a:gd name="T83" fmla="*/ 39 h 372"/>
                <a:gd name="T84" fmla="*/ 215 w 264"/>
                <a:gd name="T85" fmla="*/ 56 h 372"/>
                <a:gd name="T86" fmla="*/ 226 w 264"/>
                <a:gd name="T87" fmla="*/ 80 h 372"/>
                <a:gd name="T88" fmla="*/ 238 w 264"/>
                <a:gd name="T89" fmla="*/ 101 h 372"/>
                <a:gd name="T90" fmla="*/ 230 w 264"/>
                <a:gd name="T91" fmla="*/ 131 h 372"/>
                <a:gd name="T92" fmla="*/ 226 w 264"/>
                <a:gd name="T93" fmla="*/ 158 h 372"/>
                <a:gd name="T94" fmla="*/ 233 w 264"/>
                <a:gd name="T95" fmla="*/ 204 h 372"/>
                <a:gd name="T96" fmla="*/ 256 w 264"/>
                <a:gd name="T97" fmla="*/ 204 h 372"/>
                <a:gd name="T98" fmla="*/ 241 w 264"/>
                <a:gd name="T99" fmla="*/ 227 h 372"/>
                <a:gd name="T100" fmla="*/ 148 w 264"/>
                <a:gd name="T101" fmla="*/ 245 h 372"/>
                <a:gd name="T102" fmla="*/ 151 w 264"/>
                <a:gd name="T103" fmla="*/ 252 h 3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4"/>
                <a:gd name="T157" fmla="*/ 0 h 372"/>
                <a:gd name="T158" fmla="*/ 264 w 264"/>
                <a:gd name="T159" fmla="*/ 372 h 3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4" h="372">
                  <a:moveTo>
                    <a:pt x="151" y="252"/>
                  </a:moveTo>
                  <a:cubicBezTo>
                    <a:pt x="160" y="257"/>
                    <a:pt x="164" y="260"/>
                    <a:pt x="176" y="261"/>
                  </a:cubicBezTo>
                  <a:cubicBezTo>
                    <a:pt x="178" y="262"/>
                    <a:pt x="180" y="262"/>
                    <a:pt x="181" y="263"/>
                  </a:cubicBezTo>
                  <a:cubicBezTo>
                    <a:pt x="183" y="265"/>
                    <a:pt x="183" y="268"/>
                    <a:pt x="185" y="269"/>
                  </a:cubicBezTo>
                  <a:cubicBezTo>
                    <a:pt x="190" y="271"/>
                    <a:pt x="195" y="271"/>
                    <a:pt x="200" y="272"/>
                  </a:cubicBezTo>
                  <a:cubicBezTo>
                    <a:pt x="202" y="272"/>
                    <a:pt x="205" y="273"/>
                    <a:pt x="205" y="273"/>
                  </a:cubicBezTo>
                  <a:cubicBezTo>
                    <a:pt x="211" y="276"/>
                    <a:pt x="214" y="282"/>
                    <a:pt x="218" y="288"/>
                  </a:cubicBezTo>
                  <a:cubicBezTo>
                    <a:pt x="217" y="325"/>
                    <a:pt x="224" y="324"/>
                    <a:pt x="205" y="338"/>
                  </a:cubicBezTo>
                  <a:cubicBezTo>
                    <a:pt x="203" y="342"/>
                    <a:pt x="202" y="347"/>
                    <a:pt x="200" y="351"/>
                  </a:cubicBezTo>
                  <a:cubicBezTo>
                    <a:pt x="194" y="350"/>
                    <a:pt x="191" y="347"/>
                    <a:pt x="185" y="345"/>
                  </a:cubicBezTo>
                  <a:cubicBezTo>
                    <a:pt x="176" y="346"/>
                    <a:pt x="164" y="343"/>
                    <a:pt x="158" y="350"/>
                  </a:cubicBezTo>
                  <a:cubicBezTo>
                    <a:pt x="157" y="352"/>
                    <a:pt x="158" y="354"/>
                    <a:pt x="157" y="356"/>
                  </a:cubicBezTo>
                  <a:cubicBezTo>
                    <a:pt x="154" y="363"/>
                    <a:pt x="138" y="371"/>
                    <a:pt x="131" y="372"/>
                  </a:cubicBezTo>
                  <a:cubicBezTo>
                    <a:pt x="97" y="371"/>
                    <a:pt x="112" y="367"/>
                    <a:pt x="89" y="362"/>
                  </a:cubicBezTo>
                  <a:cubicBezTo>
                    <a:pt x="78" y="357"/>
                    <a:pt x="69" y="357"/>
                    <a:pt x="57" y="356"/>
                  </a:cubicBezTo>
                  <a:cubicBezTo>
                    <a:pt x="47" y="351"/>
                    <a:pt x="41" y="346"/>
                    <a:pt x="35" y="336"/>
                  </a:cubicBezTo>
                  <a:cubicBezTo>
                    <a:pt x="37" y="321"/>
                    <a:pt x="33" y="305"/>
                    <a:pt x="51" y="302"/>
                  </a:cubicBezTo>
                  <a:cubicBezTo>
                    <a:pt x="55" y="293"/>
                    <a:pt x="53" y="292"/>
                    <a:pt x="61" y="285"/>
                  </a:cubicBezTo>
                  <a:cubicBezTo>
                    <a:pt x="64" y="266"/>
                    <a:pt x="69" y="264"/>
                    <a:pt x="89" y="263"/>
                  </a:cubicBezTo>
                  <a:cubicBezTo>
                    <a:pt x="94" y="260"/>
                    <a:pt x="97" y="258"/>
                    <a:pt x="103" y="257"/>
                  </a:cubicBezTo>
                  <a:cubicBezTo>
                    <a:pt x="110" y="258"/>
                    <a:pt x="112" y="261"/>
                    <a:pt x="118" y="258"/>
                  </a:cubicBezTo>
                  <a:cubicBezTo>
                    <a:pt x="115" y="241"/>
                    <a:pt x="120" y="244"/>
                    <a:pt x="110" y="242"/>
                  </a:cubicBezTo>
                  <a:cubicBezTo>
                    <a:pt x="99" y="236"/>
                    <a:pt x="93" y="233"/>
                    <a:pt x="80" y="231"/>
                  </a:cubicBezTo>
                  <a:cubicBezTo>
                    <a:pt x="71" y="225"/>
                    <a:pt x="71" y="213"/>
                    <a:pt x="62" y="206"/>
                  </a:cubicBezTo>
                  <a:cubicBezTo>
                    <a:pt x="58" y="199"/>
                    <a:pt x="56" y="198"/>
                    <a:pt x="48" y="197"/>
                  </a:cubicBezTo>
                  <a:cubicBezTo>
                    <a:pt x="41" y="192"/>
                    <a:pt x="42" y="186"/>
                    <a:pt x="39" y="179"/>
                  </a:cubicBezTo>
                  <a:cubicBezTo>
                    <a:pt x="41" y="158"/>
                    <a:pt x="47" y="155"/>
                    <a:pt x="44" y="132"/>
                  </a:cubicBezTo>
                  <a:cubicBezTo>
                    <a:pt x="43" y="126"/>
                    <a:pt x="30" y="124"/>
                    <a:pt x="26" y="120"/>
                  </a:cubicBezTo>
                  <a:cubicBezTo>
                    <a:pt x="22" y="116"/>
                    <a:pt x="21" y="111"/>
                    <a:pt x="18" y="107"/>
                  </a:cubicBezTo>
                  <a:cubicBezTo>
                    <a:pt x="16" y="98"/>
                    <a:pt x="12" y="91"/>
                    <a:pt x="5" y="86"/>
                  </a:cubicBezTo>
                  <a:cubicBezTo>
                    <a:pt x="5" y="76"/>
                    <a:pt x="0" y="63"/>
                    <a:pt x="8" y="57"/>
                  </a:cubicBezTo>
                  <a:cubicBezTo>
                    <a:pt x="14" y="53"/>
                    <a:pt x="29" y="53"/>
                    <a:pt x="29" y="53"/>
                  </a:cubicBezTo>
                  <a:cubicBezTo>
                    <a:pt x="32" y="50"/>
                    <a:pt x="36" y="48"/>
                    <a:pt x="38" y="44"/>
                  </a:cubicBezTo>
                  <a:cubicBezTo>
                    <a:pt x="40" y="40"/>
                    <a:pt x="37" y="33"/>
                    <a:pt x="41" y="32"/>
                  </a:cubicBezTo>
                  <a:cubicBezTo>
                    <a:pt x="47" y="30"/>
                    <a:pt x="61" y="29"/>
                    <a:pt x="61" y="29"/>
                  </a:cubicBezTo>
                  <a:cubicBezTo>
                    <a:pt x="68" y="26"/>
                    <a:pt x="64" y="22"/>
                    <a:pt x="68" y="18"/>
                  </a:cubicBezTo>
                  <a:cubicBezTo>
                    <a:pt x="72" y="14"/>
                    <a:pt x="79" y="16"/>
                    <a:pt x="85" y="15"/>
                  </a:cubicBezTo>
                  <a:cubicBezTo>
                    <a:pt x="87" y="0"/>
                    <a:pt x="103" y="6"/>
                    <a:pt x="116" y="5"/>
                  </a:cubicBezTo>
                  <a:cubicBezTo>
                    <a:pt x="123" y="2"/>
                    <a:pt x="129" y="5"/>
                    <a:pt x="136" y="6"/>
                  </a:cubicBezTo>
                  <a:cubicBezTo>
                    <a:pt x="146" y="11"/>
                    <a:pt x="141" y="15"/>
                    <a:pt x="146" y="26"/>
                  </a:cubicBezTo>
                  <a:cubicBezTo>
                    <a:pt x="149" y="33"/>
                    <a:pt x="175" y="32"/>
                    <a:pt x="182" y="33"/>
                  </a:cubicBezTo>
                  <a:cubicBezTo>
                    <a:pt x="200" y="39"/>
                    <a:pt x="192" y="37"/>
                    <a:pt x="205" y="39"/>
                  </a:cubicBezTo>
                  <a:cubicBezTo>
                    <a:pt x="206" y="55"/>
                    <a:pt x="205" y="49"/>
                    <a:pt x="215" y="56"/>
                  </a:cubicBezTo>
                  <a:cubicBezTo>
                    <a:pt x="219" y="64"/>
                    <a:pt x="223" y="72"/>
                    <a:pt x="226" y="80"/>
                  </a:cubicBezTo>
                  <a:cubicBezTo>
                    <a:pt x="227" y="88"/>
                    <a:pt x="233" y="94"/>
                    <a:pt x="238" y="101"/>
                  </a:cubicBezTo>
                  <a:cubicBezTo>
                    <a:pt x="240" y="113"/>
                    <a:pt x="241" y="124"/>
                    <a:pt x="230" y="131"/>
                  </a:cubicBezTo>
                  <a:cubicBezTo>
                    <a:pt x="229" y="146"/>
                    <a:pt x="228" y="147"/>
                    <a:pt x="226" y="158"/>
                  </a:cubicBezTo>
                  <a:cubicBezTo>
                    <a:pt x="225" y="168"/>
                    <a:pt x="216" y="202"/>
                    <a:pt x="233" y="204"/>
                  </a:cubicBezTo>
                  <a:cubicBezTo>
                    <a:pt x="234" y="204"/>
                    <a:pt x="255" y="202"/>
                    <a:pt x="256" y="204"/>
                  </a:cubicBezTo>
                  <a:cubicBezTo>
                    <a:pt x="264" y="218"/>
                    <a:pt x="248" y="222"/>
                    <a:pt x="241" y="227"/>
                  </a:cubicBezTo>
                  <a:cubicBezTo>
                    <a:pt x="226" y="258"/>
                    <a:pt x="172" y="244"/>
                    <a:pt x="148" y="245"/>
                  </a:cubicBezTo>
                  <a:cubicBezTo>
                    <a:pt x="145" y="251"/>
                    <a:pt x="145" y="248"/>
                    <a:pt x="151" y="252"/>
                  </a:cubicBezTo>
                  <a:close/>
                </a:path>
              </a:pathLst>
            </a:custGeom>
            <a:solidFill>
              <a:schemeClr val="tx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97" name="Freeform 216"/>
            <p:cNvSpPr>
              <a:spLocks/>
            </p:cNvSpPr>
            <p:nvPr/>
          </p:nvSpPr>
          <p:spPr bwMode="auto">
            <a:xfrm>
              <a:off x="306" y="5263"/>
              <a:ext cx="120" cy="120"/>
            </a:xfrm>
            <a:custGeom>
              <a:avLst/>
              <a:gdLst>
                <a:gd name="T0" fmla="*/ 26 w 120"/>
                <a:gd name="T1" fmla="*/ 28 h 120"/>
                <a:gd name="T2" fmla="*/ 25 w 120"/>
                <a:gd name="T3" fmla="*/ 83 h 120"/>
                <a:gd name="T4" fmla="*/ 2 w 120"/>
                <a:gd name="T5" fmla="*/ 85 h 120"/>
                <a:gd name="T6" fmla="*/ 1 w 120"/>
                <a:gd name="T7" fmla="*/ 91 h 120"/>
                <a:gd name="T8" fmla="*/ 41 w 120"/>
                <a:gd name="T9" fmla="*/ 101 h 120"/>
                <a:gd name="T10" fmla="*/ 55 w 120"/>
                <a:gd name="T11" fmla="*/ 29 h 120"/>
                <a:gd name="T12" fmla="*/ 65 w 120"/>
                <a:gd name="T13" fmla="*/ 107 h 120"/>
                <a:gd name="T14" fmla="*/ 112 w 120"/>
                <a:gd name="T15" fmla="*/ 106 h 120"/>
                <a:gd name="T16" fmla="*/ 107 w 120"/>
                <a:gd name="T17" fmla="*/ 83 h 120"/>
                <a:gd name="T18" fmla="*/ 91 w 120"/>
                <a:gd name="T19" fmla="*/ 70 h 120"/>
                <a:gd name="T20" fmla="*/ 80 w 120"/>
                <a:gd name="T21" fmla="*/ 10 h 120"/>
                <a:gd name="T22" fmla="*/ 26 w 120"/>
                <a:gd name="T23" fmla="*/ 2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120"/>
                <a:gd name="T38" fmla="*/ 120 w 120"/>
                <a:gd name="T39" fmla="*/ 120 h 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120">
                  <a:moveTo>
                    <a:pt x="26" y="28"/>
                  </a:moveTo>
                  <a:cubicBezTo>
                    <a:pt x="26" y="46"/>
                    <a:pt x="32" y="66"/>
                    <a:pt x="25" y="83"/>
                  </a:cubicBezTo>
                  <a:cubicBezTo>
                    <a:pt x="22" y="90"/>
                    <a:pt x="9" y="83"/>
                    <a:pt x="2" y="85"/>
                  </a:cubicBezTo>
                  <a:cubicBezTo>
                    <a:pt x="0" y="86"/>
                    <a:pt x="1" y="89"/>
                    <a:pt x="1" y="91"/>
                  </a:cubicBezTo>
                  <a:cubicBezTo>
                    <a:pt x="8" y="108"/>
                    <a:pt x="18" y="100"/>
                    <a:pt x="41" y="101"/>
                  </a:cubicBezTo>
                  <a:cubicBezTo>
                    <a:pt x="74" y="97"/>
                    <a:pt x="40" y="54"/>
                    <a:pt x="55" y="29"/>
                  </a:cubicBezTo>
                  <a:cubicBezTo>
                    <a:pt x="96" y="38"/>
                    <a:pt x="6" y="15"/>
                    <a:pt x="65" y="107"/>
                  </a:cubicBezTo>
                  <a:cubicBezTo>
                    <a:pt x="73" y="120"/>
                    <a:pt x="96" y="106"/>
                    <a:pt x="112" y="106"/>
                  </a:cubicBezTo>
                  <a:cubicBezTo>
                    <a:pt x="118" y="95"/>
                    <a:pt x="120" y="88"/>
                    <a:pt x="107" y="83"/>
                  </a:cubicBezTo>
                  <a:cubicBezTo>
                    <a:pt x="103" y="77"/>
                    <a:pt x="97" y="74"/>
                    <a:pt x="91" y="70"/>
                  </a:cubicBezTo>
                  <a:cubicBezTo>
                    <a:pt x="90" y="43"/>
                    <a:pt x="105" y="15"/>
                    <a:pt x="80" y="10"/>
                  </a:cubicBezTo>
                  <a:cubicBezTo>
                    <a:pt x="59" y="12"/>
                    <a:pt x="26" y="0"/>
                    <a:pt x="26" y="28"/>
                  </a:cubicBezTo>
                  <a:close/>
                </a:path>
              </a:pathLst>
            </a:custGeom>
            <a:solidFill>
              <a:schemeClr val="tx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98" name="Freeform 217"/>
            <p:cNvSpPr>
              <a:spLocks/>
            </p:cNvSpPr>
            <p:nvPr/>
          </p:nvSpPr>
          <p:spPr bwMode="auto">
            <a:xfrm>
              <a:off x="273" y="5188"/>
              <a:ext cx="191" cy="118"/>
            </a:xfrm>
            <a:custGeom>
              <a:avLst/>
              <a:gdLst>
                <a:gd name="T0" fmla="*/ 157 w 191"/>
                <a:gd name="T1" fmla="*/ 1 h 118"/>
                <a:gd name="T2" fmla="*/ 178 w 191"/>
                <a:gd name="T3" fmla="*/ 16 h 118"/>
                <a:gd name="T4" fmla="*/ 187 w 191"/>
                <a:gd name="T5" fmla="*/ 29 h 118"/>
                <a:gd name="T6" fmla="*/ 172 w 191"/>
                <a:gd name="T7" fmla="*/ 56 h 118"/>
                <a:gd name="T8" fmla="*/ 149 w 191"/>
                <a:gd name="T9" fmla="*/ 89 h 118"/>
                <a:gd name="T10" fmla="*/ 118 w 191"/>
                <a:gd name="T11" fmla="*/ 101 h 118"/>
                <a:gd name="T12" fmla="*/ 98 w 191"/>
                <a:gd name="T13" fmla="*/ 107 h 118"/>
                <a:gd name="T14" fmla="*/ 79 w 191"/>
                <a:gd name="T15" fmla="*/ 118 h 118"/>
                <a:gd name="T16" fmla="*/ 50 w 191"/>
                <a:gd name="T17" fmla="*/ 110 h 118"/>
                <a:gd name="T18" fmla="*/ 34 w 191"/>
                <a:gd name="T19" fmla="*/ 97 h 118"/>
                <a:gd name="T20" fmla="*/ 3 w 191"/>
                <a:gd name="T21" fmla="*/ 79 h 118"/>
                <a:gd name="T22" fmla="*/ 14 w 191"/>
                <a:gd name="T23" fmla="*/ 44 h 118"/>
                <a:gd name="T24" fmla="*/ 17 w 191"/>
                <a:gd name="T25" fmla="*/ 29 h 118"/>
                <a:gd name="T26" fmla="*/ 31 w 191"/>
                <a:gd name="T27" fmla="*/ 22 h 118"/>
                <a:gd name="T28" fmla="*/ 70 w 191"/>
                <a:gd name="T29" fmla="*/ 26 h 118"/>
                <a:gd name="T30" fmla="*/ 124 w 191"/>
                <a:gd name="T31" fmla="*/ 16 h 118"/>
                <a:gd name="T32" fmla="*/ 145 w 191"/>
                <a:gd name="T33" fmla="*/ 10 h 118"/>
                <a:gd name="T34" fmla="*/ 152 w 191"/>
                <a:gd name="T35" fmla="*/ 2 h 118"/>
                <a:gd name="T36" fmla="*/ 157 w 191"/>
                <a:gd name="T37" fmla="*/ 1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118"/>
                <a:gd name="T59" fmla="*/ 191 w 191"/>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118">
                  <a:moveTo>
                    <a:pt x="157" y="1"/>
                  </a:moveTo>
                  <a:cubicBezTo>
                    <a:pt x="164" y="6"/>
                    <a:pt x="170" y="12"/>
                    <a:pt x="178" y="16"/>
                  </a:cubicBezTo>
                  <a:cubicBezTo>
                    <a:pt x="181" y="20"/>
                    <a:pt x="184" y="25"/>
                    <a:pt x="187" y="29"/>
                  </a:cubicBezTo>
                  <a:cubicBezTo>
                    <a:pt x="191" y="49"/>
                    <a:pt x="185" y="43"/>
                    <a:pt x="172" y="56"/>
                  </a:cubicBezTo>
                  <a:cubicBezTo>
                    <a:pt x="168" y="67"/>
                    <a:pt x="159" y="83"/>
                    <a:pt x="149" y="89"/>
                  </a:cubicBezTo>
                  <a:cubicBezTo>
                    <a:pt x="141" y="102"/>
                    <a:pt x="134" y="100"/>
                    <a:pt x="118" y="101"/>
                  </a:cubicBezTo>
                  <a:cubicBezTo>
                    <a:pt x="111" y="104"/>
                    <a:pt x="105" y="106"/>
                    <a:pt x="98" y="107"/>
                  </a:cubicBezTo>
                  <a:cubicBezTo>
                    <a:pt x="91" y="110"/>
                    <a:pt x="85" y="113"/>
                    <a:pt x="79" y="118"/>
                  </a:cubicBezTo>
                  <a:cubicBezTo>
                    <a:pt x="64" y="116"/>
                    <a:pt x="62" y="115"/>
                    <a:pt x="50" y="110"/>
                  </a:cubicBezTo>
                  <a:cubicBezTo>
                    <a:pt x="45" y="103"/>
                    <a:pt x="43" y="99"/>
                    <a:pt x="34" y="97"/>
                  </a:cubicBezTo>
                  <a:cubicBezTo>
                    <a:pt x="27" y="86"/>
                    <a:pt x="16" y="81"/>
                    <a:pt x="3" y="79"/>
                  </a:cubicBezTo>
                  <a:cubicBezTo>
                    <a:pt x="0" y="62"/>
                    <a:pt x="10" y="58"/>
                    <a:pt x="14" y="44"/>
                  </a:cubicBezTo>
                  <a:cubicBezTo>
                    <a:pt x="15" y="39"/>
                    <a:pt x="14" y="33"/>
                    <a:pt x="17" y="29"/>
                  </a:cubicBezTo>
                  <a:cubicBezTo>
                    <a:pt x="20" y="24"/>
                    <a:pt x="26" y="23"/>
                    <a:pt x="31" y="22"/>
                  </a:cubicBezTo>
                  <a:cubicBezTo>
                    <a:pt x="44" y="15"/>
                    <a:pt x="57" y="23"/>
                    <a:pt x="70" y="26"/>
                  </a:cubicBezTo>
                  <a:cubicBezTo>
                    <a:pt x="118" y="25"/>
                    <a:pt x="95" y="21"/>
                    <a:pt x="124" y="16"/>
                  </a:cubicBezTo>
                  <a:cubicBezTo>
                    <a:pt x="130" y="13"/>
                    <a:pt x="138" y="11"/>
                    <a:pt x="145" y="10"/>
                  </a:cubicBezTo>
                  <a:cubicBezTo>
                    <a:pt x="148" y="8"/>
                    <a:pt x="149" y="3"/>
                    <a:pt x="152" y="2"/>
                  </a:cubicBezTo>
                  <a:cubicBezTo>
                    <a:pt x="158" y="0"/>
                    <a:pt x="164" y="8"/>
                    <a:pt x="157" y="1"/>
                  </a:cubicBezTo>
                  <a:close/>
                </a:path>
              </a:pathLst>
            </a:custGeom>
            <a:solidFill>
              <a:srgbClr val="6699FF"/>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199" name="Freeform 218"/>
            <p:cNvSpPr>
              <a:spLocks/>
            </p:cNvSpPr>
            <p:nvPr/>
          </p:nvSpPr>
          <p:spPr bwMode="auto">
            <a:xfrm>
              <a:off x="299" y="5341"/>
              <a:ext cx="54" cy="35"/>
            </a:xfrm>
            <a:custGeom>
              <a:avLst/>
              <a:gdLst>
                <a:gd name="T0" fmla="*/ 50 w 54"/>
                <a:gd name="T1" fmla="*/ 10 h 35"/>
                <a:gd name="T2" fmla="*/ 30 w 54"/>
                <a:gd name="T3" fmla="*/ 1 h 35"/>
                <a:gd name="T4" fmla="*/ 11 w 54"/>
                <a:gd name="T5" fmla="*/ 8 h 35"/>
                <a:gd name="T6" fmla="*/ 47 w 54"/>
                <a:gd name="T7" fmla="*/ 31 h 35"/>
                <a:gd name="T8" fmla="*/ 54 w 54"/>
                <a:gd name="T9" fmla="*/ 20 h 35"/>
                <a:gd name="T10" fmla="*/ 50 w 54"/>
                <a:gd name="T11" fmla="*/ 10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50" y="10"/>
                  </a:moveTo>
                  <a:cubicBezTo>
                    <a:pt x="47" y="2"/>
                    <a:pt x="38" y="2"/>
                    <a:pt x="30" y="1"/>
                  </a:cubicBezTo>
                  <a:cubicBezTo>
                    <a:pt x="17" y="2"/>
                    <a:pt x="21" y="6"/>
                    <a:pt x="11" y="8"/>
                  </a:cubicBezTo>
                  <a:cubicBezTo>
                    <a:pt x="0" y="35"/>
                    <a:pt x="29" y="30"/>
                    <a:pt x="47" y="31"/>
                  </a:cubicBezTo>
                  <a:cubicBezTo>
                    <a:pt x="53" y="28"/>
                    <a:pt x="53" y="26"/>
                    <a:pt x="54" y="20"/>
                  </a:cubicBezTo>
                  <a:cubicBezTo>
                    <a:pt x="53" y="5"/>
                    <a:pt x="37" y="0"/>
                    <a:pt x="50" y="10"/>
                  </a:cubicBezTo>
                  <a:close/>
                </a:path>
              </a:pathLst>
            </a:custGeom>
            <a:solidFill>
              <a:srgbClr val="6699FF"/>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00" name="Freeform 219"/>
            <p:cNvSpPr>
              <a:spLocks/>
            </p:cNvSpPr>
            <p:nvPr/>
          </p:nvSpPr>
          <p:spPr bwMode="auto">
            <a:xfrm>
              <a:off x="375" y="5334"/>
              <a:ext cx="56" cy="33"/>
            </a:xfrm>
            <a:custGeom>
              <a:avLst/>
              <a:gdLst>
                <a:gd name="T0" fmla="*/ 43 w 56"/>
                <a:gd name="T1" fmla="*/ 15 h 33"/>
                <a:gd name="T2" fmla="*/ 7 w 56"/>
                <a:gd name="T3" fmla="*/ 8 h 33"/>
                <a:gd name="T4" fmla="*/ 4 w 56"/>
                <a:gd name="T5" fmla="*/ 32 h 33"/>
                <a:gd name="T6" fmla="*/ 43 w 56"/>
                <a:gd name="T7" fmla="*/ 30 h 33"/>
                <a:gd name="T8" fmla="*/ 43 w 56"/>
                <a:gd name="T9" fmla="*/ 15 h 33"/>
                <a:gd name="T10" fmla="*/ 0 60000 65536"/>
                <a:gd name="T11" fmla="*/ 0 60000 65536"/>
                <a:gd name="T12" fmla="*/ 0 60000 65536"/>
                <a:gd name="T13" fmla="*/ 0 60000 65536"/>
                <a:gd name="T14" fmla="*/ 0 60000 65536"/>
                <a:gd name="T15" fmla="*/ 0 w 56"/>
                <a:gd name="T16" fmla="*/ 0 h 33"/>
                <a:gd name="T17" fmla="*/ 56 w 56"/>
                <a:gd name="T18" fmla="*/ 33 h 33"/>
              </a:gdLst>
              <a:ahLst/>
              <a:cxnLst>
                <a:cxn ang="T10">
                  <a:pos x="T0" y="T1"/>
                </a:cxn>
                <a:cxn ang="T11">
                  <a:pos x="T2" y="T3"/>
                </a:cxn>
                <a:cxn ang="T12">
                  <a:pos x="T4" y="T5"/>
                </a:cxn>
                <a:cxn ang="T13">
                  <a:pos x="T6" y="T7"/>
                </a:cxn>
                <a:cxn ang="T14">
                  <a:pos x="T8" y="T9"/>
                </a:cxn>
              </a:cxnLst>
              <a:rect l="T15" t="T16" r="T17" b="T18"/>
              <a:pathLst>
                <a:path w="56" h="33">
                  <a:moveTo>
                    <a:pt x="43" y="15"/>
                  </a:moveTo>
                  <a:cubicBezTo>
                    <a:pt x="32" y="0"/>
                    <a:pt x="33" y="6"/>
                    <a:pt x="7" y="8"/>
                  </a:cubicBezTo>
                  <a:cubicBezTo>
                    <a:pt x="0" y="17"/>
                    <a:pt x="2" y="19"/>
                    <a:pt x="4" y="32"/>
                  </a:cubicBezTo>
                  <a:cubicBezTo>
                    <a:pt x="17" y="31"/>
                    <a:pt x="30" y="33"/>
                    <a:pt x="43" y="30"/>
                  </a:cubicBezTo>
                  <a:cubicBezTo>
                    <a:pt x="56" y="27"/>
                    <a:pt x="27" y="6"/>
                    <a:pt x="43" y="15"/>
                  </a:cubicBezTo>
                  <a:close/>
                </a:path>
              </a:pathLst>
            </a:custGeom>
            <a:solidFill>
              <a:srgbClr val="6699FF"/>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01" name="Freeform 220"/>
            <p:cNvSpPr>
              <a:spLocks/>
            </p:cNvSpPr>
            <p:nvPr/>
          </p:nvSpPr>
          <p:spPr bwMode="auto">
            <a:xfrm>
              <a:off x="322" y="5157"/>
              <a:ext cx="59" cy="60"/>
            </a:xfrm>
            <a:custGeom>
              <a:avLst/>
              <a:gdLst>
                <a:gd name="T0" fmla="*/ 53 w 59"/>
                <a:gd name="T1" fmla="*/ 32 h 60"/>
                <a:gd name="T2" fmla="*/ 38 w 59"/>
                <a:gd name="T3" fmla="*/ 20 h 60"/>
                <a:gd name="T4" fmla="*/ 29 w 59"/>
                <a:gd name="T5" fmla="*/ 0 h 60"/>
                <a:gd name="T6" fmla="*/ 17 w 59"/>
                <a:gd name="T7" fmla="*/ 12 h 60"/>
                <a:gd name="T8" fmla="*/ 8 w 59"/>
                <a:gd name="T9" fmla="*/ 24 h 60"/>
                <a:gd name="T10" fmla="*/ 2 w 59"/>
                <a:gd name="T11" fmla="*/ 38 h 60"/>
                <a:gd name="T12" fmla="*/ 14 w 59"/>
                <a:gd name="T13" fmla="*/ 54 h 60"/>
                <a:gd name="T14" fmla="*/ 59 w 59"/>
                <a:gd name="T15" fmla="*/ 56 h 60"/>
                <a:gd name="T16" fmla="*/ 43 w 59"/>
                <a:gd name="T17" fmla="*/ 2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60"/>
                <a:gd name="T29" fmla="*/ 59 w 59"/>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60">
                  <a:moveTo>
                    <a:pt x="53" y="32"/>
                  </a:moveTo>
                  <a:cubicBezTo>
                    <a:pt x="47" y="29"/>
                    <a:pt x="44" y="24"/>
                    <a:pt x="38" y="20"/>
                  </a:cubicBezTo>
                  <a:cubicBezTo>
                    <a:pt x="36" y="12"/>
                    <a:pt x="36" y="4"/>
                    <a:pt x="29" y="0"/>
                  </a:cubicBezTo>
                  <a:cubicBezTo>
                    <a:pt x="16" y="3"/>
                    <a:pt x="22" y="3"/>
                    <a:pt x="17" y="12"/>
                  </a:cubicBezTo>
                  <a:cubicBezTo>
                    <a:pt x="16" y="19"/>
                    <a:pt x="12" y="19"/>
                    <a:pt x="8" y="24"/>
                  </a:cubicBezTo>
                  <a:cubicBezTo>
                    <a:pt x="7" y="30"/>
                    <a:pt x="5" y="33"/>
                    <a:pt x="2" y="38"/>
                  </a:cubicBezTo>
                  <a:cubicBezTo>
                    <a:pt x="0" y="50"/>
                    <a:pt x="2" y="52"/>
                    <a:pt x="14" y="54"/>
                  </a:cubicBezTo>
                  <a:cubicBezTo>
                    <a:pt x="29" y="60"/>
                    <a:pt x="43" y="56"/>
                    <a:pt x="59" y="56"/>
                  </a:cubicBezTo>
                  <a:cubicBezTo>
                    <a:pt x="58" y="45"/>
                    <a:pt x="57" y="28"/>
                    <a:pt x="43" y="23"/>
                  </a:cubicBezTo>
                </a:path>
              </a:pathLst>
            </a:custGeom>
            <a:solidFill>
              <a:srgbClr val="FFCCCC"/>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02" name="Freeform 221"/>
            <p:cNvSpPr>
              <a:spLocks/>
            </p:cNvSpPr>
            <p:nvPr/>
          </p:nvSpPr>
          <p:spPr bwMode="auto">
            <a:xfrm>
              <a:off x="262" y="4948"/>
              <a:ext cx="113" cy="156"/>
            </a:xfrm>
            <a:custGeom>
              <a:avLst/>
              <a:gdLst>
                <a:gd name="T0" fmla="*/ 14 w 113"/>
                <a:gd name="T1" fmla="*/ 4 h 156"/>
                <a:gd name="T2" fmla="*/ 66 w 113"/>
                <a:gd name="T3" fmla="*/ 9 h 156"/>
                <a:gd name="T4" fmla="*/ 84 w 113"/>
                <a:gd name="T5" fmla="*/ 18 h 156"/>
                <a:gd name="T6" fmla="*/ 102 w 113"/>
                <a:gd name="T7" fmla="*/ 45 h 156"/>
                <a:gd name="T8" fmla="*/ 111 w 113"/>
                <a:gd name="T9" fmla="*/ 58 h 156"/>
                <a:gd name="T10" fmla="*/ 106 w 113"/>
                <a:gd name="T11" fmla="*/ 97 h 156"/>
                <a:gd name="T12" fmla="*/ 102 w 113"/>
                <a:gd name="T13" fmla="*/ 142 h 156"/>
                <a:gd name="T14" fmla="*/ 93 w 113"/>
                <a:gd name="T15" fmla="*/ 156 h 156"/>
                <a:gd name="T16" fmla="*/ 81 w 113"/>
                <a:gd name="T17" fmla="*/ 147 h 156"/>
                <a:gd name="T18" fmla="*/ 51 w 113"/>
                <a:gd name="T19" fmla="*/ 138 h 156"/>
                <a:gd name="T20" fmla="*/ 42 w 113"/>
                <a:gd name="T21" fmla="*/ 127 h 156"/>
                <a:gd name="T22" fmla="*/ 33 w 113"/>
                <a:gd name="T23" fmla="*/ 115 h 156"/>
                <a:gd name="T24" fmla="*/ 13 w 113"/>
                <a:gd name="T25" fmla="*/ 99 h 156"/>
                <a:gd name="T26" fmla="*/ 2 w 113"/>
                <a:gd name="T27" fmla="*/ 84 h 156"/>
                <a:gd name="T28" fmla="*/ 7 w 113"/>
                <a:gd name="T29" fmla="*/ 69 h 156"/>
                <a:gd name="T30" fmla="*/ 19 w 113"/>
                <a:gd name="T31" fmla="*/ 51 h 156"/>
                <a:gd name="T32" fmla="*/ 11 w 113"/>
                <a:gd name="T33" fmla="*/ 27 h 156"/>
                <a:gd name="T34" fmla="*/ 13 w 113"/>
                <a:gd name="T35" fmla="*/ 3 h 156"/>
                <a:gd name="T36" fmla="*/ 19 w 113"/>
                <a:gd name="T37" fmla="*/ 1 h 156"/>
                <a:gd name="T38" fmla="*/ 14 w 113"/>
                <a:gd name="T39" fmla="*/ 4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
                <a:gd name="T61" fmla="*/ 0 h 156"/>
                <a:gd name="T62" fmla="*/ 113 w 113"/>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 h="156">
                  <a:moveTo>
                    <a:pt x="14" y="4"/>
                  </a:moveTo>
                  <a:cubicBezTo>
                    <a:pt x="32" y="5"/>
                    <a:pt x="48" y="7"/>
                    <a:pt x="66" y="9"/>
                  </a:cubicBezTo>
                  <a:cubicBezTo>
                    <a:pt x="81" y="5"/>
                    <a:pt x="78" y="2"/>
                    <a:pt x="84" y="18"/>
                  </a:cubicBezTo>
                  <a:cubicBezTo>
                    <a:pt x="87" y="37"/>
                    <a:pt x="85" y="39"/>
                    <a:pt x="102" y="45"/>
                  </a:cubicBezTo>
                  <a:cubicBezTo>
                    <a:pt x="103" y="53"/>
                    <a:pt x="104" y="54"/>
                    <a:pt x="111" y="58"/>
                  </a:cubicBezTo>
                  <a:cubicBezTo>
                    <a:pt x="110" y="69"/>
                    <a:pt x="112" y="86"/>
                    <a:pt x="106" y="97"/>
                  </a:cubicBezTo>
                  <a:cubicBezTo>
                    <a:pt x="107" y="111"/>
                    <a:pt x="113" y="131"/>
                    <a:pt x="102" y="142"/>
                  </a:cubicBezTo>
                  <a:cubicBezTo>
                    <a:pt x="100" y="148"/>
                    <a:pt x="96" y="151"/>
                    <a:pt x="93" y="156"/>
                  </a:cubicBezTo>
                  <a:cubicBezTo>
                    <a:pt x="87" y="154"/>
                    <a:pt x="86" y="151"/>
                    <a:pt x="81" y="147"/>
                  </a:cubicBezTo>
                  <a:cubicBezTo>
                    <a:pt x="74" y="135"/>
                    <a:pt x="67" y="139"/>
                    <a:pt x="51" y="138"/>
                  </a:cubicBezTo>
                  <a:cubicBezTo>
                    <a:pt x="48" y="133"/>
                    <a:pt x="47" y="130"/>
                    <a:pt x="42" y="127"/>
                  </a:cubicBezTo>
                  <a:cubicBezTo>
                    <a:pt x="39" y="122"/>
                    <a:pt x="38" y="118"/>
                    <a:pt x="33" y="115"/>
                  </a:cubicBezTo>
                  <a:cubicBezTo>
                    <a:pt x="27" y="103"/>
                    <a:pt x="27" y="101"/>
                    <a:pt x="13" y="99"/>
                  </a:cubicBezTo>
                  <a:cubicBezTo>
                    <a:pt x="5" y="96"/>
                    <a:pt x="6" y="91"/>
                    <a:pt x="2" y="84"/>
                  </a:cubicBezTo>
                  <a:cubicBezTo>
                    <a:pt x="0" y="76"/>
                    <a:pt x="1" y="74"/>
                    <a:pt x="7" y="69"/>
                  </a:cubicBezTo>
                  <a:cubicBezTo>
                    <a:pt x="11" y="63"/>
                    <a:pt x="15" y="57"/>
                    <a:pt x="19" y="51"/>
                  </a:cubicBezTo>
                  <a:cubicBezTo>
                    <a:pt x="21" y="40"/>
                    <a:pt x="16" y="36"/>
                    <a:pt x="11" y="27"/>
                  </a:cubicBezTo>
                  <a:cubicBezTo>
                    <a:pt x="12" y="19"/>
                    <a:pt x="11" y="11"/>
                    <a:pt x="13" y="3"/>
                  </a:cubicBezTo>
                  <a:cubicBezTo>
                    <a:pt x="14" y="1"/>
                    <a:pt x="18" y="0"/>
                    <a:pt x="19" y="1"/>
                  </a:cubicBezTo>
                  <a:cubicBezTo>
                    <a:pt x="20" y="2"/>
                    <a:pt x="16" y="3"/>
                    <a:pt x="14" y="4"/>
                  </a:cubicBezTo>
                  <a:close/>
                </a:path>
              </a:pathLst>
            </a:custGeom>
            <a:solidFill>
              <a:srgbClr val="FFCCCC"/>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03" name="Freeform 222"/>
            <p:cNvSpPr>
              <a:spLocks/>
            </p:cNvSpPr>
            <p:nvPr/>
          </p:nvSpPr>
          <p:spPr bwMode="auto">
            <a:xfrm>
              <a:off x="305" y="5044"/>
              <a:ext cx="43" cy="42"/>
            </a:xfrm>
            <a:custGeom>
              <a:avLst/>
              <a:gdLst>
                <a:gd name="T0" fmla="*/ 35 w 43"/>
                <a:gd name="T1" fmla="*/ 0 h 42"/>
                <a:gd name="T2" fmla="*/ 34 w 43"/>
                <a:gd name="T3" fmla="*/ 12 h 42"/>
                <a:gd name="T4" fmla="*/ 26 w 43"/>
                <a:gd name="T5" fmla="*/ 13 h 42"/>
                <a:gd name="T6" fmla="*/ 7 w 43"/>
                <a:gd name="T7" fmla="*/ 27 h 42"/>
                <a:gd name="T8" fmla="*/ 17 w 43"/>
                <a:gd name="T9" fmla="*/ 28 h 42"/>
                <a:gd name="T10" fmla="*/ 28 w 43"/>
                <a:gd name="T11" fmla="*/ 10 h 42"/>
                <a:gd name="T12" fmla="*/ 34 w 43"/>
                <a:gd name="T13" fmla="*/ 9 h 42"/>
                <a:gd name="T14" fmla="*/ 35 w 43"/>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2"/>
                <a:gd name="T26" fmla="*/ 43 w 43"/>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2">
                  <a:moveTo>
                    <a:pt x="35" y="0"/>
                  </a:moveTo>
                  <a:cubicBezTo>
                    <a:pt x="43" y="2"/>
                    <a:pt x="41" y="10"/>
                    <a:pt x="34" y="12"/>
                  </a:cubicBezTo>
                  <a:cubicBezTo>
                    <a:pt x="31" y="13"/>
                    <a:pt x="29" y="13"/>
                    <a:pt x="26" y="13"/>
                  </a:cubicBezTo>
                  <a:cubicBezTo>
                    <a:pt x="16" y="20"/>
                    <a:pt x="21" y="24"/>
                    <a:pt x="7" y="27"/>
                  </a:cubicBezTo>
                  <a:cubicBezTo>
                    <a:pt x="0" y="42"/>
                    <a:pt x="1" y="31"/>
                    <a:pt x="17" y="28"/>
                  </a:cubicBezTo>
                  <a:cubicBezTo>
                    <a:pt x="25" y="23"/>
                    <a:pt x="21" y="15"/>
                    <a:pt x="28" y="10"/>
                  </a:cubicBezTo>
                  <a:cubicBezTo>
                    <a:pt x="30" y="9"/>
                    <a:pt x="33" y="11"/>
                    <a:pt x="34" y="9"/>
                  </a:cubicBezTo>
                  <a:cubicBezTo>
                    <a:pt x="36" y="7"/>
                    <a:pt x="35" y="3"/>
                    <a:pt x="35" y="0"/>
                  </a:cubicBezTo>
                  <a:close/>
                </a:path>
              </a:pathLst>
            </a:custGeom>
            <a:solidFill>
              <a:schemeClr val="accent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04" name="Oval 223"/>
            <p:cNvSpPr>
              <a:spLocks noChangeArrowheads="1"/>
            </p:cNvSpPr>
            <p:nvPr/>
          </p:nvSpPr>
          <p:spPr bwMode="auto">
            <a:xfrm>
              <a:off x="310" y="4978"/>
              <a:ext cx="27" cy="2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05" name="Oval 224"/>
            <p:cNvSpPr>
              <a:spLocks noChangeArrowheads="1"/>
            </p:cNvSpPr>
            <p:nvPr/>
          </p:nvSpPr>
          <p:spPr bwMode="auto">
            <a:xfrm>
              <a:off x="272" y="4976"/>
              <a:ext cx="27" cy="2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grpSp>
      <p:grpSp>
        <p:nvGrpSpPr>
          <p:cNvPr id="2090206" name="Group 225"/>
          <p:cNvGrpSpPr>
            <a:grpSpLocks/>
          </p:cNvGrpSpPr>
          <p:nvPr/>
        </p:nvGrpSpPr>
        <p:grpSpPr bwMode="auto">
          <a:xfrm>
            <a:off x="4167849" y="4970357"/>
            <a:ext cx="296863" cy="428625"/>
            <a:chOff x="133" y="5507"/>
            <a:chExt cx="329" cy="475"/>
          </a:xfrm>
        </p:grpSpPr>
        <p:sp>
          <p:nvSpPr>
            <p:cNvPr id="2090207" name="Freeform 226"/>
            <p:cNvSpPr>
              <a:spLocks/>
            </p:cNvSpPr>
            <p:nvPr/>
          </p:nvSpPr>
          <p:spPr bwMode="auto">
            <a:xfrm>
              <a:off x="252" y="5584"/>
              <a:ext cx="115" cy="151"/>
            </a:xfrm>
            <a:custGeom>
              <a:avLst/>
              <a:gdLst>
                <a:gd name="T0" fmla="*/ 19 w 115"/>
                <a:gd name="T1" fmla="*/ 33 h 151"/>
                <a:gd name="T2" fmla="*/ 8 w 115"/>
                <a:gd name="T3" fmla="*/ 67 h 151"/>
                <a:gd name="T4" fmla="*/ 2 w 115"/>
                <a:gd name="T5" fmla="*/ 73 h 151"/>
                <a:gd name="T6" fmla="*/ 25 w 115"/>
                <a:gd name="T7" fmla="*/ 115 h 151"/>
                <a:gd name="T8" fmla="*/ 39 w 115"/>
                <a:gd name="T9" fmla="*/ 130 h 151"/>
                <a:gd name="T10" fmla="*/ 79 w 115"/>
                <a:gd name="T11" fmla="*/ 141 h 151"/>
                <a:gd name="T12" fmla="*/ 90 w 115"/>
                <a:gd name="T13" fmla="*/ 151 h 151"/>
                <a:gd name="T14" fmla="*/ 100 w 115"/>
                <a:gd name="T15" fmla="*/ 127 h 151"/>
                <a:gd name="T16" fmla="*/ 108 w 115"/>
                <a:gd name="T17" fmla="*/ 115 h 151"/>
                <a:gd name="T18" fmla="*/ 100 w 115"/>
                <a:gd name="T19" fmla="*/ 100 h 151"/>
                <a:gd name="T20" fmla="*/ 84 w 115"/>
                <a:gd name="T21" fmla="*/ 70 h 151"/>
                <a:gd name="T22" fmla="*/ 82 w 115"/>
                <a:gd name="T23" fmla="*/ 42 h 151"/>
                <a:gd name="T24" fmla="*/ 67 w 115"/>
                <a:gd name="T25" fmla="*/ 0 h 151"/>
                <a:gd name="T26" fmla="*/ 43 w 115"/>
                <a:gd name="T27" fmla="*/ 6 h 151"/>
                <a:gd name="T28" fmla="*/ 28 w 115"/>
                <a:gd name="T29" fmla="*/ 22 h 151"/>
                <a:gd name="T30" fmla="*/ 19 w 115"/>
                <a:gd name="T31" fmla="*/ 25 h 151"/>
                <a:gd name="T32" fmla="*/ 19 w 115"/>
                <a:gd name="T33" fmla="*/ 33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51"/>
                <a:gd name="T53" fmla="*/ 115 w 115"/>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51">
                  <a:moveTo>
                    <a:pt x="19" y="33"/>
                  </a:moveTo>
                  <a:cubicBezTo>
                    <a:pt x="19" y="41"/>
                    <a:pt x="20" y="65"/>
                    <a:pt x="8" y="67"/>
                  </a:cubicBezTo>
                  <a:cubicBezTo>
                    <a:pt x="5" y="68"/>
                    <a:pt x="2" y="69"/>
                    <a:pt x="2" y="73"/>
                  </a:cubicBezTo>
                  <a:cubicBezTo>
                    <a:pt x="2" y="102"/>
                    <a:pt x="0" y="111"/>
                    <a:pt x="25" y="115"/>
                  </a:cubicBezTo>
                  <a:cubicBezTo>
                    <a:pt x="28" y="123"/>
                    <a:pt x="31" y="129"/>
                    <a:pt x="39" y="130"/>
                  </a:cubicBezTo>
                  <a:cubicBezTo>
                    <a:pt x="52" y="136"/>
                    <a:pt x="65" y="137"/>
                    <a:pt x="79" y="141"/>
                  </a:cubicBezTo>
                  <a:cubicBezTo>
                    <a:pt x="84" y="147"/>
                    <a:pt x="82" y="150"/>
                    <a:pt x="90" y="151"/>
                  </a:cubicBezTo>
                  <a:cubicBezTo>
                    <a:pt x="99" y="144"/>
                    <a:pt x="91" y="134"/>
                    <a:pt x="100" y="127"/>
                  </a:cubicBezTo>
                  <a:cubicBezTo>
                    <a:pt x="103" y="121"/>
                    <a:pt x="102" y="119"/>
                    <a:pt x="108" y="115"/>
                  </a:cubicBezTo>
                  <a:cubicBezTo>
                    <a:pt x="115" y="106"/>
                    <a:pt x="109" y="102"/>
                    <a:pt x="100" y="100"/>
                  </a:cubicBezTo>
                  <a:cubicBezTo>
                    <a:pt x="90" y="92"/>
                    <a:pt x="95" y="79"/>
                    <a:pt x="84" y="70"/>
                  </a:cubicBezTo>
                  <a:cubicBezTo>
                    <a:pt x="79" y="60"/>
                    <a:pt x="81" y="54"/>
                    <a:pt x="82" y="42"/>
                  </a:cubicBezTo>
                  <a:cubicBezTo>
                    <a:pt x="81" y="15"/>
                    <a:pt x="89" y="4"/>
                    <a:pt x="67" y="0"/>
                  </a:cubicBezTo>
                  <a:cubicBezTo>
                    <a:pt x="53" y="1"/>
                    <a:pt x="53" y="0"/>
                    <a:pt x="43" y="6"/>
                  </a:cubicBezTo>
                  <a:cubicBezTo>
                    <a:pt x="41" y="18"/>
                    <a:pt x="40" y="20"/>
                    <a:pt x="28" y="22"/>
                  </a:cubicBezTo>
                  <a:cubicBezTo>
                    <a:pt x="25" y="23"/>
                    <a:pt x="21" y="23"/>
                    <a:pt x="19" y="25"/>
                  </a:cubicBezTo>
                  <a:cubicBezTo>
                    <a:pt x="17" y="27"/>
                    <a:pt x="13" y="35"/>
                    <a:pt x="19" y="33"/>
                  </a:cubicBezTo>
                  <a:close/>
                </a:path>
              </a:pathLst>
            </a:custGeom>
            <a:solidFill>
              <a:srgbClr val="FFCCCC"/>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08" name="Line 227"/>
            <p:cNvSpPr>
              <a:spLocks noChangeShapeType="1"/>
            </p:cNvSpPr>
            <p:nvPr/>
          </p:nvSpPr>
          <p:spPr bwMode="auto">
            <a:xfrm flipH="1">
              <a:off x="313" y="5684"/>
              <a:ext cx="1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209" name="Freeform 228"/>
            <p:cNvSpPr>
              <a:spLocks/>
            </p:cNvSpPr>
            <p:nvPr/>
          </p:nvSpPr>
          <p:spPr bwMode="auto">
            <a:xfrm>
              <a:off x="195" y="5507"/>
              <a:ext cx="267" cy="195"/>
            </a:xfrm>
            <a:custGeom>
              <a:avLst/>
              <a:gdLst>
                <a:gd name="T0" fmla="*/ 70 w 267"/>
                <a:gd name="T1" fmla="*/ 138 h 195"/>
                <a:gd name="T2" fmla="*/ 56 w 267"/>
                <a:gd name="T3" fmla="*/ 131 h 195"/>
                <a:gd name="T4" fmla="*/ 32 w 267"/>
                <a:gd name="T5" fmla="*/ 122 h 195"/>
                <a:gd name="T6" fmla="*/ 20 w 267"/>
                <a:gd name="T7" fmla="*/ 111 h 195"/>
                <a:gd name="T8" fmla="*/ 10 w 267"/>
                <a:gd name="T9" fmla="*/ 99 h 195"/>
                <a:gd name="T10" fmla="*/ 2 w 267"/>
                <a:gd name="T11" fmla="*/ 75 h 195"/>
                <a:gd name="T12" fmla="*/ 17 w 267"/>
                <a:gd name="T13" fmla="*/ 60 h 195"/>
                <a:gd name="T14" fmla="*/ 41 w 267"/>
                <a:gd name="T15" fmla="*/ 32 h 195"/>
                <a:gd name="T16" fmla="*/ 58 w 267"/>
                <a:gd name="T17" fmla="*/ 47 h 195"/>
                <a:gd name="T18" fmla="*/ 69 w 267"/>
                <a:gd name="T19" fmla="*/ 44 h 195"/>
                <a:gd name="T20" fmla="*/ 76 w 267"/>
                <a:gd name="T21" fmla="*/ 27 h 195"/>
                <a:gd name="T22" fmla="*/ 84 w 267"/>
                <a:gd name="T23" fmla="*/ 15 h 195"/>
                <a:gd name="T24" fmla="*/ 102 w 267"/>
                <a:gd name="T25" fmla="*/ 12 h 195"/>
                <a:gd name="T26" fmla="*/ 135 w 267"/>
                <a:gd name="T27" fmla="*/ 3 h 195"/>
                <a:gd name="T28" fmla="*/ 186 w 267"/>
                <a:gd name="T29" fmla="*/ 12 h 195"/>
                <a:gd name="T30" fmla="*/ 205 w 267"/>
                <a:gd name="T31" fmla="*/ 41 h 195"/>
                <a:gd name="T32" fmla="*/ 214 w 267"/>
                <a:gd name="T33" fmla="*/ 59 h 195"/>
                <a:gd name="T34" fmla="*/ 214 w 267"/>
                <a:gd name="T35" fmla="*/ 105 h 195"/>
                <a:gd name="T36" fmla="*/ 225 w 267"/>
                <a:gd name="T37" fmla="*/ 89 h 195"/>
                <a:gd name="T38" fmla="*/ 244 w 267"/>
                <a:gd name="T39" fmla="*/ 59 h 195"/>
                <a:gd name="T40" fmla="*/ 255 w 267"/>
                <a:gd name="T41" fmla="*/ 92 h 195"/>
                <a:gd name="T42" fmla="*/ 244 w 267"/>
                <a:gd name="T43" fmla="*/ 141 h 195"/>
                <a:gd name="T44" fmla="*/ 232 w 267"/>
                <a:gd name="T45" fmla="*/ 170 h 195"/>
                <a:gd name="T46" fmla="*/ 220 w 267"/>
                <a:gd name="T47" fmla="*/ 182 h 195"/>
                <a:gd name="T48" fmla="*/ 198 w 267"/>
                <a:gd name="T49" fmla="*/ 195 h 195"/>
                <a:gd name="T50" fmla="*/ 154 w 267"/>
                <a:gd name="T51" fmla="*/ 180 h 195"/>
                <a:gd name="T52" fmla="*/ 145 w 267"/>
                <a:gd name="T53" fmla="*/ 168 h 195"/>
                <a:gd name="T54" fmla="*/ 139 w 267"/>
                <a:gd name="T55" fmla="*/ 153 h 195"/>
                <a:gd name="T56" fmla="*/ 130 w 267"/>
                <a:gd name="T57" fmla="*/ 138 h 195"/>
                <a:gd name="T58" fmla="*/ 121 w 267"/>
                <a:gd name="T59" fmla="*/ 86 h 195"/>
                <a:gd name="T60" fmla="*/ 106 w 267"/>
                <a:gd name="T61" fmla="*/ 87 h 195"/>
                <a:gd name="T62" fmla="*/ 91 w 267"/>
                <a:gd name="T63" fmla="*/ 99 h 195"/>
                <a:gd name="T64" fmla="*/ 79 w 267"/>
                <a:gd name="T65" fmla="*/ 113 h 195"/>
                <a:gd name="T66" fmla="*/ 70 w 267"/>
                <a:gd name="T67" fmla="*/ 138 h 1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7"/>
                <a:gd name="T103" fmla="*/ 0 h 195"/>
                <a:gd name="T104" fmla="*/ 267 w 267"/>
                <a:gd name="T105" fmla="*/ 195 h 1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7" h="195">
                  <a:moveTo>
                    <a:pt x="70" y="138"/>
                  </a:moveTo>
                  <a:cubicBezTo>
                    <a:pt x="64" y="137"/>
                    <a:pt x="61" y="135"/>
                    <a:pt x="56" y="131"/>
                  </a:cubicBezTo>
                  <a:cubicBezTo>
                    <a:pt x="52" y="124"/>
                    <a:pt x="32" y="122"/>
                    <a:pt x="32" y="122"/>
                  </a:cubicBezTo>
                  <a:cubicBezTo>
                    <a:pt x="27" y="118"/>
                    <a:pt x="25" y="114"/>
                    <a:pt x="20" y="111"/>
                  </a:cubicBezTo>
                  <a:cubicBezTo>
                    <a:pt x="19" y="103"/>
                    <a:pt x="16" y="103"/>
                    <a:pt x="10" y="99"/>
                  </a:cubicBezTo>
                  <a:cubicBezTo>
                    <a:pt x="6" y="91"/>
                    <a:pt x="5" y="83"/>
                    <a:pt x="2" y="75"/>
                  </a:cubicBezTo>
                  <a:cubicBezTo>
                    <a:pt x="0" y="64"/>
                    <a:pt x="8" y="63"/>
                    <a:pt x="17" y="60"/>
                  </a:cubicBezTo>
                  <a:cubicBezTo>
                    <a:pt x="21" y="15"/>
                    <a:pt x="17" y="50"/>
                    <a:pt x="41" y="32"/>
                  </a:cubicBezTo>
                  <a:cubicBezTo>
                    <a:pt x="55" y="34"/>
                    <a:pt x="54" y="35"/>
                    <a:pt x="58" y="47"/>
                  </a:cubicBezTo>
                  <a:cubicBezTo>
                    <a:pt x="62" y="46"/>
                    <a:pt x="67" y="47"/>
                    <a:pt x="69" y="44"/>
                  </a:cubicBezTo>
                  <a:cubicBezTo>
                    <a:pt x="74" y="36"/>
                    <a:pt x="68" y="33"/>
                    <a:pt x="76" y="27"/>
                  </a:cubicBezTo>
                  <a:cubicBezTo>
                    <a:pt x="79" y="21"/>
                    <a:pt x="78" y="19"/>
                    <a:pt x="84" y="15"/>
                  </a:cubicBezTo>
                  <a:cubicBezTo>
                    <a:pt x="92" y="18"/>
                    <a:pt x="95" y="16"/>
                    <a:pt x="102" y="12"/>
                  </a:cubicBezTo>
                  <a:cubicBezTo>
                    <a:pt x="108" y="0"/>
                    <a:pt x="123" y="4"/>
                    <a:pt x="135" y="3"/>
                  </a:cubicBezTo>
                  <a:cubicBezTo>
                    <a:pt x="164" y="5"/>
                    <a:pt x="163" y="11"/>
                    <a:pt x="186" y="12"/>
                  </a:cubicBezTo>
                  <a:cubicBezTo>
                    <a:pt x="189" y="28"/>
                    <a:pt x="193" y="32"/>
                    <a:pt x="205" y="41"/>
                  </a:cubicBezTo>
                  <a:cubicBezTo>
                    <a:pt x="207" y="50"/>
                    <a:pt x="209" y="51"/>
                    <a:pt x="214" y="59"/>
                  </a:cubicBezTo>
                  <a:cubicBezTo>
                    <a:pt x="213" y="75"/>
                    <a:pt x="213" y="88"/>
                    <a:pt x="214" y="105"/>
                  </a:cubicBezTo>
                  <a:cubicBezTo>
                    <a:pt x="224" y="103"/>
                    <a:pt x="221" y="97"/>
                    <a:pt x="225" y="89"/>
                  </a:cubicBezTo>
                  <a:cubicBezTo>
                    <a:pt x="230" y="64"/>
                    <a:pt x="216" y="55"/>
                    <a:pt x="244" y="59"/>
                  </a:cubicBezTo>
                  <a:cubicBezTo>
                    <a:pt x="251" y="72"/>
                    <a:pt x="241" y="85"/>
                    <a:pt x="255" y="92"/>
                  </a:cubicBezTo>
                  <a:cubicBezTo>
                    <a:pt x="258" y="113"/>
                    <a:pt x="267" y="137"/>
                    <a:pt x="244" y="141"/>
                  </a:cubicBezTo>
                  <a:cubicBezTo>
                    <a:pt x="243" y="155"/>
                    <a:pt x="246" y="165"/>
                    <a:pt x="232" y="170"/>
                  </a:cubicBezTo>
                  <a:cubicBezTo>
                    <a:pt x="228" y="177"/>
                    <a:pt x="228" y="179"/>
                    <a:pt x="220" y="182"/>
                  </a:cubicBezTo>
                  <a:cubicBezTo>
                    <a:pt x="210" y="192"/>
                    <a:pt x="215" y="194"/>
                    <a:pt x="198" y="195"/>
                  </a:cubicBezTo>
                  <a:cubicBezTo>
                    <a:pt x="152" y="193"/>
                    <a:pt x="179" y="195"/>
                    <a:pt x="154" y="180"/>
                  </a:cubicBezTo>
                  <a:cubicBezTo>
                    <a:pt x="150" y="175"/>
                    <a:pt x="147" y="174"/>
                    <a:pt x="145" y="168"/>
                  </a:cubicBezTo>
                  <a:cubicBezTo>
                    <a:pt x="144" y="162"/>
                    <a:pt x="142" y="159"/>
                    <a:pt x="139" y="153"/>
                  </a:cubicBezTo>
                  <a:cubicBezTo>
                    <a:pt x="138" y="145"/>
                    <a:pt x="134" y="144"/>
                    <a:pt x="130" y="138"/>
                  </a:cubicBezTo>
                  <a:cubicBezTo>
                    <a:pt x="133" y="121"/>
                    <a:pt x="144" y="90"/>
                    <a:pt x="121" y="86"/>
                  </a:cubicBezTo>
                  <a:cubicBezTo>
                    <a:pt x="115" y="83"/>
                    <a:pt x="112" y="86"/>
                    <a:pt x="106" y="87"/>
                  </a:cubicBezTo>
                  <a:cubicBezTo>
                    <a:pt x="99" y="92"/>
                    <a:pt x="100" y="97"/>
                    <a:pt x="91" y="99"/>
                  </a:cubicBezTo>
                  <a:cubicBezTo>
                    <a:pt x="82" y="104"/>
                    <a:pt x="82" y="103"/>
                    <a:pt x="79" y="113"/>
                  </a:cubicBezTo>
                  <a:cubicBezTo>
                    <a:pt x="78" y="138"/>
                    <a:pt x="85" y="132"/>
                    <a:pt x="70" y="138"/>
                  </a:cubicBezTo>
                  <a:close/>
                </a:path>
              </a:pathLst>
            </a:custGeom>
            <a:solidFill>
              <a:schemeClr val="tx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10" name="Freeform 229"/>
            <p:cNvSpPr>
              <a:spLocks/>
            </p:cNvSpPr>
            <p:nvPr/>
          </p:nvSpPr>
          <p:spPr bwMode="auto">
            <a:xfrm>
              <a:off x="273" y="5716"/>
              <a:ext cx="166" cy="137"/>
            </a:xfrm>
            <a:custGeom>
              <a:avLst/>
              <a:gdLst>
                <a:gd name="T0" fmla="*/ 110 w 166"/>
                <a:gd name="T1" fmla="*/ 12 h 137"/>
                <a:gd name="T2" fmla="*/ 101 w 166"/>
                <a:gd name="T3" fmla="*/ 0 h 137"/>
                <a:gd name="T4" fmla="*/ 53 w 166"/>
                <a:gd name="T5" fmla="*/ 2 h 137"/>
                <a:gd name="T6" fmla="*/ 35 w 166"/>
                <a:gd name="T7" fmla="*/ 12 h 137"/>
                <a:gd name="T8" fmla="*/ 17 w 166"/>
                <a:gd name="T9" fmla="*/ 38 h 137"/>
                <a:gd name="T10" fmla="*/ 8 w 166"/>
                <a:gd name="T11" fmla="*/ 80 h 137"/>
                <a:gd name="T12" fmla="*/ 20 w 166"/>
                <a:gd name="T13" fmla="*/ 137 h 137"/>
                <a:gd name="T14" fmla="*/ 46 w 166"/>
                <a:gd name="T15" fmla="*/ 128 h 137"/>
                <a:gd name="T16" fmla="*/ 119 w 166"/>
                <a:gd name="T17" fmla="*/ 125 h 137"/>
                <a:gd name="T18" fmla="*/ 134 w 166"/>
                <a:gd name="T19" fmla="*/ 44 h 137"/>
                <a:gd name="T20" fmla="*/ 128 w 166"/>
                <a:gd name="T21" fmla="*/ 29 h 137"/>
                <a:gd name="T22" fmla="*/ 97 w 166"/>
                <a:gd name="T23" fmla="*/ 5 h 137"/>
                <a:gd name="T24" fmla="*/ 88 w 166"/>
                <a:gd name="T25" fmla="*/ 0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137"/>
                <a:gd name="T41" fmla="*/ 166 w 166"/>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137">
                  <a:moveTo>
                    <a:pt x="110" y="12"/>
                  </a:moveTo>
                  <a:cubicBezTo>
                    <a:pt x="106" y="6"/>
                    <a:pt x="107" y="4"/>
                    <a:pt x="101" y="0"/>
                  </a:cubicBezTo>
                  <a:cubicBezTo>
                    <a:pt x="85" y="1"/>
                    <a:pt x="69" y="0"/>
                    <a:pt x="53" y="2"/>
                  </a:cubicBezTo>
                  <a:cubicBezTo>
                    <a:pt x="47" y="3"/>
                    <a:pt x="41" y="11"/>
                    <a:pt x="35" y="12"/>
                  </a:cubicBezTo>
                  <a:cubicBezTo>
                    <a:pt x="28" y="23"/>
                    <a:pt x="29" y="31"/>
                    <a:pt x="17" y="38"/>
                  </a:cubicBezTo>
                  <a:cubicBezTo>
                    <a:pt x="15" y="52"/>
                    <a:pt x="12" y="67"/>
                    <a:pt x="8" y="80"/>
                  </a:cubicBezTo>
                  <a:cubicBezTo>
                    <a:pt x="10" y="119"/>
                    <a:pt x="0" y="122"/>
                    <a:pt x="20" y="137"/>
                  </a:cubicBezTo>
                  <a:cubicBezTo>
                    <a:pt x="51" y="134"/>
                    <a:pt x="29" y="131"/>
                    <a:pt x="46" y="128"/>
                  </a:cubicBezTo>
                  <a:cubicBezTo>
                    <a:pt x="66" y="118"/>
                    <a:pt x="98" y="124"/>
                    <a:pt x="119" y="125"/>
                  </a:cubicBezTo>
                  <a:cubicBezTo>
                    <a:pt x="166" y="120"/>
                    <a:pt x="164" y="84"/>
                    <a:pt x="134" y="44"/>
                  </a:cubicBezTo>
                  <a:cubicBezTo>
                    <a:pt x="133" y="38"/>
                    <a:pt x="132" y="34"/>
                    <a:pt x="128" y="29"/>
                  </a:cubicBezTo>
                  <a:cubicBezTo>
                    <a:pt x="125" y="14"/>
                    <a:pt x="110" y="6"/>
                    <a:pt x="97" y="5"/>
                  </a:cubicBezTo>
                  <a:cubicBezTo>
                    <a:pt x="94" y="4"/>
                    <a:pt x="88" y="0"/>
                    <a:pt x="88" y="0"/>
                  </a:cubicBezTo>
                </a:path>
              </a:pathLst>
            </a:custGeom>
            <a:solidFill>
              <a:schemeClr val="tx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11" name="Freeform 230"/>
            <p:cNvSpPr>
              <a:spLocks/>
            </p:cNvSpPr>
            <p:nvPr/>
          </p:nvSpPr>
          <p:spPr bwMode="auto">
            <a:xfrm>
              <a:off x="293" y="5878"/>
              <a:ext cx="85" cy="104"/>
            </a:xfrm>
            <a:custGeom>
              <a:avLst/>
              <a:gdLst>
                <a:gd name="T0" fmla="*/ 76 w 85"/>
                <a:gd name="T1" fmla="*/ 0 h 104"/>
                <a:gd name="T2" fmla="*/ 64 w 85"/>
                <a:gd name="T3" fmla="*/ 74 h 104"/>
                <a:gd name="T4" fmla="*/ 46 w 85"/>
                <a:gd name="T5" fmla="*/ 96 h 104"/>
                <a:gd name="T6" fmla="*/ 26 w 85"/>
                <a:gd name="T7" fmla="*/ 104 h 104"/>
                <a:gd name="T8" fmla="*/ 19 w 85"/>
                <a:gd name="T9" fmla="*/ 45 h 104"/>
                <a:gd name="T10" fmla="*/ 31 w 85"/>
                <a:gd name="T11" fmla="*/ 21 h 104"/>
                <a:gd name="T12" fmla="*/ 47 w 85"/>
                <a:gd name="T13" fmla="*/ 0 h 104"/>
                <a:gd name="T14" fmla="*/ 76 w 85"/>
                <a:gd name="T15" fmla="*/ 0 h 104"/>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104"/>
                <a:gd name="T26" fmla="*/ 85 w 85"/>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104">
                  <a:moveTo>
                    <a:pt x="76" y="0"/>
                  </a:moveTo>
                  <a:cubicBezTo>
                    <a:pt x="75" y="20"/>
                    <a:pt x="85" y="58"/>
                    <a:pt x="64" y="74"/>
                  </a:cubicBezTo>
                  <a:cubicBezTo>
                    <a:pt x="59" y="89"/>
                    <a:pt x="63" y="93"/>
                    <a:pt x="46" y="96"/>
                  </a:cubicBezTo>
                  <a:cubicBezTo>
                    <a:pt x="39" y="99"/>
                    <a:pt x="33" y="100"/>
                    <a:pt x="26" y="104"/>
                  </a:cubicBezTo>
                  <a:cubicBezTo>
                    <a:pt x="0" y="99"/>
                    <a:pt x="10" y="68"/>
                    <a:pt x="19" y="45"/>
                  </a:cubicBezTo>
                  <a:cubicBezTo>
                    <a:pt x="21" y="36"/>
                    <a:pt x="28" y="30"/>
                    <a:pt x="31" y="21"/>
                  </a:cubicBezTo>
                  <a:cubicBezTo>
                    <a:pt x="33" y="12"/>
                    <a:pt x="38" y="3"/>
                    <a:pt x="47" y="0"/>
                  </a:cubicBezTo>
                  <a:cubicBezTo>
                    <a:pt x="53" y="1"/>
                    <a:pt x="70" y="6"/>
                    <a:pt x="76" y="0"/>
                  </a:cubicBezTo>
                  <a:close/>
                </a:path>
              </a:pathLst>
            </a:custGeom>
            <a:solidFill>
              <a:schemeClr val="tx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12" name="Freeform 231"/>
            <p:cNvSpPr>
              <a:spLocks/>
            </p:cNvSpPr>
            <p:nvPr/>
          </p:nvSpPr>
          <p:spPr bwMode="auto">
            <a:xfrm>
              <a:off x="282" y="5830"/>
              <a:ext cx="161" cy="74"/>
            </a:xfrm>
            <a:custGeom>
              <a:avLst/>
              <a:gdLst>
                <a:gd name="T0" fmla="*/ 148 w 161"/>
                <a:gd name="T1" fmla="*/ 3 h 74"/>
                <a:gd name="T2" fmla="*/ 154 w 161"/>
                <a:gd name="T3" fmla="*/ 30 h 74"/>
                <a:gd name="T4" fmla="*/ 147 w 161"/>
                <a:gd name="T5" fmla="*/ 73 h 74"/>
                <a:gd name="T6" fmla="*/ 64 w 161"/>
                <a:gd name="T7" fmla="*/ 66 h 74"/>
                <a:gd name="T8" fmla="*/ 52 w 161"/>
                <a:gd name="T9" fmla="*/ 67 h 74"/>
                <a:gd name="T10" fmla="*/ 48 w 161"/>
                <a:gd name="T11" fmla="*/ 72 h 74"/>
                <a:gd name="T12" fmla="*/ 12 w 161"/>
                <a:gd name="T13" fmla="*/ 69 h 74"/>
                <a:gd name="T14" fmla="*/ 15 w 161"/>
                <a:gd name="T15" fmla="*/ 51 h 74"/>
                <a:gd name="T16" fmla="*/ 28 w 161"/>
                <a:gd name="T17" fmla="*/ 40 h 74"/>
                <a:gd name="T18" fmla="*/ 45 w 161"/>
                <a:gd name="T19" fmla="*/ 24 h 74"/>
                <a:gd name="T20" fmla="*/ 69 w 161"/>
                <a:gd name="T21" fmla="*/ 12 h 74"/>
                <a:gd name="T22" fmla="*/ 93 w 161"/>
                <a:gd name="T23" fmla="*/ 19 h 74"/>
                <a:gd name="T24" fmla="*/ 124 w 161"/>
                <a:gd name="T25" fmla="*/ 3 h 74"/>
                <a:gd name="T26" fmla="*/ 148 w 161"/>
                <a:gd name="T27" fmla="*/ 3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1"/>
                <a:gd name="T43" fmla="*/ 0 h 74"/>
                <a:gd name="T44" fmla="*/ 161 w 161"/>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1" h="74">
                  <a:moveTo>
                    <a:pt x="148" y="3"/>
                  </a:moveTo>
                  <a:cubicBezTo>
                    <a:pt x="150" y="19"/>
                    <a:pt x="152" y="19"/>
                    <a:pt x="154" y="30"/>
                  </a:cubicBezTo>
                  <a:cubicBezTo>
                    <a:pt x="153" y="49"/>
                    <a:pt x="161" y="63"/>
                    <a:pt x="147" y="73"/>
                  </a:cubicBezTo>
                  <a:cubicBezTo>
                    <a:pt x="103" y="72"/>
                    <a:pt x="96" y="72"/>
                    <a:pt x="64" y="66"/>
                  </a:cubicBezTo>
                  <a:cubicBezTo>
                    <a:pt x="60" y="66"/>
                    <a:pt x="56" y="66"/>
                    <a:pt x="52" y="67"/>
                  </a:cubicBezTo>
                  <a:cubicBezTo>
                    <a:pt x="50" y="68"/>
                    <a:pt x="50" y="72"/>
                    <a:pt x="48" y="72"/>
                  </a:cubicBezTo>
                  <a:cubicBezTo>
                    <a:pt x="36" y="74"/>
                    <a:pt x="24" y="70"/>
                    <a:pt x="12" y="69"/>
                  </a:cubicBezTo>
                  <a:cubicBezTo>
                    <a:pt x="0" y="62"/>
                    <a:pt x="5" y="57"/>
                    <a:pt x="15" y="51"/>
                  </a:cubicBezTo>
                  <a:cubicBezTo>
                    <a:pt x="19" y="44"/>
                    <a:pt x="20" y="42"/>
                    <a:pt x="28" y="40"/>
                  </a:cubicBezTo>
                  <a:cubicBezTo>
                    <a:pt x="32" y="31"/>
                    <a:pt x="34" y="26"/>
                    <a:pt x="45" y="24"/>
                  </a:cubicBezTo>
                  <a:cubicBezTo>
                    <a:pt x="52" y="20"/>
                    <a:pt x="61" y="14"/>
                    <a:pt x="69" y="12"/>
                  </a:cubicBezTo>
                  <a:cubicBezTo>
                    <a:pt x="78" y="18"/>
                    <a:pt x="82" y="22"/>
                    <a:pt x="93" y="19"/>
                  </a:cubicBezTo>
                  <a:cubicBezTo>
                    <a:pt x="100" y="10"/>
                    <a:pt x="113" y="5"/>
                    <a:pt x="124" y="3"/>
                  </a:cubicBezTo>
                  <a:cubicBezTo>
                    <a:pt x="132" y="0"/>
                    <a:pt x="139" y="3"/>
                    <a:pt x="148" y="3"/>
                  </a:cubicBezTo>
                  <a:close/>
                </a:path>
              </a:pathLst>
            </a:custGeom>
            <a:solidFill>
              <a:srgbClr val="6699FF"/>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grpSp>
          <p:nvGrpSpPr>
            <p:cNvPr id="2090213" name="Group 232"/>
            <p:cNvGrpSpPr>
              <a:grpSpLocks/>
            </p:cNvGrpSpPr>
            <p:nvPr/>
          </p:nvGrpSpPr>
          <p:grpSpPr bwMode="auto">
            <a:xfrm>
              <a:off x="168" y="5689"/>
              <a:ext cx="167" cy="242"/>
              <a:chOff x="454" y="5786"/>
              <a:chExt cx="167" cy="242"/>
            </a:xfrm>
          </p:grpSpPr>
          <p:sp>
            <p:nvSpPr>
              <p:cNvPr id="2090214" name="Freeform 233"/>
              <p:cNvSpPr>
                <a:spLocks/>
              </p:cNvSpPr>
              <p:nvPr/>
            </p:nvSpPr>
            <p:spPr bwMode="auto">
              <a:xfrm>
                <a:off x="454" y="5786"/>
                <a:ext cx="167" cy="242"/>
              </a:xfrm>
              <a:custGeom>
                <a:avLst/>
                <a:gdLst>
                  <a:gd name="T0" fmla="*/ 157 w 167"/>
                  <a:gd name="T1" fmla="*/ 48 h 242"/>
                  <a:gd name="T2" fmla="*/ 107 w 167"/>
                  <a:gd name="T3" fmla="*/ 54 h 242"/>
                  <a:gd name="T4" fmla="*/ 84 w 167"/>
                  <a:gd name="T5" fmla="*/ 67 h 242"/>
                  <a:gd name="T6" fmla="*/ 72 w 167"/>
                  <a:gd name="T7" fmla="*/ 57 h 242"/>
                  <a:gd name="T8" fmla="*/ 63 w 167"/>
                  <a:gd name="T9" fmla="*/ 27 h 242"/>
                  <a:gd name="T10" fmla="*/ 30 w 167"/>
                  <a:gd name="T11" fmla="*/ 0 h 242"/>
                  <a:gd name="T12" fmla="*/ 12 w 167"/>
                  <a:gd name="T13" fmla="*/ 9 h 242"/>
                  <a:gd name="T14" fmla="*/ 5 w 167"/>
                  <a:gd name="T15" fmla="*/ 51 h 242"/>
                  <a:gd name="T16" fmla="*/ 14 w 167"/>
                  <a:gd name="T17" fmla="*/ 163 h 242"/>
                  <a:gd name="T18" fmla="*/ 23 w 167"/>
                  <a:gd name="T19" fmla="*/ 169 h 242"/>
                  <a:gd name="T20" fmla="*/ 26 w 167"/>
                  <a:gd name="T21" fmla="*/ 178 h 242"/>
                  <a:gd name="T22" fmla="*/ 51 w 167"/>
                  <a:gd name="T23" fmla="*/ 208 h 242"/>
                  <a:gd name="T24" fmla="*/ 63 w 167"/>
                  <a:gd name="T25" fmla="*/ 226 h 242"/>
                  <a:gd name="T26" fmla="*/ 96 w 167"/>
                  <a:gd name="T27" fmla="*/ 234 h 242"/>
                  <a:gd name="T28" fmla="*/ 121 w 167"/>
                  <a:gd name="T29" fmla="*/ 213 h 242"/>
                  <a:gd name="T30" fmla="*/ 133 w 167"/>
                  <a:gd name="T31" fmla="*/ 195 h 242"/>
                  <a:gd name="T32" fmla="*/ 154 w 167"/>
                  <a:gd name="T33" fmla="*/ 178 h 242"/>
                  <a:gd name="T34" fmla="*/ 158 w 167"/>
                  <a:gd name="T35" fmla="*/ 126 h 242"/>
                  <a:gd name="T36" fmla="*/ 157 w 167"/>
                  <a:gd name="T37" fmla="*/ 48 h 2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242"/>
                  <a:gd name="T59" fmla="*/ 167 w 167"/>
                  <a:gd name="T60" fmla="*/ 242 h 2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242">
                    <a:moveTo>
                      <a:pt x="157" y="48"/>
                    </a:moveTo>
                    <a:cubicBezTo>
                      <a:pt x="134" y="49"/>
                      <a:pt x="123" y="44"/>
                      <a:pt x="107" y="54"/>
                    </a:cubicBezTo>
                    <a:cubicBezTo>
                      <a:pt x="101" y="62"/>
                      <a:pt x="93" y="65"/>
                      <a:pt x="84" y="67"/>
                    </a:cubicBezTo>
                    <a:cubicBezTo>
                      <a:pt x="75" y="66"/>
                      <a:pt x="76" y="64"/>
                      <a:pt x="72" y="57"/>
                    </a:cubicBezTo>
                    <a:cubicBezTo>
                      <a:pt x="71" y="38"/>
                      <a:pt x="76" y="35"/>
                      <a:pt x="63" y="27"/>
                    </a:cubicBezTo>
                    <a:cubicBezTo>
                      <a:pt x="56" y="15"/>
                      <a:pt x="44" y="2"/>
                      <a:pt x="30" y="0"/>
                    </a:cubicBezTo>
                    <a:cubicBezTo>
                      <a:pt x="20" y="1"/>
                      <a:pt x="17" y="1"/>
                      <a:pt x="12" y="9"/>
                    </a:cubicBezTo>
                    <a:cubicBezTo>
                      <a:pt x="10" y="23"/>
                      <a:pt x="12" y="38"/>
                      <a:pt x="5" y="51"/>
                    </a:cubicBezTo>
                    <a:cubicBezTo>
                      <a:pt x="6" y="77"/>
                      <a:pt x="0" y="134"/>
                      <a:pt x="14" y="163"/>
                    </a:cubicBezTo>
                    <a:cubicBezTo>
                      <a:pt x="16" y="174"/>
                      <a:pt x="12" y="162"/>
                      <a:pt x="23" y="169"/>
                    </a:cubicBezTo>
                    <a:cubicBezTo>
                      <a:pt x="26" y="171"/>
                      <a:pt x="25" y="175"/>
                      <a:pt x="26" y="178"/>
                    </a:cubicBezTo>
                    <a:cubicBezTo>
                      <a:pt x="28" y="193"/>
                      <a:pt x="39" y="199"/>
                      <a:pt x="51" y="208"/>
                    </a:cubicBezTo>
                    <a:cubicBezTo>
                      <a:pt x="55" y="214"/>
                      <a:pt x="59" y="220"/>
                      <a:pt x="63" y="226"/>
                    </a:cubicBezTo>
                    <a:cubicBezTo>
                      <a:pt x="68" y="242"/>
                      <a:pt x="76" y="235"/>
                      <a:pt x="96" y="234"/>
                    </a:cubicBezTo>
                    <a:cubicBezTo>
                      <a:pt x="99" y="226"/>
                      <a:pt x="112" y="215"/>
                      <a:pt x="121" y="213"/>
                    </a:cubicBezTo>
                    <a:cubicBezTo>
                      <a:pt x="125" y="207"/>
                      <a:pt x="129" y="201"/>
                      <a:pt x="133" y="195"/>
                    </a:cubicBezTo>
                    <a:cubicBezTo>
                      <a:pt x="135" y="186"/>
                      <a:pt x="145" y="181"/>
                      <a:pt x="154" y="178"/>
                    </a:cubicBezTo>
                    <a:cubicBezTo>
                      <a:pt x="167" y="160"/>
                      <a:pt x="160" y="161"/>
                      <a:pt x="158" y="126"/>
                    </a:cubicBezTo>
                    <a:cubicBezTo>
                      <a:pt x="158" y="100"/>
                      <a:pt x="157" y="22"/>
                      <a:pt x="157" y="48"/>
                    </a:cubicBezTo>
                    <a:close/>
                  </a:path>
                </a:pathLst>
              </a:custGeom>
              <a:solidFill>
                <a:srgbClr val="DDDDDD"/>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15" name="Freeform 234"/>
              <p:cNvSpPr>
                <a:spLocks/>
              </p:cNvSpPr>
              <p:nvPr/>
            </p:nvSpPr>
            <p:spPr bwMode="auto">
              <a:xfrm>
                <a:off x="461" y="5807"/>
                <a:ext cx="83" cy="195"/>
              </a:xfrm>
              <a:custGeom>
                <a:avLst/>
                <a:gdLst>
                  <a:gd name="T0" fmla="*/ 9 w 83"/>
                  <a:gd name="T1" fmla="*/ 0 h 195"/>
                  <a:gd name="T2" fmla="*/ 33 w 83"/>
                  <a:gd name="T3" fmla="*/ 21 h 195"/>
                  <a:gd name="T4" fmla="*/ 45 w 83"/>
                  <a:gd name="T5" fmla="*/ 34 h 195"/>
                  <a:gd name="T6" fmla="*/ 49 w 83"/>
                  <a:gd name="T7" fmla="*/ 37 h 195"/>
                  <a:gd name="T8" fmla="*/ 60 w 83"/>
                  <a:gd name="T9" fmla="*/ 49 h 195"/>
                  <a:gd name="T10" fmla="*/ 72 w 83"/>
                  <a:gd name="T11" fmla="*/ 54 h 195"/>
                  <a:gd name="T12" fmla="*/ 58 w 83"/>
                  <a:gd name="T13" fmla="*/ 195 h 195"/>
                  <a:gd name="T14" fmla="*/ 48 w 83"/>
                  <a:gd name="T15" fmla="*/ 181 h 195"/>
                  <a:gd name="T16" fmla="*/ 39 w 83"/>
                  <a:gd name="T17" fmla="*/ 174 h 195"/>
                  <a:gd name="T18" fmla="*/ 6 w 83"/>
                  <a:gd name="T19" fmla="*/ 138 h 195"/>
                  <a:gd name="T20" fmla="*/ 7 w 83"/>
                  <a:gd name="T21" fmla="*/ 12 h 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95"/>
                  <a:gd name="T35" fmla="*/ 83 w 83"/>
                  <a:gd name="T36" fmla="*/ 195 h 1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95">
                    <a:moveTo>
                      <a:pt x="9" y="0"/>
                    </a:moveTo>
                    <a:cubicBezTo>
                      <a:pt x="10" y="9"/>
                      <a:pt x="25" y="18"/>
                      <a:pt x="33" y="21"/>
                    </a:cubicBezTo>
                    <a:cubicBezTo>
                      <a:pt x="38" y="30"/>
                      <a:pt x="34" y="26"/>
                      <a:pt x="45" y="34"/>
                    </a:cubicBezTo>
                    <a:cubicBezTo>
                      <a:pt x="46" y="35"/>
                      <a:pt x="49" y="37"/>
                      <a:pt x="49" y="37"/>
                    </a:cubicBezTo>
                    <a:cubicBezTo>
                      <a:pt x="52" y="44"/>
                      <a:pt x="51" y="44"/>
                      <a:pt x="60" y="49"/>
                    </a:cubicBezTo>
                    <a:cubicBezTo>
                      <a:pt x="64" y="51"/>
                      <a:pt x="72" y="54"/>
                      <a:pt x="72" y="54"/>
                    </a:cubicBezTo>
                    <a:cubicBezTo>
                      <a:pt x="28" y="80"/>
                      <a:pt x="83" y="153"/>
                      <a:pt x="58" y="195"/>
                    </a:cubicBezTo>
                    <a:cubicBezTo>
                      <a:pt x="55" y="191"/>
                      <a:pt x="52" y="185"/>
                      <a:pt x="48" y="181"/>
                    </a:cubicBezTo>
                    <a:cubicBezTo>
                      <a:pt x="45" y="178"/>
                      <a:pt x="39" y="174"/>
                      <a:pt x="39" y="174"/>
                    </a:cubicBezTo>
                    <a:cubicBezTo>
                      <a:pt x="30" y="159"/>
                      <a:pt x="23" y="146"/>
                      <a:pt x="6" y="138"/>
                    </a:cubicBezTo>
                    <a:cubicBezTo>
                      <a:pt x="0" y="124"/>
                      <a:pt x="7" y="14"/>
                      <a:pt x="7" y="1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16" name="Freeform 235"/>
              <p:cNvSpPr>
                <a:spLocks/>
              </p:cNvSpPr>
              <p:nvPr/>
            </p:nvSpPr>
            <p:spPr bwMode="auto">
              <a:xfrm>
                <a:off x="545" y="5838"/>
                <a:ext cx="66" cy="173"/>
              </a:xfrm>
              <a:custGeom>
                <a:avLst/>
                <a:gdLst>
                  <a:gd name="T0" fmla="*/ 0 w 66"/>
                  <a:gd name="T1" fmla="*/ 18 h 173"/>
                  <a:gd name="T2" fmla="*/ 1 w 66"/>
                  <a:gd name="T3" fmla="*/ 171 h 173"/>
                  <a:gd name="T4" fmla="*/ 4 w 66"/>
                  <a:gd name="T5" fmla="*/ 167 h 173"/>
                  <a:gd name="T6" fmla="*/ 15 w 66"/>
                  <a:gd name="T7" fmla="*/ 164 h 173"/>
                  <a:gd name="T8" fmla="*/ 28 w 66"/>
                  <a:gd name="T9" fmla="*/ 149 h 173"/>
                  <a:gd name="T10" fmla="*/ 37 w 66"/>
                  <a:gd name="T11" fmla="*/ 134 h 173"/>
                  <a:gd name="T12" fmla="*/ 51 w 66"/>
                  <a:gd name="T13" fmla="*/ 120 h 173"/>
                  <a:gd name="T14" fmla="*/ 58 w 66"/>
                  <a:gd name="T15" fmla="*/ 105 h 173"/>
                  <a:gd name="T16" fmla="*/ 66 w 66"/>
                  <a:gd name="T17" fmla="*/ 39 h 173"/>
                  <a:gd name="T18" fmla="*/ 46 w 66"/>
                  <a:gd name="T19" fmla="*/ 0 h 173"/>
                  <a:gd name="T20" fmla="*/ 21 w 66"/>
                  <a:gd name="T21" fmla="*/ 6 h 173"/>
                  <a:gd name="T22" fmla="*/ 0 w 66"/>
                  <a:gd name="T23" fmla="*/ 18 h 1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173"/>
                  <a:gd name="T38" fmla="*/ 66 w 66"/>
                  <a:gd name="T39" fmla="*/ 173 h 1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173">
                    <a:moveTo>
                      <a:pt x="0" y="18"/>
                    </a:moveTo>
                    <a:cubicBezTo>
                      <a:pt x="0" y="69"/>
                      <a:pt x="0" y="120"/>
                      <a:pt x="1" y="171"/>
                    </a:cubicBezTo>
                    <a:cubicBezTo>
                      <a:pt x="1" y="173"/>
                      <a:pt x="3" y="168"/>
                      <a:pt x="4" y="167"/>
                    </a:cubicBezTo>
                    <a:cubicBezTo>
                      <a:pt x="7" y="165"/>
                      <a:pt x="12" y="165"/>
                      <a:pt x="15" y="164"/>
                    </a:cubicBezTo>
                    <a:cubicBezTo>
                      <a:pt x="22" y="159"/>
                      <a:pt x="23" y="156"/>
                      <a:pt x="28" y="149"/>
                    </a:cubicBezTo>
                    <a:cubicBezTo>
                      <a:pt x="30" y="140"/>
                      <a:pt x="28" y="136"/>
                      <a:pt x="37" y="134"/>
                    </a:cubicBezTo>
                    <a:cubicBezTo>
                      <a:pt x="44" y="130"/>
                      <a:pt x="48" y="128"/>
                      <a:pt x="51" y="120"/>
                    </a:cubicBezTo>
                    <a:cubicBezTo>
                      <a:pt x="52" y="113"/>
                      <a:pt x="55" y="111"/>
                      <a:pt x="58" y="105"/>
                    </a:cubicBezTo>
                    <a:cubicBezTo>
                      <a:pt x="62" y="22"/>
                      <a:pt x="54" y="68"/>
                      <a:pt x="66" y="39"/>
                    </a:cubicBezTo>
                    <a:cubicBezTo>
                      <a:pt x="64" y="22"/>
                      <a:pt x="63" y="7"/>
                      <a:pt x="46" y="0"/>
                    </a:cubicBezTo>
                    <a:cubicBezTo>
                      <a:pt x="36" y="2"/>
                      <a:pt x="31" y="5"/>
                      <a:pt x="21" y="6"/>
                    </a:cubicBezTo>
                    <a:cubicBezTo>
                      <a:pt x="10" y="12"/>
                      <a:pt x="16" y="16"/>
                      <a:pt x="0" y="1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17" name="Freeform 236"/>
              <p:cNvSpPr>
                <a:spLocks/>
              </p:cNvSpPr>
              <p:nvPr/>
            </p:nvSpPr>
            <p:spPr bwMode="auto">
              <a:xfrm>
                <a:off x="461" y="5789"/>
                <a:ext cx="55" cy="39"/>
              </a:xfrm>
              <a:custGeom>
                <a:avLst/>
                <a:gdLst>
                  <a:gd name="T0" fmla="*/ 55 w 55"/>
                  <a:gd name="T1" fmla="*/ 31 h 39"/>
                  <a:gd name="T2" fmla="*/ 46 w 55"/>
                  <a:gd name="T3" fmla="*/ 18 h 39"/>
                  <a:gd name="T4" fmla="*/ 25 w 55"/>
                  <a:gd name="T5" fmla="*/ 0 h 39"/>
                  <a:gd name="T6" fmla="*/ 7 w 55"/>
                  <a:gd name="T7" fmla="*/ 6 h 39"/>
                  <a:gd name="T8" fmla="*/ 6 w 55"/>
                  <a:gd name="T9" fmla="*/ 19 h 39"/>
                  <a:gd name="T10" fmla="*/ 16 w 55"/>
                  <a:gd name="T11" fmla="*/ 24 h 39"/>
                  <a:gd name="T12" fmla="*/ 46 w 55"/>
                  <a:gd name="T13" fmla="*/ 39 h 39"/>
                  <a:gd name="T14" fmla="*/ 55 w 55"/>
                  <a:gd name="T15" fmla="*/ 31 h 39"/>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9"/>
                  <a:gd name="T26" fmla="*/ 55 w 55"/>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9">
                    <a:moveTo>
                      <a:pt x="55" y="31"/>
                    </a:moveTo>
                    <a:cubicBezTo>
                      <a:pt x="52" y="24"/>
                      <a:pt x="53" y="19"/>
                      <a:pt x="46" y="18"/>
                    </a:cubicBezTo>
                    <a:cubicBezTo>
                      <a:pt x="41" y="10"/>
                      <a:pt x="35" y="2"/>
                      <a:pt x="25" y="0"/>
                    </a:cubicBezTo>
                    <a:cubicBezTo>
                      <a:pt x="18" y="1"/>
                      <a:pt x="13" y="2"/>
                      <a:pt x="7" y="6"/>
                    </a:cubicBezTo>
                    <a:cubicBezTo>
                      <a:pt x="4" y="10"/>
                      <a:pt x="0" y="13"/>
                      <a:pt x="6" y="19"/>
                    </a:cubicBezTo>
                    <a:cubicBezTo>
                      <a:pt x="8" y="22"/>
                      <a:pt x="16" y="24"/>
                      <a:pt x="16" y="24"/>
                    </a:cubicBezTo>
                    <a:cubicBezTo>
                      <a:pt x="23" y="34"/>
                      <a:pt x="35" y="36"/>
                      <a:pt x="46" y="39"/>
                    </a:cubicBezTo>
                    <a:cubicBezTo>
                      <a:pt x="54" y="36"/>
                      <a:pt x="51" y="39"/>
                      <a:pt x="55" y="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grpSp>
        <p:sp>
          <p:nvSpPr>
            <p:cNvPr id="2090218" name="Freeform 237"/>
            <p:cNvSpPr>
              <a:spLocks/>
            </p:cNvSpPr>
            <p:nvPr/>
          </p:nvSpPr>
          <p:spPr bwMode="auto">
            <a:xfrm>
              <a:off x="147" y="5857"/>
              <a:ext cx="88" cy="111"/>
            </a:xfrm>
            <a:custGeom>
              <a:avLst/>
              <a:gdLst>
                <a:gd name="T0" fmla="*/ 83 w 88"/>
                <a:gd name="T1" fmla="*/ 61 h 111"/>
                <a:gd name="T2" fmla="*/ 35 w 88"/>
                <a:gd name="T3" fmla="*/ 102 h 111"/>
                <a:gd name="T4" fmla="*/ 14 w 88"/>
                <a:gd name="T5" fmla="*/ 93 h 111"/>
                <a:gd name="T6" fmla="*/ 8 w 88"/>
                <a:gd name="T7" fmla="*/ 75 h 111"/>
                <a:gd name="T8" fmla="*/ 2 w 88"/>
                <a:gd name="T9" fmla="*/ 57 h 111"/>
                <a:gd name="T10" fmla="*/ 4 w 88"/>
                <a:gd name="T11" fmla="*/ 22 h 111"/>
                <a:gd name="T12" fmla="*/ 13 w 88"/>
                <a:gd name="T13" fmla="*/ 1 h 111"/>
                <a:gd name="T14" fmla="*/ 52 w 88"/>
                <a:gd name="T15" fmla="*/ 15 h 111"/>
                <a:gd name="T16" fmla="*/ 83 w 88"/>
                <a:gd name="T17" fmla="*/ 55 h 111"/>
                <a:gd name="T18" fmla="*/ 83 w 88"/>
                <a:gd name="T19" fmla="*/ 61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11"/>
                <a:gd name="T32" fmla="*/ 88 w 88"/>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11">
                  <a:moveTo>
                    <a:pt x="83" y="61"/>
                  </a:moveTo>
                  <a:cubicBezTo>
                    <a:pt x="55" y="66"/>
                    <a:pt x="63" y="97"/>
                    <a:pt x="35" y="102"/>
                  </a:cubicBezTo>
                  <a:cubicBezTo>
                    <a:pt x="26" y="111"/>
                    <a:pt x="22" y="98"/>
                    <a:pt x="14" y="93"/>
                  </a:cubicBezTo>
                  <a:cubicBezTo>
                    <a:pt x="10" y="87"/>
                    <a:pt x="10" y="82"/>
                    <a:pt x="8" y="75"/>
                  </a:cubicBezTo>
                  <a:cubicBezTo>
                    <a:pt x="7" y="68"/>
                    <a:pt x="6" y="63"/>
                    <a:pt x="2" y="57"/>
                  </a:cubicBezTo>
                  <a:cubicBezTo>
                    <a:pt x="0" y="45"/>
                    <a:pt x="0" y="33"/>
                    <a:pt x="4" y="22"/>
                  </a:cubicBezTo>
                  <a:cubicBezTo>
                    <a:pt x="5" y="14"/>
                    <a:pt x="9" y="8"/>
                    <a:pt x="13" y="1"/>
                  </a:cubicBezTo>
                  <a:cubicBezTo>
                    <a:pt x="43" y="3"/>
                    <a:pt x="37" y="0"/>
                    <a:pt x="52" y="15"/>
                  </a:cubicBezTo>
                  <a:cubicBezTo>
                    <a:pt x="56" y="40"/>
                    <a:pt x="56" y="53"/>
                    <a:pt x="83" y="55"/>
                  </a:cubicBezTo>
                  <a:cubicBezTo>
                    <a:pt x="87" y="61"/>
                    <a:pt x="88" y="59"/>
                    <a:pt x="83" y="61"/>
                  </a:cubicBezTo>
                  <a:close/>
                </a:path>
              </a:pathLst>
            </a:custGeom>
            <a:solidFill>
              <a:schemeClr val="tx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19" name="Freeform 238"/>
            <p:cNvSpPr>
              <a:spLocks/>
            </p:cNvSpPr>
            <p:nvPr/>
          </p:nvSpPr>
          <p:spPr bwMode="auto">
            <a:xfrm>
              <a:off x="133" y="5756"/>
              <a:ext cx="57" cy="69"/>
            </a:xfrm>
            <a:custGeom>
              <a:avLst/>
              <a:gdLst>
                <a:gd name="T0" fmla="*/ 40 w 57"/>
                <a:gd name="T1" fmla="*/ 14 h 69"/>
                <a:gd name="T2" fmla="*/ 22 w 57"/>
                <a:gd name="T3" fmla="*/ 8 h 69"/>
                <a:gd name="T4" fmla="*/ 9 w 57"/>
                <a:gd name="T5" fmla="*/ 5 h 69"/>
                <a:gd name="T6" fmla="*/ 25 w 57"/>
                <a:gd name="T7" fmla="*/ 69 h 69"/>
                <a:gd name="T8" fmla="*/ 43 w 57"/>
                <a:gd name="T9" fmla="*/ 63 h 69"/>
                <a:gd name="T10" fmla="*/ 40 w 57"/>
                <a:gd name="T11" fmla="*/ 14 h 69"/>
                <a:gd name="T12" fmla="*/ 0 60000 65536"/>
                <a:gd name="T13" fmla="*/ 0 60000 65536"/>
                <a:gd name="T14" fmla="*/ 0 60000 65536"/>
                <a:gd name="T15" fmla="*/ 0 60000 65536"/>
                <a:gd name="T16" fmla="*/ 0 60000 65536"/>
                <a:gd name="T17" fmla="*/ 0 60000 65536"/>
                <a:gd name="T18" fmla="*/ 0 w 57"/>
                <a:gd name="T19" fmla="*/ 0 h 69"/>
                <a:gd name="T20" fmla="*/ 57 w 57"/>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57" h="69">
                  <a:moveTo>
                    <a:pt x="40" y="14"/>
                  </a:moveTo>
                  <a:cubicBezTo>
                    <a:pt x="34" y="11"/>
                    <a:pt x="28" y="9"/>
                    <a:pt x="22" y="8"/>
                  </a:cubicBezTo>
                  <a:cubicBezTo>
                    <a:pt x="17" y="2"/>
                    <a:pt x="15" y="0"/>
                    <a:pt x="9" y="5"/>
                  </a:cubicBezTo>
                  <a:cubicBezTo>
                    <a:pt x="10" y="35"/>
                    <a:pt x="0" y="56"/>
                    <a:pt x="25" y="69"/>
                  </a:cubicBezTo>
                  <a:cubicBezTo>
                    <a:pt x="32" y="68"/>
                    <a:pt x="36" y="65"/>
                    <a:pt x="43" y="63"/>
                  </a:cubicBezTo>
                  <a:cubicBezTo>
                    <a:pt x="57" y="55"/>
                    <a:pt x="56" y="22"/>
                    <a:pt x="40" y="14"/>
                  </a:cubicBezTo>
                  <a:close/>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20" name="Freeform 239"/>
            <p:cNvSpPr>
              <a:spLocks/>
            </p:cNvSpPr>
            <p:nvPr/>
          </p:nvSpPr>
          <p:spPr bwMode="auto">
            <a:xfrm>
              <a:off x="303" y="5778"/>
              <a:ext cx="69" cy="75"/>
            </a:xfrm>
            <a:custGeom>
              <a:avLst/>
              <a:gdLst>
                <a:gd name="T0" fmla="*/ 66 w 69"/>
                <a:gd name="T1" fmla="*/ 29 h 75"/>
                <a:gd name="T2" fmla="*/ 34 w 69"/>
                <a:gd name="T3" fmla="*/ 1 h 75"/>
                <a:gd name="T4" fmla="*/ 13 w 69"/>
                <a:gd name="T5" fmla="*/ 2 h 75"/>
                <a:gd name="T6" fmla="*/ 24 w 69"/>
                <a:gd name="T7" fmla="*/ 23 h 75"/>
                <a:gd name="T8" fmla="*/ 13 w 69"/>
                <a:gd name="T9" fmla="*/ 31 h 75"/>
                <a:gd name="T10" fmla="*/ 19 w 69"/>
                <a:gd name="T11" fmla="*/ 74 h 75"/>
                <a:gd name="T12" fmla="*/ 42 w 69"/>
                <a:gd name="T13" fmla="*/ 73 h 75"/>
                <a:gd name="T14" fmla="*/ 45 w 69"/>
                <a:gd name="T15" fmla="*/ 68 h 75"/>
                <a:gd name="T16" fmla="*/ 61 w 69"/>
                <a:gd name="T17" fmla="*/ 56 h 75"/>
                <a:gd name="T18" fmla="*/ 66 w 69"/>
                <a:gd name="T19" fmla="*/ 43 h 75"/>
                <a:gd name="T20" fmla="*/ 54 w 69"/>
                <a:gd name="T21" fmla="*/ 19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75"/>
                <a:gd name="T35" fmla="*/ 69 w 69"/>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75">
                  <a:moveTo>
                    <a:pt x="66" y="29"/>
                  </a:moveTo>
                  <a:cubicBezTo>
                    <a:pt x="63" y="20"/>
                    <a:pt x="44" y="3"/>
                    <a:pt x="34" y="1"/>
                  </a:cubicBezTo>
                  <a:cubicBezTo>
                    <a:pt x="27" y="1"/>
                    <a:pt x="20" y="0"/>
                    <a:pt x="13" y="2"/>
                  </a:cubicBezTo>
                  <a:cubicBezTo>
                    <a:pt x="0" y="5"/>
                    <a:pt x="13" y="22"/>
                    <a:pt x="24" y="23"/>
                  </a:cubicBezTo>
                  <a:cubicBezTo>
                    <a:pt x="35" y="29"/>
                    <a:pt x="18" y="19"/>
                    <a:pt x="13" y="31"/>
                  </a:cubicBezTo>
                  <a:cubicBezTo>
                    <a:pt x="17" y="50"/>
                    <a:pt x="18" y="47"/>
                    <a:pt x="19" y="74"/>
                  </a:cubicBezTo>
                  <a:cubicBezTo>
                    <a:pt x="27" y="74"/>
                    <a:pt x="35" y="75"/>
                    <a:pt x="42" y="73"/>
                  </a:cubicBezTo>
                  <a:cubicBezTo>
                    <a:pt x="44" y="73"/>
                    <a:pt x="44" y="70"/>
                    <a:pt x="45" y="68"/>
                  </a:cubicBezTo>
                  <a:cubicBezTo>
                    <a:pt x="49" y="63"/>
                    <a:pt x="55" y="59"/>
                    <a:pt x="61" y="56"/>
                  </a:cubicBezTo>
                  <a:cubicBezTo>
                    <a:pt x="63" y="52"/>
                    <a:pt x="64" y="47"/>
                    <a:pt x="66" y="43"/>
                  </a:cubicBezTo>
                  <a:cubicBezTo>
                    <a:pt x="69" y="27"/>
                    <a:pt x="63" y="28"/>
                    <a:pt x="54" y="19"/>
                  </a:cubicBezTo>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21" name="Oval 240"/>
            <p:cNvSpPr>
              <a:spLocks noChangeArrowheads="1"/>
            </p:cNvSpPr>
            <p:nvPr/>
          </p:nvSpPr>
          <p:spPr bwMode="auto">
            <a:xfrm>
              <a:off x="282" y="5627"/>
              <a:ext cx="27" cy="2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grpSp>
      <p:grpSp>
        <p:nvGrpSpPr>
          <p:cNvPr id="2090222" name="Group 241"/>
          <p:cNvGrpSpPr>
            <a:grpSpLocks/>
          </p:cNvGrpSpPr>
          <p:nvPr/>
        </p:nvGrpSpPr>
        <p:grpSpPr bwMode="auto">
          <a:xfrm>
            <a:off x="4056722" y="3997186"/>
            <a:ext cx="420688" cy="484187"/>
            <a:chOff x="257" y="4313"/>
            <a:chExt cx="463" cy="531"/>
          </a:xfrm>
        </p:grpSpPr>
        <p:grpSp>
          <p:nvGrpSpPr>
            <p:cNvPr id="2090223" name="Group 242"/>
            <p:cNvGrpSpPr>
              <a:grpSpLocks/>
            </p:cNvGrpSpPr>
            <p:nvPr/>
          </p:nvGrpSpPr>
          <p:grpSpPr bwMode="auto">
            <a:xfrm>
              <a:off x="257" y="4353"/>
              <a:ext cx="173" cy="265"/>
              <a:chOff x="-225" y="4674"/>
              <a:chExt cx="173" cy="265"/>
            </a:xfrm>
          </p:grpSpPr>
          <p:sp>
            <p:nvSpPr>
              <p:cNvPr id="2090224" name="Freeform 243"/>
              <p:cNvSpPr>
                <a:spLocks/>
              </p:cNvSpPr>
              <p:nvPr/>
            </p:nvSpPr>
            <p:spPr bwMode="auto">
              <a:xfrm>
                <a:off x="-225" y="4674"/>
                <a:ext cx="173" cy="265"/>
              </a:xfrm>
              <a:custGeom>
                <a:avLst/>
                <a:gdLst>
                  <a:gd name="T0" fmla="*/ 41 w 173"/>
                  <a:gd name="T1" fmla="*/ 6 h 265"/>
                  <a:gd name="T2" fmla="*/ 23 w 173"/>
                  <a:gd name="T3" fmla="*/ 12 h 265"/>
                  <a:gd name="T4" fmla="*/ 5 w 173"/>
                  <a:gd name="T5" fmla="*/ 19 h 265"/>
                  <a:gd name="T6" fmla="*/ 17 w 173"/>
                  <a:gd name="T7" fmla="*/ 85 h 265"/>
                  <a:gd name="T8" fmla="*/ 32 w 173"/>
                  <a:gd name="T9" fmla="*/ 139 h 265"/>
                  <a:gd name="T10" fmla="*/ 44 w 173"/>
                  <a:gd name="T11" fmla="*/ 166 h 265"/>
                  <a:gd name="T12" fmla="*/ 57 w 173"/>
                  <a:gd name="T13" fmla="*/ 180 h 265"/>
                  <a:gd name="T14" fmla="*/ 81 w 173"/>
                  <a:gd name="T15" fmla="*/ 208 h 265"/>
                  <a:gd name="T16" fmla="*/ 89 w 173"/>
                  <a:gd name="T17" fmla="*/ 222 h 265"/>
                  <a:gd name="T18" fmla="*/ 108 w 173"/>
                  <a:gd name="T19" fmla="*/ 241 h 265"/>
                  <a:gd name="T20" fmla="*/ 111 w 173"/>
                  <a:gd name="T21" fmla="*/ 246 h 265"/>
                  <a:gd name="T22" fmla="*/ 116 w 173"/>
                  <a:gd name="T23" fmla="*/ 249 h 265"/>
                  <a:gd name="T24" fmla="*/ 132 w 173"/>
                  <a:gd name="T25" fmla="*/ 265 h 265"/>
                  <a:gd name="T26" fmla="*/ 149 w 173"/>
                  <a:gd name="T27" fmla="*/ 249 h 265"/>
                  <a:gd name="T28" fmla="*/ 167 w 173"/>
                  <a:gd name="T29" fmla="*/ 231 h 265"/>
                  <a:gd name="T30" fmla="*/ 159 w 173"/>
                  <a:gd name="T31" fmla="*/ 198 h 265"/>
                  <a:gd name="T32" fmla="*/ 150 w 173"/>
                  <a:gd name="T33" fmla="*/ 180 h 265"/>
                  <a:gd name="T34" fmla="*/ 132 w 173"/>
                  <a:gd name="T35" fmla="*/ 148 h 265"/>
                  <a:gd name="T36" fmla="*/ 128 w 173"/>
                  <a:gd name="T37" fmla="*/ 112 h 265"/>
                  <a:gd name="T38" fmla="*/ 102 w 173"/>
                  <a:gd name="T39" fmla="*/ 72 h 265"/>
                  <a:gd name="T40" fmla="*/ 78 w 173"/>
                  <a:gd name="T41" fmla="*/ 48 h 265"/>
                  <a:gd name="T42" fmla="*/ 68 w 173"/>
                  <a:gd name="T43" fmla="*/ 36 h 265"/>
                  <a:gd name="T44" fmla="*/ 44 w 173"/>
                  <a:gd name="T45" fmla="*/ 6 h 265"/>
                  <a:gd name="T46" fmla="*/ 41 w 173"/>
                  <a:gd name="T47" fmla="*/ 6 h 2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
                  <a:gd name="T73" fmla="*/ 0 h 265"/>
                  <a:gd name="T74" fmla="*/ 173 w 173"/>
                  <a:gd name="T75" fmla="*/ 265 h 2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 h="265">
                    <a:moveTo>
                      <a:pt x="41" y="6"/>
                    </a:moveTo>
                    <a:cubicBezTo>
                      <a:pt x="33" y="7"/>
                      <a:pt x="29" y="7"/>
                      <a:pt x="23" y="12"/>
                    </a:cubicBezTo>
                    <a:cubicBezTo>
                      <a:pt x="19" y="20"/>
                      <a:pt x="14" y="18"/>
                      <a:pt x="5" y="19"/>
                    </a:cubicBezTo>
                    <a:cubicBezTo>
                      <a:pt x="6" y="62"/>
                      <a:pt x="0" y="62"/>
                      <a:pt x="17" y="85"/>
                    </a:cubicBezTo>
                    <a:cubicBezTo>
                      <a:pt x="18" y="117"/>
                      <a:pt x="20" y="115"/>
                      <a:pt x="32" y="139"/>
                    </a:cubicBezTo>
                    <a:cubicBezTo>
                      <a:pt x="33" y="151"/>
                      <a:pt x="39" y="156"/>
                      <a:pt x="44" y="166"/>
                    </a:cubicBezTo>
                    <a:cubicBezTo>
                      <a:pt x="46" y="176"/>
                      <a:pt x="51" y="174"/>
                      <a:pt x="57" y="180"/>
                    </a:cubicBezTo>
                    <a:cubicBezTo>
                      <a:pt x="66" y="189"/>
                      <a:pt x="71" y="200"/>
                      <a:pt x="81" y="208"/>
                    </a:cubicBezTo>
                    <a:cubicBezTo>
                      <a:pt x="83" y="213"/>
                      <a:pt x="86" y="217"/>
                      <a:pt x="89" y="222"/>
                    </a:cubicBezTo>
                    <a:cubicBezTo>
                      <a:pt x="91" y="232"/>
                      <a:pt x="100" y="235"/>
                      <a:pt x="108" y="241"/>
                    </a:cubicBezTo>
                    <a:cubicBezTo>
                      <a:pt x="109" y="243"/>
                      <a:pt x="110" y="245"/>
                      <a:pt x="111" y="246"/>
                    </a:cubicBezTo>
                    <a:cubicBezTo>
                      <a:pt x="112" y="247"/>
                      <a:pt x="115" y="247"/>
                      <a:pt x="116" y="249"/>
                    </a:cubicBezTo>
                    <a:cubicBezTo>
                      <a:pt x="122" y="259"/>
                      <a:pt x="118" y="263"/>
                      <a:pt x="132" y="265"/>
                    </a:cubicBezTo>
                    <a:cubicBezTo>
                      <a:pt x="136" y="256"/>
                      <a:pt x="138" y="251"/>
                      <a:pt x="149" y="249"/>
                    </a:cubicBezTo>
                    <a:cubicBezTo>
                      <a:pt x="158" y="245"/>
                      <a:pt x="163" y="240"/>
                      <a:pt x="167" y="231"/>
                    </a:cubicBezTo>
                    <a:cubicBezTo>
                      <a:pt x="168" y="220"/>
                      <a:pt x="173" y="201"/>
                      <a:pt x="159" y="198"/>
                    </a:cubicBezTo>
                    <a:cubicBezTo>
                      <a:pt x="155" y="192"/>
                      <a:pt x="153" y="186"/>
                      <a:pt x="150" y="180"/>
                    </a:cubicBezTo>
                    <a:cubicBezTo>
                      <a:pt x="148" y="168"/>
                      <a:pt x="138" y="158"/>
                      <a:pt x="132" y="148"/>
                    </a:cubicBezTo>
                    <a:cubicBezTo>
                      <a:pt x="130" y="136"/>
                      <a:pt x="132" y="123"/>
                      <a:pt x="128" y="112"/>
                    </a:cubicBezTo>
                    <a:cubicBezTo>
                      <a:pt x="123" y="100"/>
                      <a:pt x="110" y="83"/>
                      <a:pt x="102" y="72"/>
                    </a:cubicBezTo>
                    <a:cubicBezTo>
                      <a:pt x="99" y="59"/>
                      <a:pt x="91" y="50"/>
                      <a:pt x="78" y="48"/>
                    </a:cubicBezTo>
                    <a:cubicBezTo>
                      <a:pt x="74" y="43"/>
                      <a:pt x="73" y="39"/>
                      <a:pt x="68" y="36"/>
                    </a:cubicBezTo>
                    <a:cubicBezTo>
                      <a:pt x="63" y="24"/>
                      <a:pt x="54" y="14"/>
                      <a:pt x="44" y="6"/>
                    </a:cubicBezTo>
                    <a:cubicBezTo>
                      <a:pt x="40" y="0"/>
                      <a:pt x="30" y="0"/>
                      <a:pt x="41" y="6"/>
                    </a:cubicBezTo>
                    <a:close/>
                  </a:path>
                </a:pathLst>
              </a:custGeom>
              <a:solidFill>
                <a:srgbClr val="DDDDDD"/>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25" name="Line 244"/>
              <p:cNvSpPr>
                <a:spLocks noChangeShapeType="1"/>
              </p:cNvSpPr>
              <p:nvPr/>
            </p:nvSpPr>
            <p:spPr bwMode="auto">
              <a:xfrm>
                <a:off x="-215" y="4701"/>
                <a:ext cx="39" cy="46"/>
              </a:xfrm>
              <a:prstGeom prst="line">
                <a:avLst/>
              </a:prstGeom>
              <a:noFill/>
              <a:ln w="19050">
                <a:solidFill>
                  <a:srgbClr val="29292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226" name="Line 245"/>
              <p:cNvSpPr>
                <a:spLocks noChangeShapeType="1"/>
              </p:cNvSpPr>
              <p:nvPr/>
            </p:nvSpPr>
            <p:spPr bwMode="auto">
              <a:xfrm flipV="1">
                <a:off x="-174" y="4726"/>
                <a:ext cx="39" cy="21"/>
              </a:xfrm>
              <a:prstGeom prst="line">
                <a:avLst/>
              </a:prstGeom>
              <a:noFill/>
              <a:ln w="19050">
                <a:solidFill>
                  <a:srgbClr val="29292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227" name="Line 246"/>
              <p:cNvSpPr>
                <a:spLocks noChangeShapeType="1"/>
              </p:cNvSpPr>
              <p:nvPr/>
            </p:nvSpPr>
            <p:spPr bwMode="auto">
              <a:xfrm>
                <a:off x="-176" y="4747"/>
                <a:ext cx="74" cy="186"/>
              </a:xfrm>
              <a:prstGeom prst="line">
                <a:avLst/>
              </a:prstGeom>
              <a:noFill/>
              <a:ln w="19050">
                <a:solidFill>
                  <a:srgbClr val="29292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228" name="Line 247"/>
              <p:cNvSpPr>
                <a:spLocks noChangeShapeType="1"/>
              </p:cNvSpPr>
              <p:nvPr/>
            </p:nvSpPr>
            <p:spPr bwMode="auto">
              <a:xfrm>
                <a:off x="-128" y="4791"/>
                <a:ext cx="29" cy="62"/>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grpSp>
        <p:sp>
          <p:nvSpPr>
            <p:cNvPr id="2090229" name="Freeform 248"/>
            <p:cNvSpPr>
              <a:spLocks/>
            </p:cNvSpPr>
            <p:nvPr/>
          </p:nvSpPr>
          <p:spPr bwMode="auto">
            <a:xfrm>
              <a:off x="374" y="4451"/>
              <a:ext cx="315" cy="393"/>
            </a:xfrm>
            <a:custGeom>
              <a:avLst/>
              <a:gdLst>
                <a:gd name="T0" fmla="*/ 315 w 315"/>
                <a:gd name="T1" fmla="*/ 159 h 393"/>
                <a:gd name="T2" fmla="*/ 292 w 315"/>
                <a:gd name="T3" fmla="*/ 146 h 393"/>
                <a:gd name="T4" fmla="*/ 271 w 315"/>
                <a:gd name="T5" fmla="*/ 129 h 393"/>
                <a:gd name="T6" fmla="*/ 247 w 315"/>
                <a:gd name="T7" fmla="*/ 135 h 393"/>
                <a:gd name="T8" fmla="*/ 226 w 315"/>
                <a:gd name="T9" fmla="*/ 105 h 393"/>
                <a:gd name="T10" fmla="*/ 214 w 315"/>
                <a:gd name="T11" fmla="*/ 74 h 393"/>
                <a:gd name="T12" fmla="*/ 202 w 315"/>
                <a:gd name="T13" fmla="*/ 96 h 393"/>
                <a:gd name="T14" fmla="*/ 178 w 315"/>
                <a:gd name="T15" fmla="*/ 101 h 393"/>
                <a:gd name="T16" fmla="*/ 159 w 315"/>
                <a:gd name="T17" fmla="*/ 92 h 393"/>
                <a:gd name="T18" fmla="*/ 145 w 315"/>
                <a:gd name="T19" fmla="*/ 84 h 393"/>
                <a:gd name="T20" fmla="*/ 139 w 315"/>
                <a:gd name="T21" fmla="*/ 71 h 393"/>
                <a:gd name="T22" fmla="*/ 126 w 315"/>
                <a:gd name="T23" fmla="*/ 63 h 393"/>
                <a:gd name="T24" fmla="*/ 123 w 315"/>
                <a:gd name="T25" fmla="*/ 54 h 393"/>
                <a:gd name="T26" fmla="*/ 114 w 315"/>
                <a:gd name="T27" fmla="*/ 47 h 393"/>
                <a:gd name="T28" fmla="*/ 103 w 315"/>
                <a:gd name="T29" fmla="*/ 29 h 393"/>
                <a:gd name="T30" fmla="*/ 96 w 315"/>
                <a:gd name="T31" fmla="*/ 15 h 393"/>
                <a:gd name="T32" fmla="*/ 86 w 315"/>
                <a:gd name="T33" fmla="*/ 9 h 393"/>
                <a:gd name="T34" fmla="*/ 64 w 315"/>
                <a:gd name="T35" fmla="*/ 5 h 393"/>
                <a:gd name="T36" fmla="*/ 38 w 315"/>
                <a:gd name="T37" fmla="*/ 12 h 393"/>
                <a:gd name="T38" fmla="*/ 20 w 315"/>
                <a:gd name="T39" fmla="*/ 21 h 393"/>
                <a:gd name="T40" fmla="*/ 34 w 315"/>
                <a:gd name="T41" fmla="*/ 63 h 393"/>
                <a:gd name="T42" fmla="*/ 74 w 315"/>
                <a:gd name="T43" fmla="*/ 62 h 393"/>
                <a:gd name="T44" fmla="*/ 85 w 315"/>
                <a:gd name="T45" fmla="*/ 93 h 393"/>
                <a:gd name="T46" fmla="*/ 71 w 315"/>
                <a:gd name="T47" fmla="*/ 113 h 393"/>
                <a:gd name="T48" fmla="*/ 62 w 315"/>
                <a:gd name="T49" fmla="*/ 135 h 393"/>
                <a:gd name="T50" fmla="*/ 61 w 315"/>
                <a:gd name="T51" fmla="*/ 210 h 393"/>
                <a:gd name="T52" fmla="*/ 93 w 315"/>
                <a:gd name="T53" fmla="*/ 227 h 393"/>
                <a:gd name="T54" fmla="*/ 97 w 315"/>
                <a:gd name="T55" fmla="*/ 260 h 393"/>
                <a:gd name="T56" fmla="*/ 86 w 315"/>
                <a:gd name="T57" fmla="*/ 251 h 393"/>
                <a:gd name="T58" fmla="*/ 71 w 315"/>
                <a:gd name="T59" fmla="*/ 224 h 393"/>
                <a:gd name="T60" fmla="*/ 34 w 315"/>
                <a:gd name="T61" fmla="*/ 236 h 393"/>
                <a:gd name="T62" fmla="*/ 26 w 315"/>
                <a:gd name="T63" fmla="*/ 249 h 393"/>
                <a:gd name="T64" fmla="*/ 22 w 315"/>
                <a:gd name="T65" fmla="*/ 266 h 393"/>
                <a:gd name="T66" fmla="*/ 34 w 315"/>
                <a:gd name="T67" fmla="*/ 288 h 393"/>
                <a:gd name="T68" fmla="*/ 50 w 315"/>
                <a:gd name="T69" fmla="*/ 284 h 393"/>
                <a:gd name="T70" fmla="*/ 52 w 315"/>
                <a:gd name="T71" fmla="*/ 276 h 393"/>
                <a:gd name="T72" fmla="*/ 61 w 315"/>
                <a:gd name="T73" fmla="*/ 284 h 393"/>
                <a:gd name="T74" fmla="*/ 88 w 315"/>
                <a:gd name="T75" fmla="*/ 309 h 393"/>
                <a:gd name="T76" fmla="*/ 103 w 315"/>
                <a:gd name="T77" fmla="*/ 312 h 393"/>
                <a:gd name="T78" fmla="*/ 111 w 315"/>
                <a:gd name="T79" fmla="*/ 303 h 393"/>
                <a:gd name="T80" fmla="*/ 118 w 315"/>
                <a:gd name="T81" fmla="*/ 312 h 393"/>
                <a:gd name="T82" fmla="*/ 138 w 315"/>
                <a:gd name="T83" fmla="*/ 360 h 393"/>
                <a:gd name="T84" fmla="*/ 145 w 315"/>
                <a:gd name="T85" fmla="*/ 392 h 393"/>
                <a:gd name="T86" fmla="*/ 186 w 315"/>
                <a:gd name="T87" fmla="*/ 390 h 393"/>
                <a:gd name="T88" fmla="*/ 195 w 315"/>
                <a:gd name="T89" fmla="*/ 368 h 393"/>
                <a:gd name="T90" fmla="*/ 210 w 315"/>
                <a:gd name="T91" fmla="*/ 347 h 393"/>
                <a:gd name="T92" fmla="*/ 219 w 315"/>
                <a:gd name="T93" fmla="*/ 324 h 393"/>
                <a:gd name="T94" fmla="*/ 208 w 315"/>
                <a:gd name="T95" fmla="*/ 296 h 393"/>
                <a:gd name="T96" fmla="*/ 171 w 315"/>
                <a:gd name="T97" fmla="*/ 312 h 393"/>
                <a:gd name="T98" fmla="*/ 163 w 315"/>
                <a:gd name="T99" fmla="*/ 284 h 393"/>
                <a:gd name="T100" fmla="*/ 177 w 315"/>
                <a:gd name="T101" fmla="*/ 255 h 393"/>
                <a:gd name="T102" fmla="*/ 184 w 315"/>
                <a:gd name="T103" fmla="*/ 243 h 393"/>
                <a:gd name="T104" fmla="*/ 198 w 315"/>
                <a:gd name="T105" fmla="*/ 234 h 393"/>
                <a:gd name="T106" fmla="*/ 204 w 315"/>
                <a:gd name="T107" fmla="*/ 221 h 393"/>
                <a:gd name="T108" fmla="*/ 222 w 315"/>
                <a:gd name="T109" fmla="*/ 191 h 393"/>
                <a:gd name="T110" fmla="*/ 246 w 315"/>
                <a:gd name="T111" fmla="*/ 203 h 393"/>
                <a:gd name="T112" fmla="*/ 273 w 315"/>
                <a:gd name="T113" fmla="*/ 210 h 393"/>
                <a:gd name="T114" fmla="*/ 285 w 315"/>
                <a:gd name="T115" fmla="*/ 197 h 393"/>
                <a:gd name="T116" fmla="*/ 300 w 315"/>
                <a:gd name="T117" fmla="*/ 185 h 393"/>
                <a:gd name="T118" fmla="*/ 315 w 315"/>
                <a:gd name="T119" fmla="*/ 159 h 3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5"/>
                <a:gd name="T181" fmla="*/ 0 h 393"/>
                <a:gd name="T182" fmla="*/ 315 w 315"/>
                <a:gd name="T183" fmla="*/ 393 h 3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5" h="393">
                  <a:moveTo>
                    <a:pt x="315" y="159"/>
                  </a:moveTo>
                  <a:cubicBezTo>
                    <a:pt x="302" y="164"/>
                    <a:pt x="297" y="156"/>
                    <a:pt x="292" y="146"/>
                  </a:cubicBezTo>
                  <a:cubicBezTo>
                    <a:pt x="290" y="138"/>
                    <a:pt x="278" y="133"/>
                    <a:pt x="271" y="129"/>
                  </a:cubicBezTo>
                  <a:cubicBezTo>
                    <a:pt x="263" y="131"/>
                    <a:pt x="255" y="133"/>
                    <a:pt x="247" y="135"/>
                  </a:cubicBezTo>
                  <a:cubicBezTo>
                    <a:pt x="238" y="130"/>
                    <a:pt x="230" y="115"/>
                    <a:pt x="226" y="105"/>
                  </a:cubicBezTo>
                  <a:cubicBezTo>
                    <a:pt x="223" y="89"/>
                    <a:pt x="235" y="69"/>
                    <a:pt x="214" y="74"/>
                  </a:cubicBezTo>
                  <a:cubicBezTo>
                    <a:pt x="208" y="82"/>
                    <a:pt x="210" y="94"/>
                    <a:pt x="202" y="96"/>
                  </a:cubicBezTo>
                  <a:cubicBezTo>
                    <a:pt x="196" y="105"/>
                    <a:pt x="189" y="102"/>
                    <a:pt x="178" y="101"/>
                  </a:cubicBezTo>
                  <a:cubicBezTo>
                    <a:pt x="171" y="98"/>
                    <a:pt x="166" y="93"/>
                    <a:pt x="159" y="92"/>
                  </a:cubicBezTo>
                  <a:cubicBezTo>
                    <a:pt x="154" y="90"/>
                    <a:pt x="150" y="87"/>
                    <a:pt x="145" y="84"/>
                  </a:cubicBezTo>
                  <a:cubicBezTo>
                    <a:pt x="142" y="80"/>
                    <a:pt x="142" y="74"/>
                    <a:pt x="139" y="71"/>
                  </a:cubicBezTo>
                  <a:cubicBezTo>
                    <a:pt x="136" y="68"/>
                    <a:pt x="130" y="66"/>
                    <a:pt x="126" y="63"/>
                  </a:cubicBezTo>
                  <a:cubicBezTo>
                    <a:pt x="125" y="60"/>
                    <a:pt x="125" y="56"/>
                    <a:pt x="123" y="54"/>
                  </a:cubicBezTo>
                  <a:cubicBezTo>
                    <a:pt x="121" y="51"/>
                    <a:pt x="114" y="47"/>
                    <a:pt x="114" y="47"/>
                  </a:cubicBezTo>
                  <a:cubicBezTo>
                    <a:pt x="111" y="40"/>
                    <a:pt x="106" y="35"/>
                    <a:pt x="103" y="29"/>
                  </a:cubicBezTo>
                  <a:cubicBezTo>
                    <a:pt x="102" y="23"/>
                    <a:pt x="102" y="19"/>
                    <a:pt x="96" y="15"/>
                  </a:cubicBezTo>
                  <a:cubicBezTo>
                    <a:pt x="93" y="13"/>
                    <a:pt x="86" y="9"/>
                    <a:pt x="86" y="9"/>
                  </a:cubicBezTo>
                  <a:cubicBezTo>
                    <a:pt x="79" y="0"/>
                    <a:pt x="77" y="3"/>
                    <a:pt x="64" y="5"/>
                  </a:cubicBezTo>
                  <a:cubicBezTo>
                    <a:pt x="56" y="10"/>
                    <a:pt x="47" y="11"/>
                    <a:pt x="38" y="12"/>
                  </a:cubicBezTo>
                  <a:cubicBezTo>
                    <a:pt x="32" y="15"/>
                    <a:pt x="27" y="20"/>
                    <a:pt x="20" y="21"/>
                  </a:cubicBezTo>
                  <a:cubicBezTo>
                    <a:pt x="0" y="36"/>
                    <a:pt x="16" y="60"/>
                    <a:pt x="34" y="63"/>
                  </a:cubicBezTo>
                  <a:cubicBezTo>
                    <a:pt x="51" y="60"/>
                    <a:pt x="52" y="60"/>
                    <a:pt x="74" y="62"/>
                  </a:cubicBezTo>
                  <a:cubicBezTo>
                    <a:pt x="81" y="72"/>
                    <a:pt x="80" y="82"/>
                    <a:pt x="85" y="93"/>
                  </a:cubicBezTo>
                  <a:cubicBezTo>
                    <a:pt x="88" y="106"/>
                    <a:pt x="81" y="107"/>
                    <a:pt x="71" y="113"/>
                  </a:cubicBezTo>
                  <a:cubicBezTo>
                    <a:pt x="70" y="133"/>
                    <a:pt x="70" y="124"/>
                    <a:pt x="62" y="135"/>
                  </a:cubicBezTo>
                  <a:cubicBezTo>
                    <a:pt x="62" y="160"/>
                    <a:pt x="53" y="186"/>
                    <a:pt x="61" y="210"/>
                  </a:cubicBezTo>
                  <a:cubicBezTo>
                    <a:pt x="64" y="218"/>
                    <a:pt x="86" y="224"/>
                    <a:pt x="93" y="227"/>
                  </a:cubicBezTo>
                  <a:cubicBezTo>
                    <a:pt x="102" y="240"/>
                    <a:pt x="99" y="238"/>
                    <a:pt x="97" y="260"/>
                  </a:cubicBezTo>
                  <a:cubicBezTo>
                    <a:pt x="92" y="258"/>
                    <a:pt x="89" y="255"/>
                    <a:pt x="86" y="251"/>
                  </a:cubicBezTo>
                  <a:cubicBezTo>
                    <a:pt x="84" y="239"/>
                    <a:pt x="85" y="226"/>
                    <a:pt x="71" y="224"/>
                  </a:cubicBezTo>
                  <a:cubicBezTo>
                    <a:pt x="53" y="225"/>
                    <a:pt x="49" y="229"/>
                    <a:pt x="34" y="236"/>
                  </a:cubicBezTo>
                  <a:cubicBezTo>
                    <a:pt x="31" y="240"/>
                    <a:pt x="28" y="244"/>
                    <a:pt x="26" y="249"/>
                  </a:cubicBezTo>
                  <a:cubicBezTo>
                    <a:pt x="25" y="255"/>
                    <a:pt x="23" y="259"/>
                    <a:pt x="22" y="266"/>
                  </a:cubicBezTo>
                  <a:cubicBezTo>
                    <a:pt x="23" y="286"/>
                    <a:pt x="19" y="285"/>
                    <a:pt x="34" y="288"/>
                  </a:cubicBezTo>
                  <a:cubicBezTo>
                    <a:pt x="41" y="291"/>
                    <a:pt x="46" y="290"/>
                    <a:pt x="50" y="284"/>
                  </a:cubicBezTo>
                  <a:cubicBezTo>
                    <a:pt x="51" y="281"/>
                    <a:pt x="50" y="277"/>
                    <a:pt x="52" y="276"/>
                  </a:cubicBezTo>
                  <a:cubicBezTo>
                    <a:pt x="56" y="273"/>
                    <a:pt x="60" y="283"/>
                    <a:pt x="61" y="284"/>
                  </a:cubicBezTo>
                  <a:cubicBezTo>
                    <a:pt x="69" y="295"/>
                    <a:pt x="75" y="307"/>
                    <a:pt x="88" y="309"/>
                  </a:cubicBezTo>
                  <a:cubicBezTo>
                    <a:pt x="95" y="313"/>
                    <a:pt x="95" y="315"/>
                    <a:pt x="103" y="312"/>
                  </a:cubicBezTo>
                  <a:cubicBezTo>
                    <a:pt x="106" y="309"/>
                    <a:pt x="107" y="302"/>
                    <a:pt x="111" y="303"/>
                  </a:cubicBezTo>
                  <a:cubicBezTo>
                    <a:pt x="115" y="304"/>
                    <a:pt x="118" y="312"/>
                    <a:pt x="118" y="312"/>
                  </a:cubicBezTo>
                  <a:cubicBezTo>
                    <a:pt x="120" y="340"/>
                    <a:pt x="119" y="345"/>
                    <a:pt x="138" y="360"/>
                  </a:cubicBezTo>
                  <a:cubicBezTo>
                    <a:pt x="140" y="371"/>
                    <a:pt x="134" y="386"/>
                    <a:pt x="145" y="392"/>
                  </a:cubicBezTo>
                  <a:cubicBezTo>
                    <a:pt x="159" y="391"/>
                    <a:pt x="173" y="393"/>
                    <a:pt x="186" y="390"/>
                  </a:cubicBezTo>
                  <a:cubicBezTo>
                    <a:pt x="190" y="389"/>
                    <a:pt x="185" y="370"/>
                    <a:pt x="195" y="368"/>
                  </a:cubicBezTo>
                  <a:cubicBezTo>
                    <a:pt x="199" y="361"/>
                    <a:pt x="205" y="354"/>
                    <a:pt x="210" y="347"/>
                  </a:cubicBezTo>
                  <a:cubicBezTo>
                    <a:pt x="213" y="333"/>
                    <a:pt x="213" y="334"/>
                    <a:pt x="219" y="324"/>
                  </a:cubicBezTo>
                  <a:cubicBezTo>
                    <a:pt x="218" y="310"/>
                    <a:pt x="222" y="298"/>
                    <a:pt x="208" y="296"/>
                  </a:cubicBezTo>
                  <a:cubicBezTo>
                    <a:pt x="188" y="286"/>
                    <a:pt x="183" y="303"/>
                    <a:pt x="171" y="312"/>
                  </a:cubicBezTo>
                  <a:cubicBezTo>
                    <a:pt x="166" y="302"/>
                    <a:pt x="170" y="293"/>
                    <a:pt x="163" y="284"/>
                  </a:cubicBezTo>
                  <a:cubicBezTo>
                    <a:pt x="159" y="263"/>
                    <a:pt x="159" y="259"/>
                    <a:pt x="177" y="255"/>
                  </a:cubicBezTo>
                  <a:cubicBezTo>
                    <a:pt x="191" y="245"/>
                    <a:pt x="176" y="258"/>
                    <a:pt x="184" y="243"/>
                  </a:cubicBezTo>
                  <a:cubicBezTo>
                    <a:pt x="185" y="240"/>
                    <a:pt x="195" y="236"/>
                    <a:pt x="198" y="234"/>
                  </a:cubicBezTo>
                  <a:cubicBezTo>
                    <a:pt x="201" y="230"/>
                    <a:pt x="202" y="226"/>
                    <a:pt x="204" y="221"/>
                  </a:cubicBezTo>
                  <a:cubicBezTo>
                    <a:pt x="207" y="207"/>
                    <a:pt x="206" y="194"/>
                    <a:pt x="222" y="191"/>
                  </a:cubicBezTo>
                  <a:cubicBezTo>
                    <a:pt x="229" y="198"/>
                    <a:pt x="236" y="201"/>
                    <a:pt x="246" y="203"/>
                  </a:cubicBezTo>
                  <a:cubicBezTo>
                    <a:pt x="256" y="216"/>
                    <a:pt x="248" y="212"/>
                    <a:pt x="273" y="210"/>
                  </a:cubicBezTo>
                  <a:cubicBezTo>
                    <a:pt x="275" y="201"/>
                    <a:pt x="276" y="199"/>
                    <a:pt x="285" y="197"/>
                  </a:cubicBezTo>
                  <a:cubicBezTo>
                    <a:pt x="289" y="190"/>
                    <a:pt x="292" y="187"/>
                    <a:pt x="300" y="185"/>
                  </a:cubicBezTo>
                  <a:cubicBezTo>
                    <a:pt x="303" y="172"/>
                    <a:pt x="303" y="166"/>
                    <a:pt x="315" y="159"/>
                  </a:cubicBezTo>
                  <a:close/>
                </a:path>
              </a:pathLst>
            </a:custGeom>
            <a:solidFill>
              <a:schemeClr val="tx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30" name="Freeform 249"/>
            <p:cNvSpPr>
              <a:spLocks/>
            </p:cNvSpPr>
            <p:nvPr/>
          </p:nvSpPr>
          <p:spPr bwMode="auto">
            <a:xfrm>
              <a:off x="649" y="4538"/>
              <a:ext cx="71" cy="81"/>
            </a:xfrm>
            <a:custGeom>
              <a:avLst/>
              <a:gdLst>
                <a:gd name="T0" fmla="*/ 63 w 71"/>
                <a:gd name="T1" fmla="*/ 12 h 81"/>
                <a:gd name="T2" fmla="*/ 46 w 71"/>
                <a:gd name="T3" fmla="*/ 0 h 81"/>
                <a:gd name="T4" fmla="*/ 36 w 71"/>
                <a:gd name="T5" fmla="*/ 22 h 81"/>
                <a:gd name="T6" fmla="*/ 37 w 71"/>
                <a:gd name="T7" fmla="*/ 39 h 81"/>
                <a:gd name="T8" fmla="*/ 34 w 71"/>
                <a:gd name="T9" fmla="*/ 28 h 81"/>
                <a:gd name="T10" fmla="*/ 21 w 71"/>
                <a:gd name="T11" fmla="*/ 12 h 81"/>
                <a:gd name="T12" fmla="*/ 21 w 71"/>
                <a:gd name="T13" fmla="*/ 66 h 81"/>
                <a:gd name="T14" fmla="*/ 57 w 71"/>
                <a:gd name="T15" fmla="*/ 72 h 81"/>
                <a:gd name="T16" fmla="*/ 67 w 71"/>
                <a:gd name="T17" fmla="*/ 55 h 81"/>
                <a:gd name="T18" fmla="*/ 67 w 71"/>
                <a:gd name="T19" fmla="*/ 12 h 81"/>
                <a:gd name="T20" fmla="*/ 57 w 71"/>
                <a:gd name="T21" fmla="*/ 4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81"/>
                <a:gd name="T35" fmla="*/ 71 w 71"/>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81">
                  <a:moveTo>
                    <a:pt x="63" y="12"/>
                  </a:moveTo>
                  <a:cubicBezTo>
                    <a:pt x="60" y="4"/>
                    <a:pt x="54" y="1"/>
                    <a:pt x="46" y="0"/>
                  </a:cubicBezTo>
                  <a:cubicBezTo>
                    <a:pt x="30" y="1"/>
                    <a:pt x="18" y="8"/>
                    <a:pt x="36" y="22"/>
                  </a:cubicBezTo>
                  <a:cubicBezTo>
                    <a:pt x="40" y="28"/>
                    <a:pt x="42" y="29"/>
                    <a:pt x="37" y="39"/>
                  </a:cubicBezTo>
                  <a:cubicBezTo>
                    <a:pt x="37" y="39"/>
                    <a:pt x="37" y="34"/>
                    <a:pt x="34" y="28"/>
                  </a:cubicBezTo>
                  <a:cubicBezTo>
                    <a:pt x="31" y="22"/>
                    <a:pt x="26" y="16"/>
                    <a:pt x="21" y="12"/>
                  </a:cubicBezTo>
                  <a:cubicBezTo>
                    <a:pt x="0" y="16"/>
                    <a:pt x="2" y="58"/>
                    <a:pt x="21" y="66"/>
                  </a:cubicBezTo>
                  <a:cubicBezTo>
                    <a:pt x="23" y="81"/>
                    <a:pt x="45" y="72"/>
                    <a:pt x="57" y="72"/>
                  </a:cubicBezTo>
                  <a:cubicBezTo>
                    <a:pt x="62" y="66"/>
                    <a:pt x="61" y="60"/>
                    <a:pt x="67" y="55"/>
                  </a:cubicBezTo>
                  <a:cubicBezTo>
                    <a:pt x="71" y="37"/>
                    <a:pt x="71" y="38"/>
                    <a:pt x="67" y="12"/>
                  </a:cubicBezTo>
                  <a:cubicBezTo>
                    <a:pt x="66" y="9"/>
                    <a:pt x="59" y="7"/>
                    <a:pt x="57" y="4"/>
                  </a:cubicBezTo>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31" name="Freeform 250"/>
            <p:cNvSpPr>
              <a:spLocks/>
            </p:cNvSpPr>
            <p:nvPr/>
          </p:nvSpPr>
          <p:spPr bwMode="auto">
            <a:xfrm>
              <a:off x="350" y="4463"/>
              <a:ext cx="54" cy="69"/>
            </a:xfrm>
            <a:custGeom>
              <a:avLst/>
              <a:gdLst>
                <a:gd name="T0" fmla="*/ 54 w 54"/>
                <a:gd name="T1" fmla="*/ 37 h 69"/>
                <a:gd name="T2" fmla="*/ 42 w 54"/>
                <a:gd name="T3" fmla="*/ 15 h 69"/>
                <a:gd name="T4" fmla="*/ 24 w 54"/>
                <a:gd name="T5" fmla="*/ 3 h 69"/>
                <a:gd name="T6" fmla="*/ 11 w 54"/>
                <a:gd name="T7" fmla="*/ 6 h 69"/>
                <a:gd name="T8" fmla="*/ 24 w 54"/>
                <a:gd name="T9" fmla="*/ 69 h 69"/>
                <a:gd name="T10" fmla="*/ 44 w 54"/>
                <a:gd name="T11" fmla="*/ 52 h 69"/>
                <a:gd name="T12" fmla="*/ 48 w 54"/>
                <a:gd name="T13" fmla="*/ 27 h 69"/>
                <a:gd name="T14" fmla="*/ 0 60000 65536"/>
                <a:gd name="T15" fmla="*/ 0 60000 65536"/>
                <a:gd name="T16" fmla="*/ 0 60000 65536"/>
                <a:gd name="T17" fmla="*/ 0 60000 65536"/>
                <a:gd name="T18" fmla="*/ 0 60000 65536"/>
                <a:gd name="T19" fmla="*/ 0 60000 65536"/>
                <a:gd name="T20" fmla="*/ 0 60000 65536"/>
                <a:gd name="T21" fmla="*/ 0 w 54"/>
                <a:gd name="T22" fmla="*/ 0 h 69"/>
                <a:gd name="T23" fmla="*/ 54 w 54"/>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69">
                  <a:moveTo>
                    <a:pt x="54" y="37"/>
                  </a:moveTo>
                  <a:cubicBezTo>
                    <a:pt x="48" y="29"/>
                    <a:pt x="54" y="17"/>
                    <a:pt x="42" y="15"/>
                  </a:cubicBezTo>
                  <a:cubicBezTo>
                    <a:pt x="35" y="11"/>
                    <a:pt x="31" y="4"/>
                    <a:pt x="24" y="3"/>
                  </a:cubicBezTo>
                  <a:cubicBezTo>
                    <a:pt x="18" y="0"/>
                    <a:pt x="16" y="2"/>
                    <a:pt x="11" y="6"/>
                  </a:cubicBezTo>
                  <a:cubicBezTo>
                    <a:pt x="0" y="28"/>
                    <a:pt x="6" y="55"/>
                    <a:pt x="24" y="69"/>
                  </a:cubicBezTo>
                  <a:cubicBezTo>
                    <a:pt x="34" y="66"/>
                    <a:pt x="39" y="61"/>
                    <a:pt x="44" y="52"/>
                  </a:cubicBezTo>
                  <a:cubicBezTo>
                    <a:pt x="45" y="44"/>
                    <a:pt x="45" y="35"/>
                    <a:pt x="48" y="27"/>
                  </a:cubicBezTo>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32" name="Freeform 251"/>
            <p:cNvSpPr>
              <a:spLocks/>
            </p:cNvSpPr>
            <p:nvPr/>
          </p:nvSpPr>
          <p:spPr bwMode="auto">
            <a:xfrm>
              <a:off x="501" y="4529"/>
              <a:ext cx="77" cy="89"/>
            </a:xfrm>
            <a:custGeom>
              <a:avLst/>
              <a:gdLst>
                <a:gd name="T0" fmla="*/ 77 w 77"/>
                <a:gd name="T1" fmla="*/ 24 h 89"/>
                <a:gd name="T2" fmla="*/ 44 w 77"/>
                <a:gd name="T3" fmla="*/ 26 h 89"/>
                <a:gd name="T4" fmla="*/ 22 w 77"/>
                <a:gd name="T5" fmla="*/ 11 h 89"/>
                <a:gd name="T6" fmla="*/ 11 w 77"/>
                <a:gd name="T7" fmla="*/ 8 h 89"/>
                <a:gd name="T8" fmla="*/ 23 w 77"/>
                <a:gd name="T9" fmla="*/ 81 h 89"/>
                <a:gd name="T10" fmla="*/ 31 w 77"/>
                <a:gd name="T11" fmla="*/ 42 h 89"/>
                <a:gd name="T12" fmla="*/ 41 w 77"/>
                <a:gd name="T13" fmla="*/ 32 h 89"/>
                <a:gd name="T14" fmla="*/ 35 w 77"/>
                <a:gd name="T15" fmla="*/ 74 h 89"/>
                <a:gd name="T16" fmla="*/ 49 w 77"/>
                <a:gd name="T17" fmla="*/ 80 h 89"/>
                <a:gd name="T18" fmla="*/ 59 w 77"/>
                <a:gd name="T19" fmla="*/ 62 h 89"/>
                <a:gd name="T20" fmla="*/ 67 w 77"/>
                <a:gd name="T21" fmla="*/ 48 h 89"/>
                <a:gd name="T22" fmla="*/ 77 w 77"/>
                <a:gd name="T23" fmla="*/ 24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89"/>
                <a:gd name="T38" fmla="*/ 77 w 77"/>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89">
                  <a:moveTo>
                    <a:pt x="77" y="24"/>
                  </a:moveTo>
                  <a:cubicBezTo>
                    <a:pt x="67" y="32"/>
                    <a:pt x="56" y="28"/>
                    <a:pt x="44" y="26"/>
                  </a:cubicBezTo>
                  <a:cubicBezTo>
                    <a:pt x="36" y="22"/>
                    <a:pt x="29" y="16"/>
                    <a:pt x="22" y="11"/>
                  </a:cubicBezTo>
                  <a:cubicBezTo>
                    <a:pt x="18" y="5"/>
                    <a:pt x="16" y="0"/>
                    <a:pt x="11" y="8"/>
                  </a:cubicBezTo>
                  <a:cubicBezTo>
                    <a:pt x="12" y="33"/>
                    <a:pt x="0" y="89"/>
                    <a:pt x="23" y="81"/>
                  </a:cubicBezTo>
                  <a:cubicBezTo>
                    <a:pt x="25" y="67"/>
                    <a:pt x="26" y="55"/>
                    <a:pt x="31" y="42"/>
                  </a:cubicBezTo>
                  <a:cubicBezTo>
                    <a:pt x="32" y="33"/>
                    <a:pt x="35" y="37"/>
                    <a:pt x="41" y="32"/>
                  </a:cubicBezTo>
                  <a:cubicBezTo>
                    <a:pt x="48" y="46"/>
                    <a:pt x="50" y="68"/>
                    <a:pt x="35" y="74"/>
                  </a:cubicBezTo>
                  <a:cubicBezTo>
                    <a:pt x="28" y="84"/>
                    <a:pt x="44" y="80"/>
                    <a:pt x="49" y="80"/>
                  </a:cubicBezTo>
                  <a:cubicBezTo>
                    <a:pt x="51" y="72"/>
                    <a:pt x="52" y="67"/>
                    <a:pt x="59" y="62"/>
                  </a:cubicBezTo>
                  <a:cubicBezTo>
                    <a:pt x="62" y="55"/>
                    <a:pt x="60" y="52"/>
                    <a:pt x="67" y="48"/>
                  </a:cubicBezTo>
                  <a:cubicBezTo>
                    <a:pt x="74" y="39"/>
                    <a:pt x="68" y="32"/>
                    <a:pt x="77" y="24"/>
                  </a:cubicBezTo>
                  <a:close/>
                </a:path>
              </a:pathLst>
            </a:custGeom>
            <a:solidFill>
              <a:schemeClr val="bg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33" name="Freeform 252"/>
            <p:cNvSpPr>
              <a:spLocks/>
            </p:cNvSpPr>
            <p:nvPr/>
          </p:nvSpPr>
          <p:spPr bwMode="auto">
            <a:xfrm>
              <a:off x="472" y="4348"/>
              <a:ext cx="164" cy="214"/>
            </a:xfrm>
            <a:custGeom>
              <a:avLst/>
              <a:gdLst>
                <a:gd name="T0" fmla="*/ 98 w 164"/>
                <a:gd name="T1" fmla="*/ 208 h 214"/>
                <a:gd name="T2" fmla="*/ 78 w 164"/>
                <a:gd name="T3" fmla="*/ 207 h 214"/>
                <a:gd name="T4" fmla="*/ 57 w 164"/>
                <a:gd name="T5" fmla="*/ 192 h 214"/>
                <a:gd name="T6" fmla="*/ 38 w 164"/>
                <a:gd name="T7" fmla="*/ 181 h 214"/>
                <a:gd name="T8" fmla="*/ 33 w 164"/>
                <a:gd name="T9" fmla="*/ 133 h 214"/>
                <a:gd name="T10" fmla="*/ 26 w 164"/>
                <a:gd name="T11" fmla="*/ 126 h 214"/>
                <a:gd name="T12" fmla="*/ 5 w 164"/>
                <a:gd name="T13" fmla="*/ 96 h 214"/>
                <a:gd name="T14" fmla="*/ 5 w 164"/>
                <a:gd name="T15" fmla="*/ 58 h 214"/>
                <a:gd name="T16" fmla="*/ 11 w 164"/>
                <a:gd name="T17" fmla="*/ 31 h 214"/>
                <a:gd name="T18" fmla="*/ 21 w 164"/>
                <a:gd name="T19" fmla="*/ 13 h 214"/>
                <a:gd name="T20" fmla="*/ 42 w 164"/>
                <a:gd name="T21" fmla="*/ 3 h 214"/>
                <a:gd name="T22" fmla="*/ 56 w 164"/>
                <a:gd name="T23" fmla="*/ 0 h 214"/>
                <a:gd name="T24" fmla="*/ 83 w 164"/>
                <a:gd name="T25" fmla="*/ 13 h 214"/>
                <a:gd name="T26" fmla="*/ 96 w 164"/>
                <a:gd name="T27" fmla="*/ 19 h 214"/>
                <a:gd name="T28" fmla="*/ 110 w 164"/>
                <a:gd name="T29" fmla="*/ 30 h 214"/>
                <a:gd name="T30" fmla="*/ 116 w 164"/>
                <a:gd name="T31" fmla="*/ 45 h 214"/>
                <a:gd name="T32" fmla="*/ 129 w 164"/>
                <a:gd name="T33" fmla="*/ 54 h 214"/>
                <a:gd name="T34" fmla="*/ 146 w 164"/>
                <a:gd name="T35" fmla="*/ 75 h 214"/>
                <a:gd name="T36" fmla="*/ 152 w 164"/>
                <a:gd name="T37" fmla="*/ 88 h 214"/>
                <a:gd name="T38" fmla="*/ 158 w 164"/>
                <a:gd name="T39" fmla="*/ 106 h 214"/>
                <a:gd name="T40" fmla="*/ 164 w 164"/>
                <a:gd name="T41" fmla="*/ 124 h 214"/>
                <a:gd name="T42" fmla="*/ 153 w 164"/>
                <a:gd name="T43" fmla="*/ 142 h 214"/>
                <a:gd name="T44" fmla="*/ 138 w 164"/>
                <a:gd name="T45" fmla="*/ 148 h 214"/>
                <a:gd name="T46" fmla="*/ 120 w 164"/>
                <a:gd name="T47" fmla="*/ 153 h 214"/>
                <a:gd name="T48" fmla="*/ 105 w 164"/>
                <a:gd name="T49" fmla="*/ 202 h 214"/>
                <a:gd name="T50" fmla="*/ 98 w 164"/>
                <a:gd name="T51" fmla="*/ 208 h 2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4"/>
                <a:gd name="T79" fmla="*/ 0 h 214"/>
                <a:gd name="T80" fmla="*/ 164 w 164"/>
                <a:gd name="T81" fmla="*/ 214 h 2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4" h="214">
                  <a:moveTo>
                    <a:pt x="98" y="208"/>
                  </a:moveTo>
                  <a:cubicBezTo>
                    <a:pt x="91" y="208"/>
                    <a:pt x="85" y="208"/>
                    <a:pt x="78" y="207"/>
                  </a:cubicBezTo>
                  <a:cubicBezTo>
                    <a:pt x="73" y="206"/>
                    <a:pt x="67" y="194"/>
                    <a:pt x="57" y="192"/>
                  </a:cubicBezTo>
                  <a:cubicBezTo>
                    <a:pt x="50" y="188"/>
                    <a:pt x="45" y="186"/>
                    <a:pt x="38" y="181"/>
                  </a:cubicBezTo>
                  <a:cubicBezTo>
                    <a:pt x="31" y="166"/>
                    <a:pt x="35" y="149"/>
                    <a:pt x="33" y="133"/>
                  </a:cubicBezTo>
                  <a:cubicBezTo>
                    <a:pt x="33" y="130"/>
                    <a:pt x="28" y="129"/>
                    <a:pt x="26" y="126"/>
                  </a:cubicBezTo>
                  <a:cubicBezTo>
                    <a:pt x="19" y="116"/>
                    <a:pt x="15" y="103"/>
                    <a:pt x="5" y="96"/>
                  </a:cubicBezTo>
                  <a:cubicBezTo>
                    <a:pt x="0" y="84"/>
                    <a:pt x="0" y="70"/>
                    <a:pt x="5" y="58"/>
                  </a:cubicBezTo>
                  <a:cubicBezTo>
                    <a:pt x="6" y="49"/>
                    <a:pt x="8" y="39"/>
                    <a:pt x="11" y="31"/>
                  </a:cubicBezTo>
                  <a:cubicBezTo>
                    <a:pt x="12" y="23"/>
                    <a:pt x="13" y="17"/>
                    <a:pt x="21" y="13"/>
                  </a:cubicBezTo>
                  <a:cubicBezTo>
                    <a:pt x="27" y="5"/>
                    <a:pt x="33" y="5"/>
                    <a:pt x="42" y="3"/>
                  </a:cubicBezTo>
                  <a:cubicBezTo>
                    <a:pt x="47" y="2"/>
                    <a:pt x="56" y="0"/>
                    <a:pt x="56" y="0"/>
                  </a:cubicBezTo>
                  <a:cubicBezTo>
                    <a:pt x="68" y="1"/>
                    <a:pt x="74" y="5"/>
                    <a:pt x="83" y="13"/>
                  </a:cubicBezTo>
                  <a:cubicBezTo>
                    <a:pt x="90" y="24"/>
                    <a:pt x="80" y="12"/>
                    <a:pt x="96" y="19"/>
                  </a:cubicBezTo>
                  <a:cubicBezTo>
                    <a:pt x="100" y="21"/>
                    <a:pt x="105" y="28"/>
                    <a:pt x="110" y="30"/>
                  </a:cubicBezTo>
                  <a:cubicBezTo>
                    <a:pt x="114" y="35"/>
                    <a:pt x="112" y="40"/>
                    <a:pt x="116" y="45"/>
                  </a:cubicBezTo>
                  <a:cubicBezTo>
                    <a:pt x="119" y="49"/>
                    <a:pt x="125" y="51"/>
                    <a:pt x="129" y="54"/>
                  </a:cubicBezTo>
                  <a:cubicBezTo>
                    <a:pt x="132" y="63"/>
                    <a:pt x="137" y="72"/>
                    <a:pt x="146" y="75"/>
                  </a:cubicBezTo>
                  <a:cubicBezTo>
                    <a:pt x="149" y="79"/>
                    <a:pt x="150" y="83"/>
                    <a:pt x="152" y="88"/>
                  </a:cubicBezTo>
                  <a:cubicBezTo>
                    <a:pt x="153" y="94"/>
                    <a:pt x="155" y="100"/>
                    <a:pt x="158" y="106"/>
                  </a:cubicBezTo>
                  <a:cubicBezTo>
                    <a:pt x="159" y="112"/>
                    <a:pt x="161" y="118"/>
                    <a:pt x="164" y="124"/>
                  </a:cubicBezTo>
                  <a:cubicBezTo>
                    <a:pt x="162" y="137"/>
                    <a:pt x="164" y="140"/>
                    <a:pt x="153" y="142"/>
                  </a:cubicBezTo>
                  <a:cubicBezTo>
                    <a:pt x="148" y="145"/>
                    <a:pt x="144" y="147"/>
                    <a:pt x="138" y="148"/>
                  </a:cubicBezTo>
                  <a:cubicBezTo>
                    <a:pt x="132" y="151"/>
                    <a:pt x="126" y="151"/>
                    <a:pt x="120" y="153"/>
                  </a:cubicBezTo>
                  <a:cubicBezTo>
                    <a:pt x="117" y="170"/>
                    <a:pt x="116" y="188"/>
                    <a:pt x="105" y="202"/>
                  </a:cubicBezTo>
                  <a:cubicBezTo>
                    <a:pt x="104" y="207"/>
                    <a:pt x="104" y="214"/>
                    <a:pt x="98" y="208"/>
                  </a:cubicBezTo>
                  <a:close/>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34" name="Line 253"/>
            <p:cNvSpPr>
              <a:spLocks noChangeShapeType="1"/>
            </p:cNvSpPr>
            <p:nvPr/>
          </p:nvSpPr>
          <p:spPr bwMode="auto">
            <a:xfrm flipH="1" flipV="1">
              <a:off x="457" y="4402"/>
              <a:ext cx="2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235" name="Line 254"/>
            <p:cNvSpPr>
              <a:spLocks noChangeShapeType="1"/>
            </p:cNvSpPr>
            <p:nvPr/>
          </p:nvSpPr>
          <p:spPr bwMode="auto">
            <a:xfrm flipH="1" flipV="1">
              <a:off x="460" y="4367"/>
              <a:ext cx="23"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236" name="Line 255"/>
            <p:cNvSpPr>
              <a:spLocks noChangeShapeType="1"/>
            </p:cNvSpPr>
            <p:nvPr/>
          </p:nvSpPr>
          <p:spPr bwMode="auto">
            <a:xfrm flipH="1" flipV="1">
              <a:off x="460" y="4343"/>
              <a:ext cx="33" cy="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237" name="Line 256"/>
            <p:cNvSpPr>
              <a:spLocks noChangeShapeType="1"/>
            </p:cNvSpPr>
            <p:nvPr/>
          </p:nvSpPr>
          <p:spPr bwMode="auto">
            <a:xfrm flipH="1" flipV="1">
              <a:off x="490" y="4328"/>
              <a:ext cx="2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238" name="Line 257"/>
            <p:cNvSpPr>
              <a:spLocks noChangeShapeType="1"/>
            </p:cNvSpPr>
            <p:nvPr/>
          </p:nvSpPr>
          <p:spPr bwMode="auto">
            <a:xfrm flipH="1" flipV="1">
              <a:off x="516" y="4313"/>
              <a:ext cx="16" cy="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239" name="Freeform 258"/>
            <p:cNvSpPr>
              <a:spLocks/>
            </p:cNvSpPr>
            <p:nvPr/>
          </p:nvSpPr>
          <p:spPr bwMode="auto">
            <a:xfrm>
              <a:off x="489" y="4379"/>
              <a:ext cx="97" cy="87"/>
            </a:xfrm>
            <a:custGeom>
              <a:avLst/>
              <a:gdLst>
                <a:gd name="T0" fmla="*/ 0 w 97"/>
                <a:gd name="T1" fmla="*/ 77 h 87"/>
                <a:gd name="T2" fmla="*/ 30 w 97"/>
                <a:gd name="T3" fmla="*/ 61 h 87"/>
                <a:gd name="T4" fmla="*/ 42 w 97"/>
                <a:gd name="T5" fmla="*/ 4 h 87"/>
                <a:gd name="T6" fmla="*/ 67 w 97"/>
                <a:gd name="T7" fmla="*/ 2 h 87"/>
                <a:gd name="T8" fmla="*/ 76 w 97"/>
                <a:gd name="T9" fmla="*/ 22 h 87"/>
                <a:gd name="T10" fmla="*/ 85 w 97"/>
                <a:gd name="T11" fmla="*/ 37 h 87"/>
                <a:gd name="T12" fmla="*/ 70 w 97"/>
                <a:gd name="T13" fmla="*/ 85 h 87"/>
                <a:gd name="T14" fmla="*/ 45 w 97"/>
                <a:gd name="T15" fmla="*/ 80 h 87"/>
                <a:gd name="T16" fmla="*/ 24 w 97"/>
                <a:gd name="T17" fmla="*/ 62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87"/>
                <a:gd name="T29" fmla="*/ 97 w 97"/>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87">
                  <a:moveTo>
                    <a:pt x="0" y="77"/>
                  </a:moveTo>
                  <a:cubicBezTo>
                    <a:pt x="14" y="75"/>
                    <a:pt x="16" y="64"/>
                    <a:pt x="30" y="61"/>
                  </a:cubicBezTo>
                  <a:cubicBezTo>
                    <a:pt x="30" y="54"/>
                    <a:pt x="21" y="7"/>
                    <a:pt x="42" y="4"/>
                  </a:cubicBezTo>
                  <a:cubicBezTo>
                    <a:pt x="51" y="0"/>
                    <a:pt x="56" y="1"/>
                    <a:pt x="67" y="2"/>
                  </a:cubicBezTo>
                  <a:cubicBezTo>
                    <a:pt x="71" y="9"/>
                    <a:pt x="69" y="17"/>
                    <a:pt x="76" y="22"/>
                  </a:cubicBezTo>
                  <a:cubicBezTo>
                    <a:pt x="78" y="29"/>
                    <a:pt x="79" y="33"/>
                    <a:pt x="85" y="37"/>
                  </a:cubicBezTo>
                  <a:cubicBezTo>
                    <a:pt x="84" y="87"/>
                    <a:pt x="97" y="79"/>
                    <a:pt x="70" y="85"/>
                  </a:cubicBezTo>
                  <a:cubicBezTo>
                    <a:pt x="59" y="84"/>
                    <a:pt x="52" y="87"/>
                    <a:pt x="45" y="80"/>
                  </a:cubicBezTo>
                  <a:cubicBezTo>
                    <a:pt x="40" y="75"/>
                    <a:pt x="29" y="57"/>
                    <a:pt x="24" y="62"/>
                  </a:cubicBezTo>
                </a:path>
              </a:pathLst>
            </a:custGeom>
            <a:solidFill>
              <a:schemeClr val="bg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40" name="Freeform 259"/>
            <p:cNvSpPr>
              <a:spLocks/>
            </p:cNvSpPr>
            <p:nvPr/>
          </p:nvSpPr>
          <p:spPr bwMode="auto">
            <a:xfrm>
              <a:off x="570" y="4376"/>
              <a:ext cx="51" cy="60"/>
            </a:xfrm>
            <a:custGeom>
              <a:avLst/>
              <a:gdLst>
                <a:gd name="T0" fmla="*/ 34 w 51"/>
                <a:gd name="T1" fmla="*/ 60 h 60"/>
                <a:gd name="T2" fmla="*/ 7 w 51"/>
                <a:gd name="T3" fmla="*/ 42 h 60"/>
                <a:gd name="T4" fmla="*/ 21 w 51"/>
                <a:gd name="T5" fmla="*/ 0 h 60"/>
                <a:gd name="T6" fmla="*/ 30 w 51"/>
                <a:gd name="T7" fmla="*/ 9 h 60"/>
                <a:gd name="T8" fmla="*/ 34 w 51"/>
                <a:gd name="T9" fmla="*/ 60 h 60"/>
                <a:gd name="T10" fmla="*/ 0 60000 65536"/>
                <a:gd name="T11" fmla="*/ 0 60000 65536"/>
                <a:gd name="T12" fmla="*/ 0 60000 65536"/>
                <a:gd name="T13" fmla="*/ 0 60000 65536"/>
                <a:gd name="T14" fmla="*/ 0 60000 65536"/>
                <a:gd name="T15" fmla="*/ 0 w 51"/>
                <a:gd name="T16" fmla="*/ 0 h 60"/>
                <a:gd name="T17" fmla="*/ 51 w 51"/>
                <a:gd name="T18" fmla="*/ 60 h 60"/>
              </a:gdLst>
              <a:ahLst/>
              <a:cxnLst>
                <a:cxn ang="T10">
                  <a:pos x="T0" y="T1"/>
                </a:cxn>
                <a:cxn ang="T11">
                  <a:pos x="T2" y="T3"/>
                </a:cxn>
                <a:cxn ang="T12">
                  <a:pos x="T4" y="T5"/>
                </a:cxn>
                <a:cxn ang="T13">
                  <a:pos x="T6" y="T7"/>
                </a:cxn>
                <a:cxn ang="T14">
                  <a:pos x="T8" y="T9"/>
                </a:cxn>
              </a:cxnLst>
              <a:rect l="T15" t="T16" r="T17" b="T18"/>
              <a:pathLst>
                <a:path w="51" h="60">
                  <a:moveTo>
                    <a:pt x="34" y="60"/>
                  </a:moveTo>
                  <a:cubicBezTo>
                    <a:pt x="4" y="56"/>
                    <a:pt x="20" y="60"/>
                    <a:pt x="7" y="42"/>
                  </a:cubicBezTo>
                  <a:cubicBezTo>
                    <a:pt x="3" y="21"/>
                    <a:pt x="0" y="4"/>
                    <a:pt x="21" y="0"/>
                  </a:cubicBezTo>
                  <a:cubicBezTo>
                    <a:pt x="35" y="2"/>
                    <a:pt x="25" y="34"/>
                    <a:pt x="30" y="9"/>
                  </a:cubicBezTo>
                  <a:cubicBezTo>
                    <a:pt x="51" y="12"/>
                    <a:pt x="32" y="58"/>
                    <a:pt x="34" y="60"/>
                  </a:cubicBezTo>
                  <a:close/>
                </a:path>
              </a:pathLst>
            </a:custGeom>
            <a:solidFill>
              <a:schemeClr val="bg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41" name="Oval 260"/>
            <p:cNvSpPr>
              <a:spLocks noChangeArrowheads="1"/>
            </p:cNvSpPr>
            <p:nvPr/>
          </p:nvSpPr>
          <p:spPr bwMode="auto">
            <a:xfrm>
              <a:off x="548" y="4402"/>
              <a:ext cx="27" cy="2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42" name="Oval 261"/>
            <p:cNvSpPr>
              <a:spLocks noChangeArrowheads="1"/>
            </p:cNvSpPr>
            <p:nvPr/>
          </p:nvSpPr>
          <p:spPr bwMode="auto">
            <a:xfrm>
              <a:off x="588" y="4383"/>
              <a:ext cx="27" cy="2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grpSp>
      <p:grpSp>
        <p:nvGrpSpPr>
          <p:cNvPr id="2090243" name="Group 262"/>
          <p:cNvGrpSpPr>
            <a:grpSpLocks/>
          </p:cNvGrpSpPr>
          <p:nvPr/>
        </p:nvGrpSpPr>
        <p:grpSpPr bwMode="auto">
          <a:xfrm>
            <a:off x="4140862" y="3430482"/>
            <a:ext cx="376237" cy="561975"/>
            <a:chOff x="267" y="3675"/>
            <a:chExt cx="406" cy="606"/>
          </a:xfrm>
        </p:grpSpPr>
        <p:sp>
          <p:nvSpPr>
            <p:cNvPr id="2090244" name="Freeform 263"/>
            <p:cNvSpPr>
              <a:spLocks/>
            </p:cNvSpPr>
            <p:nvPr/>
          </p:nvSpPr>
          <p:spPr bwMode="auto">
            <a:xfrm>
              <a:off x="267" y="3675"/>
              <a:ext cx="332" cy="606"/>
            </a:xfrm>
            <a:custGeom>
              <a:avLst/>
              <a:gdLst>
                <a:gd name="T0" fmla="*/ 244 w 332"/>
                <a:gd name="T1" fmla="*/ 491 h 606"/>
                <a:gd name="T2" fmla="*/ 192 w 332"/>
                <a:gd name="T3" fmla="*/ 566 h 606"/>
                <a:gd name="T4" fmla="*/ 159 w 332"/>
                <a:gd name="T5" fmla="*/ 596 h 606"/>
                <a:gd name="T6" fmla="*/ 120 w 332"/>
                <a:gd name="T7" fmla="*/ 572 h 606"/>
                <a:gd name="T8" fmla="*/ 39 w 332"/>
                <a:gd name="T9" fmla="*/ 548 h 606"/>
                <a:gd name="T10" fmla="*/ 18 w 332"/>
                <a:gd name="T11" fmla="*/ 480 h 606"/>
                <a:gd name="T12" fmla="*/ 35 w 332"/>
                <a:gd name="T13" fmla="*/ 422 h 606"/>
                <a:gd name="T14" fmla="*/ 56 w 332"/>
                <a:gd name="T15" fmla="*/ 347 h 606"/>
                <a:gd name="T16" fmla="*/ 69 w 332"/>
                <a:gd name="T17" fmla="*/ 308 h 606"/>
                <a:gd name="T18" fmla="*/ 108 w 332"/>
                <a:gd name="T19" fmla="*/ 258 h 606"/>
                <a:gd name="T20" fmla="*/ 141 w 332"/>
                <a:gd name="T21" fmla="*/ 234 h 606"/>
                <a:gd name="T22" fmla="*/ 81 w 332"/>
                <a:gd name="T23" fmla="*/ 233 h 606"/>
                <a:gd name="T24" fmla="*/ 36 w 332"/>
                <a:gd name="T25" fmla="*/ 188 h 606"/>
                <a:gd name="T26" fmla="*/ 48 w 332"/>
                <a:gd name="T27" fmla="*/ 150 h 606"/>
                <a:gd name="T28" fmla="*/ 60 w 332"/>
                <a:gd name="T29" fmla="*/ 138 h 606"/>
                <a:gd name="T30" fmla="*/ 60 w 332"/>
                <a:gd name="T31" fmla="*/ 86 h 606"/>
                <a:gd name="T32" fmla="*/ 27 w 332"/>
                <a:gd name="T33" fmla="*/ 71 h 606"/>
                <a:gd name="T34" fmla="*/ 12 w 332"/>
                <a:gd name="T35" fmla="*/ 38 h 606"/>
                <a:gd name="T36" fmla="*/ 59 w 332"/>
                <a:gd name="T37" fmla="*/ 20 h 606"/>
                <a:gd name="T38" fmla="*/ 92 w 332"/>
                <a:gd name="T39" fmla="*/ 5 h 606"/>
                <a:gd name="T40" fmla="*/ 162 w 332"/>
                <a:gd name="T41" fmla="*/ 9 h 606"/>
                <a:gd name="T42" fmla="*/ 186 w 332"/>
                <a:gd name="T43" fmla="*/ 24 h 606"/>
                <a:gd name="T44" fmla="*/ 168 w 332"/>
                <a:gd name="T45" fmla="*/ 42 h 606"/>
                <a:gd name="T46" fmla="*/ 220 w 332"/>
                <a:gd name="T47" fmla="*/ 30 h 606"/>
                <a:gd name="T48" fmla="*/ 214 w 332"/>
                <a:gd name="T49" fmla="*/ 111 h 606"/>
                <a:gd name="T50" fmla="*/ 192 w 332"/>
                <a:gd name="T51" fmla="*/ 140 h 606"/>
                <a:gd name="T52" fmla="*/ 220 w 332"/>
                <a:gd name="T53" fmla="*/ 150 h 606"/>
                <a:gd name="T54" fmla="*/ 200 w 332"/>
                <a:gd name="T55" fmla="*/ 197 h 606"/>
                <a:gd name="T56" fmla="*/ 168 w 332"/>
                <a:gd name="T57" fmla="*/ 242 h 606"/>
                <a:gd name="T58" fmla="*/ 205 w 332"/>
                <a:gd name="T59" fmla="*/ 242 h 606"/>
                <a:gd name="T60" fmla="*/ 229 w 332"/>
                <a:gd name="T61" fmla="*/ 233 h 606"/>
                <a:gd name="T62" fmla="*/ 296 w 332"/>
                <a:gd name="T63" fmla="*/ 195 h 606"/>
                <a:gd name="T64" fmla="*/ 221 w 332"/>
                <a:gd name="T65" fmla="*/ 338 h 606"/>
                <a:gd name="T66" fmla="*/ 244 w 332"/>
                <a:gd name="T67" fmla="*/ 380 h 606"/>
                <a:gd name="T68" fmla="*/ 238 w 332"/>
                <a:gd name="T69" fmla="*/ 447 h 6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2"/>
                <a:gd name="T106" fmla="*/ 0 h 606"/>
                <a:gd name="T107" fmla="*/ 332 w 332"/>
                <a:gd name="T108" fmla="*/ 606 h 6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2" h="606">
                  <a:moveTo>
                    <a:pt x="242" y="422"/>
                  </a:moveTo>
                  <a:cubicBezTo>
                    <a:pt x="240" y="441"/>
                    <a:pt x="233" y="473"/>
                    <a:pt x="244" y="491"/>
                  </a:cubicBezTo>
                  <a:cubicBezTo>
                    <a:pt x="245" y="515"/>
                    <a:pt x="238" y="530"/>
                    <a:pt x="250" y="546"/>
                  </a:cubicBezTo>
                  <a:cubicBezTo>
                    <a:pt x="254" y="581"/>
                    <a:pt x="244" y="564"/>
                    <a:pt x="192" y="566"/>
                  </a:cubicBezTo>
                  <a:cubicBezTo>
                    <a:pt x="191" y="567"/>
                    <a:pt x="188" y="567"/>
                    <a:pt x="188" y="569"/>
                  </a:cubicBezTo>
                  <a:cubicBezTo>
                    <a:pt x="181" y="606"/>
                    <a:pt x="200" y="598"/>
                    <a:pt x="159" y="596"/>
                  </a:cubicBezTo>
                  <a:cubicBezTo>
                    <a:pt x="153" y="593"/>
                    <a:pt x="140" y="588"/>
                    <a:pt x="140" y="588"/>
                  </a:cubicBezTo>
                  <a:cubicBezTo>
                    <a:pt x="135" y="582"/>
                    <a:pt x="128" y="574"/>
                    <a:pt x="120" y="572"/>
                  </a:cubicBezTo>
                  <a:cubicBezTo>
                    <a:pt x="105" y="561"/>
                    <a:pt x="79" y="565"/>
                    <a:pt x="63" y="564"/>
                  </a:cubicBezTo>
                  <a:cubicBezTo>
                    <a:pt x="55" y="558"/>
                    <a:pt x="51" y="550"/>
                    <a:pt x="39" y="548"/>
                  </a:cubicBezTo>
                  <a:cubicBezTo>
                    <a:pt x="31" y="542"/>
                    <a:pt x="21" y="539"/>
                    <a:pt x="12" y="534"/>
                  </a:cubicBezTo>
                  <a:cubicBezTo>
                    <a:pt x="1" y="519"/>
                    <a:pt x="0" y="489"/>
                    <a:pt x="18" y="480"/>
                  </a:cubicBezTo>
                  <a:cubicBezTo>
                    <a:pt x="23" y="470"/>
                    <a:pt x="25" y="457"/>
                    <a:pt x="29" y="447"/>
                  </a:cubicBezTo>
                  <a:cubicBezTo>
                    <a:pt x="30" y="439"/>
                    <a:pt x="31" y="429"/>
                    <a:pt x="35" y="422"/>
                  </a:cubicBezTo>
                  <a:cubicBezTo>
                    <a:pt x="36" y="407"/>
                    <a:pt x="34" y="385"/>
                    <a:pt x="48" y="374"/>
                  </a:cubicBezTo>
                  <a:cubicBezTo>
                    <a:pt x="51" y="365"/>
                    <a:pt x="52" y="355"/>
                    <a:pt x="56" y="347"/>
                  </a:cubicBezTo>
                  <a:cubicBezTo>
                    <a:pt x="57" y="337"/>
                    <a:pt x="58" y="329"/>
                    <a:pt x="62" y="320"/>
                  </a:cubicBezTo>
                  <a:cubicBezTo>
                    <a:pt x="63" y="314"/>
                    <a:pt x="64" y="312"/>
                    <a:pt x="69" y="308"/>
                  </a:cubicBezTo>
                  <a:cubicBezTo>
                    <a:pt x="74" y="297"/>
                    <a:pt x="75" y="272"/>
                    <a:pt x="89" y="269"/>
                  </a:cubicBezTo>
                  <a:cubicBezTo>
                    <a:pt x="96" y="266"/>
                    <a:pt x="102" y="263"/>
                    <a:pt x="108" y="258"/>
                  </a:cubicBezTo>
                  <a:cubicBezTo>
                    <a:pt x="112" y="251"/>
                    <a:pt x="111" y="247"/>
                    <a:pt x="119" y="242"/>
                  </a:cubicBezTo>
                  <a:cubicBezTo>
                    <a:pt x="123" y="235"/>
                    <a:pt x="141" y="234"/>
                    <a:pt x="141" y="234"/>
                  </a:cubicBezTo>
                  <a:cubicBezTo>
                    <a:pt x="137" y="229"/>
                    <a:pt x="135" y="228"/>
                    <a:pt x="129" y="227"/>
                  </a:cubicBezTo>
                  <a:cubicBezTo>
                    <a:pt x="108" y="229"/>
                    <a:pt x="113" y="231"/>
                    <a:pt x="81" y="233"/>
                  </a:cubicBezTo>
                  <a:cubicBezTo>
                    <a:pt x="58" y="230"/>
                    <a:pt x="57" y="223"/>
                    <a:pt x="45" y="206"/>
                  </a:cubicBezTo>
                  <a:cubicBezTo>
                    <a:pt x="44" y="199"/>
                    <a:pt x="40" y="194"/>
                    <a:pt x="36" y="188"/>
                  </a:cubicBezTo>
                  <a:cubicBezTo>
                    <a:pt x="34" y="180"/>
                    <a:pt x="28" y="172"/>
                    <a:pt x="24" y="165"/>
                  </a:cubicBezTo>
                  <a:cubicBezTo>
                    <a:pt x="27" y="145"/>
                    <a:pt x="27" y="149"/>
                    <a:pt x="48" y="150"/>
                  </a:cubicBezTo>
                  <a:cubicBezTo>
                    <a:pt x="52" y="157"/>
                    <a:pt x="55" y="163"/>
                    <a:pt x="62" y="168"/>
                  </a:cubicBezTo>
                  <a:cubicBezTo>
                    <a:pt x="77" y="166"/>
                    <a:pt x="69" y="143"/>
                    <a:pt x="60" y="138"/>
                  </a:cubicBezTo>
                  <a:cubicBezTo>
                    <a:pt x="56" y="133"/>
                    <a:pt x="54" y="130"/>
                    <a:pt x="53" y="123"/>
                  </a:cubicBezTo>
                  <a:cubicBezTo>
                    <a:pt x="54" y="100"/>
                    <a:pt x="50" y="99"/>
                    <a:pt x="60" y="86"/>
                  </a:cubicBezTo>
                  <a:cubicBezTo>
                    <a:pt x="59" y="79"/>
                    <a:pt x="51" y="78"/>
                    <a:pt x="44" y="77"/>
                  </a:cubicBezTo>
                  <a:cubicBezTo>
                    <a:pt x="30" y="71"/>
                    <a:pt x="36" y="73"/>
                    <a:pt x="27" y="71"/>
                  </a:cubicBezTo>
                  <a:cubicBezTo>
                    <a:pt x="17" y="66"/>
                    <a:pt x="9" y="59"/>
                    <a:pt x="0" y="54"/>
                  </a:cubicBezTo>
                  <a:cubicBezTo>
                    <a:pt x="2" y="40"/>
                    <a:pt x="0" y="40"/>
                    <a:pt x="12" y="38"/>
                  </a:cubicBezTo>
                  <a:cubicBezTo>
                    <a:pt x="33" y="29"/>
                    <a:pt x="9" y="28"/>
                    <a:pt x="45" y="26"/>
                  </a:cubicBezTo>
                  <a:cubicBezTo>
                    <a:pt x="50" y="23"/>
                    <a:pt x="53" y="21"/>
                    <a:pt x="59" y="20"/>
                  </a:cubicBezTo>
                  <a:cubicBezTo>
                    <a:pt x="71" y="14"/>
                    <a:pt x="65" y="16"/>
                    <a:pt x="74" y="14"/>
                  </a:cubicBezTo>
                  <a:cubicBezTo>
                    <a:pt x="80" y="11"/>
                    <a:pt x="85" y="6"/>
                    <a:pt x="92" y="5"/>
                  </a:cubicBezTo>
                  <a:cubicBezTo>
                    <a:pt x="102" y="0"/>
                    <a:pt x="113" y="1"/>
                    <a:pt x="125" y="0"/>
                  </a:cubicBezTo>
                  <a:cubicBezTo>
                    <a:pt x="141" y="3"/>
                    <a:pt x="143" y="8"/>
                    <a:pt x="162" y="9"/>
                  </a:cubicBezTo>
                  <a:cubicBezTo>
                    <a:pt x="170" y="12"/>
                    <a:pt x="166" y="16"/>
                    <a:pt x="171" y="20"/>
                  </a:cubicBezTo>
                  <a:cubicBezTo>
                    <a:pt x="174" y="22"/>
                    <a:pt x="182" y="23"/>
                    <a:pt x="186" y="24"/>
                  </a:cubicBezTo>
                  <a:cubicBezTo>
                    <a:pt x="190" y="26"/>
                    <a:pt x="204" y="28"/>
                    <a:pt x="192" y="30"/>
                  </a:cubicBezTo>
                  <a:cubicBezTo>
                    <a:pt x="184" y="34"/>
                    <a:pt x="176" y="37"/>
                    <a:pt x="168" y="42"/>
                  </a:cubicBezTo>
                  <a:cubicBezTo>
                    <a:pt x="165" y="58"/>
                    <a:pt x="190" y="50"/>
                    <a:pt x="197" y="41"/>
                  </a:cubicBezTo>
                  <a:cubicBezTo>
                    <a:pt x="199" y="6"/>
                    <a:pt x="203" y="16"/>
                    <a:pt x="220" y="30"/>
                  </a:cubicBezTo>
                  <a:cubicBezTo>
                    <a:pt x="224" y="37"/>
                    <a:pt x="226" y="43"/>
                    <a:pt x="232" y="48"/>
                  </a:cubicBezTo>
                  <a:cubicBezTo>
                    <a:pt x="233" y="76"/>
                    <a:pt x="246" y="109"/>
                    <a:pt x="214" y="111"/>
                  </a:cubicBezTo>
                  <a:cubicBezTo>
                    <a:pt x="204" y="115"/>
                    <a:pt x="198" y="114"/>
                    <a:pt x="191" y="123"/>
                  </a:cubicBezTo>
                  <a:cubicBezTo>
                    <a:pt x="191" y="129"/>
                    <a:pt x="188" y="136"/>
                    <a:pt x="192" y="140"/>
                  </a:cubicBezTo>
                  <a:cubicBezTo>
                    <a:pt x="195" y="144"/>
                    <a:pt x="201" y="140"/>
                    <a:pt x="206" y="141"/>
                  </a:cubicBezTo>
                  <a:cubicBezTo>
                    <a:pt x="211" y="142"/>
                    <a:pt x="220" y="150"/>
                    <a:pt x="220" y="150"/>
                  </a:cubicBezTo>
                  <a:cubicBezTo>
                    <a:pt x="225" y="158"/>
                    <a:pt x="223" y="165"/>
                    <a:pt x="218" y="173"/>
                  </a:cubicBezTo>
                  <a:cubicBezTo>
                    <a:pt x="216" y="184"/>
                    <a:pt x="209" y="191"/>
                    <a:pt x="200" y="197"/>
                  </a:cubicBezTo>
                  <a:cubicBezTo>
                    <a:pt x="195" y="204"/>
                    <a:pt x="196" y="211"/>
                    <a:pt x="186" y="213"/>
                  </a:cubicBezTo>
                  <a:cubicBezTo>
                    <a:pt x="172" y="220"/>
                    <a:pt x="180" y="235"/>
                    <a:pt x="168" y="242"/>
                  </a:cubicBezTo>
                  <a:cubicBezTo>
                    <a:pt x="156" y="257"/>
                    <a:pt x="184" y="251"/>
                    <a:pt x="191" y="251"/>
                  </a:cubicBezTo>
                  <a:cubicBezTo>
                    <a:pt x="195" y="248"/>
                    <a:pt x="205" y="242"/>
                    <a:pt x="205" y="242"/>
                  </a:cubicBezTo>
                  <a:cubicBezTo>
                    <a:pt x="212" y="233"/>
                    <a:pt x="207" y="237"/>
                    <a:pt x="224" y="234"/>
                  </a:cubicBezTo>
                  <a:cubicBezTo>
                    <a:pt x="226" y="234"/>
                    <a:pt x="229" y="233"/>
                    <a:pt x="229" y="233"/>
                  </a:cubicBezTo>
                  <a:cubicBezTo>
                    <a:pt x="236" y="221"/>
                    <a:pt x="248" y="214"/>
                    <a:pt x="262" y="212"/>
                  </a:cubicBezTo>
                  <a:cubicBezTo>
                    <a:pt x="274" y="206"/>
                    <a:pt x="283" y="199"/>
                    <a:pt x="296" y="195"/>
                  </a:cubicBezTo>
                  <a:cubicBezTo>
                    <a:pt x="298" y="321"/>
                    <a:pt x="332" y="326"/>
                    <a:pt x="232" y="329"/>
                  </a:cubicBezTo>
                  <a:cubicBezTo>
                    <a:pt x="224" y="331"/>
                    <a:pt x="228" y="334"/>
                    <a:pt x="221" y="338"/>
                  </a:cubicBezTo>
                  <a:cubicBezTo>
                    <a:pt x="213" y="349"/>
                    <a:pt x="220" y="355"/>
                    <a:pt x="230" y="357"/>
                  </a:cubicBezTo>
                  <a:cubicBezTo>
                    <a:pt x="233" y="365"/>
                    <a:pt x="239" y="372"/>
                    <a:pt x="244" y="380"/>
                  </a:cubicBezTo>
                  <a:cubicBezTo>
                    <a:pt x="243" y="395"/>
                    <a:pt x="244" y="409"/>
                    <a:pt x="239" y="422"/>
                  </a:cubicBezTo>
                  <a:cubicBezTo>
                    <a:pt x="238" y="439"/>
                    <a:pt x="238" y="431"/>
                    <a:pt x="238" y="447"/>
                  </a:cubicBezTo>
                </a:path>
              </a:pathLst>
            </a:custGeom>
            <a:solidFill>
              <a:schemeClr val="tx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45" name="Freeform 264"/>
            <p:cNvSpPr>
              <a:spLocks/>
            </p:cNvSpPr>
            <p:nvPr/>
          </p:nvSpPr>
          <p:spPr bwMode="auto">
            <a:xfrm>
              <a:off x="463" y="4029"/>
              <a:ext cx="81" cy="66"/>
            </a:xfrm>
            <a:custGeom>
              <a:avLst/>
              <a:gdLst>
                <a:gd name="T0" fmla="*/ 58 w 81"/>
                <a:gd name="T1" fmla="*/ 15 h 66"/>
                <a:gd name="T2" fmla="*/ 39 w 81"/>
                <a:gd name="T3" fmla="*/ 5 h 66"/>
                <a:gd name="T4" fmla="*/ 4 w 81"/>
                <a:gd name="T5" fmla="*/ 14 h 66"/>
                <a:gd name="T6" fmla="*/ 21 w 81"/>
                <a:gd name="T7" fmla="*/ 59 h 66"/>
                <a:gd name="T8" fmla="*/ 48 w 81"/>
                <a:gd name="T9" fmla="*/ 63 h 66"/>
                <a:gd name="T10" fmla="*/ 75 w 81"/>
                <a:gd name="T11" fmla="*/ 56 h 66"/>
                <a:gd name="T12" fmla="*/ 81 w 81"/>
                <a:gd name="T13" fmla="*/ 39 h 66"/>
                <a:gd name="T14" fmla="*/ 63 w 81"/>
                <a:gd name="T15" fmla="*/ 21 h 66"/>
                <a:gd name="T16" fmla="*/ 58 w 81"/>
                <a:gd name="T17" fmla="*/ 1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66"/>
                <a:gd name="T29" fmla="*/ 81 w 81"/>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66">
                  <a:moveTo>
                    <a:pt x="58" y="15"/>
                  </a:moveTo>
                  <a:cubicBezTo>
                    <a:pt x="52" y="10"/>
                    <a:pt x="47" y="6"/>
                    <a:pt x="39" y="5"/>
                  </a:cubicBezTo>
                  <a:cubicBezTo>
                    <a:pt x="21" y="6"/>
                    <a:pt x="12" y="0"/>
                    <a:pt x="4" y="14"/>
                  </a:cubicBezTo>
                  <a:cubicBezTo>
                    <a:pt x="0" y="30"/>
                    <a:pt x="7" y="50"/>
                    <a:pt x="21" y="59"/>
                  </a:cubicBezTo>
                  <a:cubicBezTo>
                    <a:pt x="28" y="63"/>
                    <a:pt x="40" y="61"/>
                    <a:pt x="48" y="63"/>
                  </a:cubicBezTo>
                  <a:cubicBezTo>
                    <a:pt x="60" y="62"/>
                    <a:pt x="70" y="66"/>
                    <a:pt x="75" y="56"/>
                  </a:cubicBezTo>
                  <a:cubicBezTo>
                    <a:pt x="76" y="48"/>
                    <a:pt x="78" y="46"/>
                    <a:pt x="81" y="39"/>
                  </a:cubicBezTo>
                  <a:cubicBezTo>
                    <a:pt x="77" y="28"/>
                    <a:pt x="71" y="27"/>
                    <a:pt x="63" y="21"/>
                  </a:cubicBezTo>
                  <a:cubicBezTo>
                    <a:pt x="62" y="19"/>
                    <a:pt x="58" y="7"/>
                    <a:pt x="58" y="15"/>
                  </a:cubicBezTo>
                  <a:close/>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46" name="Freeform 265"/>
            <p:cNvSpPr>
              <a:spLocks/>
            </p:cNvSpPr>
            <p:nvPr/>
          </p:nvSpPr>
          <p:spPr bwMode="auto">
            <a:xfrm>
              <a:off x="521" y="3845"/>
              <a:ext cx="152" cy="272"/>
            </a:xfrm>
            <a:custGeom>
              <a:avLst/>
              <a:gdLst>
                <a:gd name="T0" fmla="*/ 29 w 152"/>
                <a:gd name="T1" fmla="*/ 7 h 272"/>
                <a:gd name="T2" fmla="*/ 14 w 152"/>
                <a:gd name="T3" fmla="*/ 9 h 272"/>
                <a:gd name="T4" fmla="*/ 26 w 152"/>
                <a:gd name="T5" fmla="*/ 109 h 272"/>
                <a:gd name="T6" fmla="*/ 33 w 152"/>
                <a:gd name="T7" fmla="*/ 130 h 272"/>
                <a:gd name="T8" fmla="*/ 41 w 152"/>
                <a:gd name="T9" fmla="*/ 154 h 272"/>
                <a:gd name="T10" fmla="*/ 39 w 152"/>
                <a:gd name="T11" fmla="*/ 213 h 272"/>
                <a:gd name="T12" fmla="*/ 29 w 152"/>
                <a:gd name="T13" fmla="*/ 225 h 272"/>
                <a:gd name="T14" fmla="*/ 21 w 152"/>
                <a:gd name="T15" fmla="*/ 241 h 272"/>
                <a:gd name="T16" fmla="*/ 45 w 152"/>
                <a:gd name="T17" fmla="*/ 252 h 272"/>
                <a:gd name="T18" fmla="*/ 71 w 152"/>
                <a:gd name="T19" fmla="*/ 268 h 272"/>
                <a:gd name="T20" fmla="*/ 111 w 152"/>
                <a:gd name="T21" fmla="*/ 261 h 272"/>
                <a:gd name="T22" fmla="*/ 119 w 152"/>
                <a:gd name="T23" fmla="*/ 246 h 272"/>
                <a:gd name="T24" fmla="*/ 138 w 152"/>
                <a:gd name="T25" fmla="*/ 219 h 272"/>
                <a:gd name="T26" fmla="*/ 135 w 152"/>
                <a:gd name="T27" fmla="*/ 135 h 272"/>
                <a:gd name="T28" fmla="*/ 123 w 152"/>
                <a:gd name="T29" fmla="*/ 112 h 272"/>
                <a:gd name="T30" fmla="*/ 117 w 152"/>
                <a:gd name="T31" fmla="*/ 93 h 272"/>
                <a:gd name="T32" fmla="*/ 125 w 152"/>
                <a:gd name="T33" fmla="*/ 58 h 272"/>
                <a:gd name="T34" fmla="*/ 137 w 152"/>
                <a:gd name="T35" fmla="*/ 39 h 272"/>
                <a:gd name="T36" fmla="*/ 138 w 152"/>
                <a:gd name="T37" fmla="*/ 16 h 272"/>
                <a:gd name="T38" fmla="*/ 119 w 152"/>
                <a:gd name="T39" fmla="*/ 21 h 272"/>
                <a:gd name="T40" fmla="*/ 84 w 152"/>
                <a:gd name="T41" fmla="*/ 15 h 272"/>
                <a:gd name="T42" fmla="*/ 63 w 152"/>
                <a:gd name="T43" fmla="*/ 6 h 272"/>
                <a:gd name="T44" fmla="*/ 29 w 152"/>
                <a:gd name="T45" fmla="*/ 7 h 2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272"/>
                <a:gd name="T71" fmla="*/ 152 w 152"/>
                <a:gd name="T72" fmla="*/ 272 h 2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272">
                  <a:moveTo>
                    <a:pt x="29" y="7"/>
                  </a:moveTo>
                  <a:cubicBezTo>
                    <a:pt x="24" y="8"/>
                    <a:pt x="15" y="4"/>
                    <a:pt x="14" y="9"/>
                  </a:cubicBezTo>
                  <a:cubicBezTo>
                    <a:pt x="0" y="93"/>
                    <a:pt x="7" y="71"/>
                    <a:pt x="26" y="109"/>
                  </a:cubicBezTo>
                  <a:cubicBezTo>
                    <a:pt x="27" y="116"/>
                    <a:pt x="29" y="124"/>
                    <a:pt x="33" y="130"/>
                  </a:cubicBezTo>
                  <a:cubicBezTo>
                    <a:pt x="35" y="139"/>
                    <a:pt x="37" y="146"/>
                    <a:pt x="41" y="154"/>
                  </a:cubicBezTo>
                  <a:cubicBezTo>
                    <a:pt x="40" y="174"/>
                    <a:pt x="41" y="193"/>
                    <a:pt x="39" y="213"/>
                  </a:cubicBezTo>
                  <a:cubicBezTo>
                    <a:pt x="39" y="213"/>
                    <a:pt x="30" y="224"/>
                    <a:pt x="29" y="225"/>
                  </a:cubicBezTo>
                  <a:cubicBezTo>
                    <a:pt x="26" y="230"/>
                    <a:pt x="21" y="241"/>
                    <a:pt x="21" y="241"/>
                  </a:cubicBezTo>
                  <a:cubicBezTo>
                    <a:pt x="24" y="262"/>
                    <a:pt x="28" y="254"/>
                    <a:pt x="45" y="252"/>
                  </a:cubicBezTo>
                  <a:cubicBezTo>
                    <a:pt x="78" y="254"/>
                    <a:pt x="51" y="255"/>
                    <a:pt x="71" y="268"/>
                  </a:cubicBezTo>
                  <a:cubicBezTo>
                    <a:pt x="97" y="267"/>
                    <a:pt x="97" y="272"/>
                    <a:pt x="111" y="261"/>
                  </a:cubicBezTo>
                  <a:cubicBezTo>
                    <a:pt x="113" y="255"/>
                    <a:pt x="115" y="251"/>
                    <a:pt x="119" y="246"/>
                  </a:cubicBezTo>
                  <a:cubicBezTo>
                    <a:pt x="120" y="238"/>
                    <a:pt x="132" y="225"/>
                    <a:pt x="138" y="219"/>
                  </a:cubicBezTo>
                  <a:cubicBezTo>
                    <a:pt x="147" y="193"/>
                    <a:pt x="152" y="158"/>
                    <a:pt x="135" y="135"/>
                  </a:cubicBezTo>
                  <a:cubicBezTo>
                    <a:pt x="133" y="127"/>
                    <a:pt x="127" y="119"/>
                    <a:pt x="123" y="112"/>
                  </a:cubicBezTo>
                  <a:cubicBezTo>
                    <a:pt x="122" y="106"/>
                    <a:pt x="120" y="99"/>
                    <a:pt x="117" y="93"/>
                  </a:cubicBezTo>
                  <a:cubicBezTo>
                    <a:pt x="118" y="82"/>
                    <a:pt x="114" y="65"/>
                    <a:pt x="125" y="58"/>
                  </a:cubicBezTo>
                  <a:cubicBezTo>
                    <a:pt x="130" y="52"/>
                    <a:pt x="132" y="45"/>
                    <a:pt x="137" y="39"/>
                  </a:cubicBezTo>
                  <a:cubicBezTo>
                    <a:pt x="139" y="28"/>
                    <a:pt x="140" y="31"/>
                    <a:pt x="138" y="16"/>
                  </a:cubicBezTo>
                  <a:cubicBezTo>
                    <a:pt x="122" y="19"/>
                    <a:pt x="128" y="17"/>
                    <a:pt x="119" y="21"/>
                  </a:cubicBezTo>
                  <a:cubicBezTo>
                    <a:pt x="91" y="19"/>
                    <a:pt x="100" y="18"/>
                    <a:pt x="84" y="15"/>
                  </a:cubicBezTo>
                  <a:cubicBezTo>
                    <a:pt x="77" y="10"/>
                    <a:pt x="71" y="8"/>
                    <a:pt x="63" y="6"/>
                  </a:cubicBezTo>
                  <a:cubicBezTo>
                    <a:pt x="50" y="0"/>
                    <a:pt x="60" y="4"/>
                    <a:pt x="29" y="7"/>
                  </a:cubicBezTo>
                  <a:close/>
                </a:path>
              </a:pathLst>
            </a:custGeom>
            <a:solidFill>
              <a:schemeClr val="bg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47" name="Freeform 266"/>
            <p:cNvSpPr>
              <a:spLocks/>
            </p:cNvSpPr>
            <p:nvPr/>
          </p:nvSpPr>
          <p:spPr bwMode="auto">
            <a:xfrm>
              <a:off x="582" y="3832"/>
              <a:ext cx="63" cy="52"/>
            </a:xfrm>
            <a:custGeom>
              <a:avLst/>
              <a:gdLst>
                <a:gd name="T0" fmla="*/ 63 w 63"/>
                <a:gd name="T1" fmla="*/ 19 h 52"/>
                <a:gd name="T2" fmla="*/ 42 w 63"/>
                <a:gd name="T3" fmla="*/ 4 h 52"/>
                <a:gd name="T4" fmla="*/ 20 w 63"/>
                <a:gd name="T5" fmla="*/ 13 h 52"/>
                <a:gd name="T6" fmla="*/ 51 w 63"/>
                <a:gd name="T7" fmla="*/ 37 h 52"/>
                <a:gd name="T8" fmla="*/ 63 w 63"/>
                <a:gd name="T9" fmla="*/ 19 h 52"/>
                <a:gd name="T10" fmla="*/ 0 60000 65536"/>
                <a:gd name="T11" fmla="*/ 0 60000 65536"/>
                <a:gd name="T12" fmla="*/ 0 60000 65536"/>
                <a:gd name="T13" fmla="*/ 0 60000 65536"/>
                <a:gd name="T14" fmla="*/ 0 60000 65536"/>
                <a:gd name="T15" fmla="*/ 0 w 63"/>
                <a:gd name="T16" fmla="*/ 0 h 52"/>
                <a:gd name="T17" fmla="*/ 63 w 63"/>
                <a:gd name="T18" fmla="*/ 52 h 52"/>
              </a:gdLst>
              <a:ahLst/>
              <a:cxnLst>
                <a:cxn ang="T10">
                  <a:pos x="T0" y="T1"/>
                </a:cxn>
                <a:cxn ang="T11">
                  <a:pos x="T2" y="T3"/>
                </a:cxn>
                <a:cxn ang="T12">
                  <a:pos x="T4" y="T5"/>
                </a:cxn>
                <a:cxn ang="T13">
                  <a:pos x="T6" y="T7"/>
                </a:cxn>
                <a:cxn ang="T14">
                  <a:pos x="T8" y="T9"/>
                </a:cxn>
              </a:cxnLst>
              <a:rect l="T15" t="T16" r="T17" b="T18"/>
              <a:pathLst>
                <a:path w="63" h="52">
                  <a:moveTo>
                    <a:pt x="63" y="19"/>
                  </a:moveTo>
                  <a:cubicBezTo>
                    <a:pt x="59" y="11"/>
                    <a:pt x="51" y="6"/>
                    <a:pt x="42" y="4"/>
                  </a:cubicBezTo>
                  <a:cubicBezTo>
                    <a:pt x="34" y="0"/>
                    <a:pt x="26" y="8"/>
                    <a:pt x="20" y="13"/>
                  </a:cubicBezTo>
                  <a:cubicBezTo>
                    <a:pt x="0" y="52"/>
                    <a:pt x="30" y="41"/>
                    <a:pt x="51" y="37"/>
                  </a:cubicBezTo>
                  <a:cubicBezTo>
                    <a:pt x="54" y="31"/>
                    <a:pt x="55" y="15"/>
                    <a:pt x="63" y="19"/>
                  </a:cubicBezTo>
                  <a:close/>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48" name="Freeform 267"/>
            <p:cNvSpPr>
              <a:spLocks/>
            </p:cNvSpPr>
            <p:nvPr/>
          </p:nvSpPr>
          <p:spPr bwMode="auto">
            <a:xfrm>
              <a:off x="405" y="3918"/>
              <a:ext cx="73" cy="110"/>
            </a:xfrm>
            <a:custGeom>
              <a:avLst/>
              <a:gdLst>
                <a:gd name="T0" fmla="*/ 8 w 73"/>
                <a:gd name="T1" fmla="*/ 0 h 110"/>
                <a:gd name="T2" fmla="*/ 38 w 73"/>
                <a:gd name="T3" fmla="*/ 20 h 110"/>
                <a:gd name="T4" fmla="*/ 50 w 73"/>
                <a:gd name="T5" fmla="*/ 47 h 110"/>
                <a:gd name="T6" fmla="*/ 54 w 73"/>
                <a:gd name="T7" fmla="*/ 65 h 110"/>
                <a:gd name="T8" fmla="*/ 62 w 73"/>
                <a:gd name="T9" fmla="*/ 75 h 110"/>
                <a:gd name="T10" fmla="*/ 70 w 73"/>
                <a:gd name="T11" fmla="*/ 105 h 110"/>
                <a:gd name="T12" fmla="*/ 71 w 73"/>
                <a:gd name="T13" fmla="*/ 110 h 110"/>
                <a:gd name="T14" fmla="*/ 68 w 73"/>
                <a:gd name="T15" fmla="*/ 105 h 110"/>
                <a:gd name="T16" fmla="*/ 48 w 73"/>
                <a:gd name="T17" fmla="*/ 86 h 110"/>
                <a:gd name="T18" fmla="*/ 33 w 73"/>
                <a:gd name="T19" fmla="*/ 69 h 110"/>
                <a:gd name="T20" fmla="*/ 18 w 73"/>
                <a:gd name="T21" fmla="*/ 44 h 110"/>
                <a:gd name="T22" fmla="*/ 12 w 73"/>
                <a:gd name="T23" fmla="*/ 29 h 110"/>
                <a:gd name="T24" fmla="*/ 8 w 73"/>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10"/>
                <a:gd name="T41" fmla="*/ 73 w 73"/>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10">
                  <a:moveTo>
                    <a:pt x="8" y="0"/>
                  </a:moveTo>
                  <a:cubicBezTo>
                    <a:pt x="27" y="2"/>
                    <a:pt x="32" y="2"/>
                    <a:pt x="38" y="20"/>
                  </a:cubicBezTo>
                  <a:cubicBezTo>
                    <a:pt x="39" y="28"/>
                    <a:pt x="43" y="43"/>
                    <a:pt x="50" y="47"/>
                  </a:cubicBezTo>
                  <a:cubicBezTo>
                    <a:pt x="51" y="52"/>
                    <a:pt x="51" y="61"/>
                    <a:pt x="54" y="65"/>
                  </a:cubicBezTo>
                  <a:cubicBezTo>
                    <a:pt x="56" y="69"/>
                    <a:pt x="62" y="75"/>
                    <a:pt x="62" y="75"/>
                  </a:cubicBezTo>
                  <a:cubicBezTo>
                    <a:pt x="66" y="85"/>
                    <a:pt x="65" y="96"/>
                    <a:pt x="70" y="105"/>
                  </a:cubicBezTo>
                  <a:cubicBezTo>
                    <a:pt x="70" y="107"/>
                    <a:pt x="73" y="110"/>
                    <a:pt x="71" y="110"/>
                  </a:cubicBezTo>
                  <a:cubicBezTo>
                    <a:pt x="69" y="110"/>
                    <a:pt x="69" y="106"/>
                    <a:pt x="68" y="105"/>
                  </a:cubicBezTo>
                  <a:cubicBezTo>
                    <a:pt x="62" y="99"/>
                    <a:pt x="55" y="92"/>
                    <a:pt x="48" y="86"/>
                  </a:cubicBezTo>
                  <a:cubicBezTo>
                    <a:pt x="44" y="80"/>
                    <a:pt x="39" y="73"/>
                    <a:pt x="33" y="69"/>
                  </a:cubicBezTo>
                  <a:cubicBezTo>
                    <a:pt x="27" y="61"/>
                    <a:pt x="22" y="53"/>
                    <a:pt x="18" y="44"/>
                  </a:cubicBezTo>
                  <a:cubicBezTo>
                    <a:pt x="17" y="38"/>
                    <a:pt x="15" y="34"/>
                    <a:pt x="12" y="29"/>
                  </a:cubicBezTo>
                  <a:cubicBezTo>
                    <a:pt x="10" y="17"/>
                    <a:pt x="0" y="9"/>
                    <a:pt x="8" y="0"/>
                  </a:cubicBezTo>
                  <a:close/>
                </a:path>
              </a:pathLst>
            </a:custGeom>
            <a:solidFill>
              <a:schemeClr val="bg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49" name="Freeform 268"/>
            <p:cNvSpPr>
              <a:spLocks/>
            </p:cNvSpPr>
            <p:nvPr/>
          </p:nvSpPr>
          <p:spPr bwMode="auto">
            <a:xfrm>
              <a:off x="394" y="3769"/>
              <a:ext cx="94" cy="145"/>
            </a:xfrm>
            <a:custGeom>
              <a:avLst/>
              <a:gdLst>
                <a:gd name="T0" fmla="*/ 94 w 94"/>
                <a:gd name="T1" fmla="*/ 70 h 145"/>
                <a:gd name="T2" fmla="*/ 82 w 94"/>
                <a:gd name="T3" fmla="*/ 80 h 145"/>
                <a:gd name="T4" fmla="*/ 71 w 94"/>
                <a:gd name="T5" fmla="*/ 106 h 145"/>
                <a:gd name="T6" fmla="*/ 58 w 94"/>
                <a:gd name="T7" fmla="*/ 115 h 145"/>
                <a:gd name="T8" fmla="*/ 32 w 94"/>
                <a:gd name="T9" fmla="*/ 145 h 145"/>
                <a:gd name="T10" fmla="*/ 20 w 94"/>
                <a:gd name="T11" fmla="*/ 136 h 145"/>
                <a:gd name="T12" fmla="*/ 7 w 94"/>
                <a:gd name="T13" fmla="*/ 131 h 145"/>
                <a:gd name="T14" fmla="*/ 13 w 94"/>
                <a:gd name="T15" fmla="*/ 113 h 145"/>
                <a:gd name="T16" fmla="*/ 10 w 94"/>
                <a:gd name="T17" fmla="*/ 40 h 145"/>
                <a:gd name="T18" fmla="*/ 2 w 94"/>
                <a:gd name="T19" fmla="*/ 26 h 145"/>
                <a:gd name="T20" fmla="*/ 10 w 94"/>
                <a:gd name="T21" fmla="*/ 10 h 145"/>
                <a:gd name="T22" fmla="*/ 50 w 94"/>
                <a:gd name="T23" fmla="*/ 17 h 145"/>
                <a:gd name="T24" fmla="*/ 68 w 94"/>
                <a:gd name="T25" fmla="*/ 26 h 145"/>
                <a:gd name="T26" fmla="*/ 70 w 94"/>
                <a:gd name="T27" fmla="*/ 52 h 145"/>
                <a:gd name="T28" fmla="*/ 82 w 94"/>
                <a:gd name="T29" fmla="*/ 53 h 145"/>
                <a:gd name="T30" fmla="*/ 87 w 94"/>
                <a:gd name="T31" fmla="*/ 62 h 145"/>
                <a:gd name="T32" fmla="*/ 94 w 94"/>
                <a:gd name="T33" fmla="*/ 70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145"/>
                <a:gd name="T53" fmla="*/ 94 w 94"/>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145">
                  <a:moveTo>
                    <a:pt x="94" y="70"/>
                  </a:moveTo>
                  <a:cubicBezTo>
                    <a:pt x="91" y="77"/>
                    <a:pt x="89" y="79"/>
                    <a:pt x="82" y="80"/>
                  </a:cubicBezTo>
                  <a:cubicBezTo>
                    <a:pt x="73" y="87"/>
                    <a:pt x="77" y="97"/>
                    <a:pt x="71" y="106"/>
                  </a:cubicBezTo>
                  <a:cubicBezTo>
                    <a:pt x="68" y="111"/>
                    <a:pt x="62" y="111"/>
                    <a:pt x="58" y="115"/>
                  </a:cubicBezTo>
                  <a:cubicBezTo>
                    <a:pt x="49" y="124"/>
                    <a:pt x="44" y="138"/>
                    <a:pt x="32" y="145"/>
                  </a:cubicBezTo>
                  <a:cubicBezTo>
                    <a:pt x="28" y="139"/>
                    <a:pt x="27" y="137"/>
                    <a:pt x="20" y="136"/>
                  </a:cubicBezTo>
                  <a:cubicBezTo>
                    <a:pt x="16" y="134"/>
                    <a:pt x="11" y="133"/>
                    <a:pt x="7" y="131"/>
                  </a:cubicBezTo>
                  <a:cubicBezTo>
                    <a:pt x="8" y="124"/>
                    <a:pt x="9" y="119"/>
                    <a:pt x="13" y="113"/>
                  </a:cubicBezTo>
                  <a:cubicBezTo>
                    <a:pt x="17" y="90"/>
                    <a:pt x="32" y="56"/>
                    <a:pt x="10" y="40"/>
                  </a:cubicBezTo>
                  <a:cubicBezTo>
                    <a:pt x="8" y="35"/>
                    <a:pt x="5" y="31"/>
                    <a:pt x="2" y="26"/>
                  </a:cubicBezTo>
                  <a:cubicBezTo>
                    <a:pt x="5" y="9"/>
                    <a:pt x="0" y="12"/>
                    <a:pt x="10" y="10"/>
                  </a:cubicBezTo>
                  <a:cubicBezTo>
                    <a:pt x="24" y="0"/>
                    <a:pt x="37" y="15"/>
                    <a:pt x="50" y="17"/>
                  </a:cubicBezTo>
                  <a:cubicBezTo>
                    <a:pt x="54" y="27"/>
                    <a:pt x="57" y="25"/>
                    <a:pt x="68" y="26"/>
                  </a:cubicBezTo>
                  <a:cubicBezTo>
                    <a:pt x="69" y="35"/>
                    <a:pt x="66" y="44"/>
                    <a:pt x="70" y="52"/>
                  </a:cubicBezTo>
                  <a:cubicBezTo>
                    <a:pt x="72" y="56"/>
                    <a:pt x="78" y="52"/>
                    <a:pt x="82" y="53"/>
                  </a:cubicBezTo>
                  <a:cubicBezTo>
                    <a:pt x="83" y="53"/>
                    <a:pt x="86" y="61"/>
                    <a:pt x="87" y="62"/>
                  </a:cubicBezTo>
                  <a:cubicBezTo>
                    <a:pt x="88" y="69"/>
                    <a:pt x="87" y="77"/>
                    <a:pt x="94" y="70"/>
                  </a:cubicBezTo>
                  <a:close/>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50" name="Freeform 269"/>
            <p:cNvSpPr>
              <a:spLocks/>
            </p:cNvSpPr>
            <p:nvPr/>
          </p:nvSpPr>
          <p:spPr bwMode="auto">
            <a:xfrm>
              <a:off x="324" y="3690"/>
              <a:ext cx="146" cy="92"/>
            </a:xfrm>
            <a:custGeom>
              <a:avLst/>
              <a:gdLst>
                <a:gd name="T0" fmla="*/ 129 w 146"/>
                <a:gd name="T1" fmla="*/ 12 h 92"/>
                <a:gd name="T2" fmla="*/ 86 w 146"/>
                <a:gd name="T3" fmla="*/ 41 h 92"/>
                <a:gd name="T4" fmla="*/ 60 w 146"/>
                <a:gd name="T5" fmla="*/ 47 h 92"/>
                <a:gd name="T6" fmla="*/ 32 w 146"/>
                <a:gd name="T7" fmla="*/ 60 h 92"/>
                <a:gd name="T8" fmla="*/ 9 w 146"/>
                <a:gd name="T9" fmla="*/ 66 h 92"/>
                <a:gd name="T10" fmla="*/ 12 w 146"/>
                <a:gd name="T11" fmla="*/ 92 h 92"/>
                <a:gd name="T12" fmla="*/ 35 w 146"/>
                <a:gd name="T13" fmla="*/ 83 h 92"/>
                <a:gd name="T14" fmla="*/ 69 w 146"/>
                <a:gd name="T15" fmla="*/ 69 h 92"/>
                <a:gd name="T16" fmla="*/ 87 w 146"/>
                <a:gd name="T17" fmla="*/ 66 h 92"/>
                <a:gd name="T18" fmla="*/ 125 w 146"/>
                <a:gd name="T19" fmla="*/ 42 h 92"/>
                <a:gd name="T20" fmla="*/ 140 w 146"/>
                <a:gd name="T21" fmla="*/ 30 h 92"/>
                <a:gd name="T22" fmla="*/ 143 w 146"/>
                <a:gd name="T23" fmla="*/ 3 h 92"/>
                <a:gd name="T24" fmla="*/ 129 w 146"/>
                <a:gd name="T25" fmla="*/ 12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
                <a:gd name="T40" fmla="*/ 0 h 92"/>
                <a:gd name="T41" fmla="*/ 146 w 146"/>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 h="92">
                  <a:moveTo>
                    <a:pt x="129" y="12"/>
                  </a:moveTo>
                  <a:cubicBezTo>
                    <a:pt x="114" y="19"/>
                    <a:pt x="100" y="37"/>
                    <a:pt x="86" y="41"/>
                  </a:cubicBezTo>
                  <a:cubicBezTo>
                    <a:pt x="78" y="43"/>
                    <a:pt x="68" y="43"/>
                    <a:pt x="60" y="47"/>
                  </a:cubicBezTo>
                  <a:cubicBezTo>
                    <a:pt x="50" y="52"/>
                    <a:pt x="43" y="58"/>
                    <a:pt x="32" y="60"/>
                  </a:cubicBezTo>
                  <a:cubicBezTo>
                    <a:pt x="25" y="64"/>
                    <a:pt x="17" y="65"/>
                    <a:pt x="9" y="66"/>
                  </a:cubicBezTo>
                  <a:cubicBezTo>
                    <a:pt x="0" y="73"/>
                    <a:pt x="0" y="88"/>
                    <a:pt x="12" y="92"/>
                  </a:cubicBezTo>
                  <a:cubicBezTo>
                    <a:pt x="21" y="90"/>
                    <a:pt x="25" y="85"/>
                    <a:pt x="35" y="83"/>
                  </a:cubicBezTo>
                  <a:cubicBezTo>
                    <a:pt x="46" y="77"/>
                    <a:pt x="56" y="72"/>
                    <a:pt x="69" y="69"/>
                  </a:cubicBezTo>
                  <a:cubicBezTo>
                    <a:pt x="75" y="68"/>
                    <a:pt x="87" y="66"/>
                    <a:pt x="87" y="66"/>
                  </a:cubicBezTo>
                  <a:cubicBezTo>
                    <a:pt x="102" y="58"/>
                    <a:pt x="108" y="46"/>
                    <a:pt x="125" y="42"/>
                  </a:cubicBezTo>
                  <a:cubicBezTo>
                    <a:pt x="130" y="38"/>
                    <a:pt x="135" y="35"/>
                    <a:pt x="140" y="30"/>
                  </a:cubicBezTo>
                  <a:cubicBezTo>
                    <a:pt x="143" y="13"/>
                    <a:pt x="146" y="32"/>
                    <a:pt x="143" y="3"/>
                  </a:cubicBezTo>
                  <a:cubicBezTo>
                    <a:pt x="126" y="5"/>
                    <a:pt x="127" y="0"/>
                    <a:pt x="129" y="12"/>
                  </a:cubicBezTo>
                  <a:close/>
                </a:path>
              </a:pathLst>
            </a:custGeom>
            <a:solidFill>
              <a:schemeClr val="accent2"/>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51" name="Freeform 270"/>
            <p:cNvSpPr>
              <a:spLocks/>
            </p:cNvSpPr>
            <p:nvPr/>
          </p:nvSpPr>
          <p:spPr bwMode="auto">
            <a:xfrm>
              <a:off x="270" y="3690"/>
              <a:ext cx="125" cy="113"/>
            </a:xfrm>
            <a:custGeom>
              <a:avLst/>
              <a:gdLst>
                <a:gd name="T0" fmla="*/ 107 w 125"/>
                <a:gd name="T1" fmla="*/ 8 h 113"/>
                <a:gd name="T2" fmla="*/ 86 w 125"/>
                <a:gd name="T3" fmla="*/ 9 h 113"/>
                <a:gd name="T4" fmla="*/ 69 w 125"/>
                <a:gd name="T5" fmla="*/ 12 h 113"/>
                <a:gd name="T6" fmla="*/ 51 w 125"/>
                <a:gd name="T7" fmla="*/ 21 h 113"/>
                <a:gd name="T8" fmla="*/ 23 w 125"/>
                <a:gd name="T9" fmla="*/ 39 h 113"/>
                <a:gd name="T10" fmla="*/ 11 w 125"/>
                <a:gd name="T11" fmla="*/ 44 h 113"/>
                <a:gd name="T12" fmla="*/ 8 w 125"/>
                <a:gd name="T13" fmla="*/ 62 h 113"/>
                <a:gd name="T14" fmla="*/ 26 w 125"/>
                <a:gd name="T15" fmla="*/ 113 h 113"/>
                <a:gd name="T16" fmla="*/ 30 w 125"/>
                <a:gd name="T17" fmla="*/ 92 h 113"/>
                <a:gd name="T18" fmla="*/ 56 w 125"/>
                <a:gd name="T19" fmla="*/ 50 h 113"/>
                <a:gd name="T20" fmla="*/ 83 w 125"/>
                <a:gd name="T21" fmla="*/ 39 h 113"/>
                <a:gd name="T22" fmla="*/ 111 w 125"/>
                <a:gd name="T23" fmla="*/ 23 h 113"/>
                <a:gd name="T24" fmla="*/ 125 w 125"/>
                <a:gd name="T25" fmla="*/ 8 h 113"/>
                <a:gd name="T26" fmla="*/ 89 w 125"/>
                <a:gd name="T27" fmla="*/ 5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113"/>
                <a:gd name="T44" fmla="*/ 125 w 125"/>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113">
                  <a:moveTo>
                    <a:pt x="107" y="8"/>
                  </a:moveTo>
                  <a:cubicBezTo>
                    <a:pt x="100" y="8"/>
                    <a:pt x="93" y="8"/>
                    <a:pt x="86" y="9"/>
                  </a:cubicBezTo>
                  <a:cubicBezTo>
                    <a:pt x="80" y="10"/>
                    <a:pt x="69" y="12"/>
                    <a:pt x="69" y="12"/>
                  </a:cubicBezTo>
                  <a:cubicBezTo>
                    <a:pt x="64" y="16"/>
                    <a:pt x="57" y="20"/>
                    <a:pt x="51" y="21"/>
                  </a:cubicBezTo>
                  <a:cubicBezTo>
                    <a:pt x="49" y="33"/>
                    <a:pt x="34" y="38"/>
                    <a:pt x="23" y="39"/>
                  </a:cubicBezTo>
                  <a:cubicBezTo>
                    <a:pt x="22" y="39"/>
                    <a:pt x="12" y="41"/>
                    <a:pt x="11" y="44"/>
                  </a:cubicBezTo>
                  <a:cubicBezTo>
                    <a:pt x="9" y="50"/>
                    <a:pt x="8" y="62"/>
                    <a:pt x="8" y="62"/>
                  </a:cubicBezTo>
                  <a:cubicBezTo>
                    <a:pt x="9" y="98"/>
                    <a:pt x="0" y="104"/>
                    <a:pt x="26" y="113"/>
                  </a:cubicBezTo>
                  <a:cubicBezTo>
                    <a:pt x="36" y="108"/>
                    <a:pt x="31" y="103"/>
                    <a:pt x="30" y="92"/>
                  </a:cubicBezTo>
                  <a:cubicBezTo>
                    <a:pt x="32" y="64"/>
                    <a:pt x="29" y="52"/>
                    <a:pt x="56" y="50"/>
                  </a:cubicBezTo>
                  <a:cubicBezTo>
                    <a:pt x="66" y="43"/>
                    <a:pt x="70" y="41"/>
                    <a:pt x="83" y="39"/>
                  </a:cubicBezTo>
                  <a:cubicBezTo>
                    <a:pt x="92" y="32"/>
                    <a:pt x="100" y="25"/>
                    <a:pt x="111" y="23"/>
                  </a:cubicBezTo>
                  <a:cubicBezTo>
                    <a:pt x="119" y="18"/>
                    <a:pt x="120" y="15"/>
                    <a:pt x="125" y="8"/>
                  </a:cubicBezTo>
                  <a:cubicBezTo>
                    <a:pt x="111" y="0"/>
                    <a:pt x="122" y="5"/>
                    <a:pt x="89" y="5"/>
                  </a:cubicBezTo>
                </a:path>
              </a:pathLst>
            </a:custGeom>
            <a:solidFill>
              <a:srgbClr val="CC0000"/>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52" name="Freeform 271"/>
            <p:cNvSpPr>
              <a:spLocks/>
            </p:cNvSpPr>
            <p:nvPr/>
          </p:nvSpPr>
          <p:spPr bwMode="auto">
            <a:xfrm>
              <a:off x="578" y="3906"/>
              <a:ext cx="37" cy="90"/>
            </a:xfrm>
            <a:custGeom>
              <a:avLst/>
              <a:gdLst>
                <a:gd name="T0" fmla="*/ 34 w 37"/>
                <a:gd name="T1" fmla="*/ 15 h 90"/>
                <a:gd name="T2" fmla="*/ 21 w 37"/>
                <a:gd name="T3" fmla="*/ 0 h 90"/>
                <a:gd name="T4" fmla="*/ 15 w 37"/>
                <a:gd name="T5" fmla="*/ 23 h 90"/>
                <a:gd name="T6" fmla="*/ 10 w 37"/>
                <a:gd name="T7" fmla="*/ 78 h 90"/>
                <a:gd name="T8" fmla="*/ 25 w 37"/>
                <a:gd name="T9" fmla="*/ 89 h 90"/>
                <a:gd name="T10" fmla="*/ 36 w 37"/>
                <a:gd name="T11" fmla="*/ 20 h 90"/>
                <a:gd name="T12" fmla="*/ 34 w 37"/>
                <a:gd name="T13" fmla="*/ 15 h 90"/>
                <a:gd name="T14" fmla="*/ 0 60000 65536"/>
                <a:gd name="T15" fmla="*/ 0 60000 65536"/>
                <a:gd name="T16" fmla="*/ 0 60000 65536"/>
                <a:gd name="T17" fmla="*/ 0 60000 65536"/>
                <a:gd name="T18" fmla="*/ 0 60000 65536"/>
                <a:gd name="T19" fmla="*/ 0 60000 65536"/>
                <a:gd name="T20" fmla="*/ 0 60000 65536"/>
                <a:gd name="T21" fmla="*/ 0 w 37"/>
                <a:gd name="T22" fmla="*/ 0 h 90"/>
                <a:gd name="T23" fmla="*/ 37 w 37"/>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90">
                  <a:moveTo>
                    <a:pt x="34" y="15"/>
                  </a:moveTo>
                  <a:cubicBezTo>
                    <a:pt x="32" y="5"/>
                    <a:pt x="28" y="5"/>
                    <a:pt x="21" y="0"/>
                  </a:cubicBezTo>
                  <a:cubicBezTo>
                    <a:pt x="9" y="3"/>
                    <a:pt x="0" y="14"/>
                    <a:pt x="15" y="23"/>
                  </a:cubicBezTo>
                  <a:cubicBezTo>
                    <a:pt x="18" y="42"/>
                    <a:pt x="28" y="67"/>
                    <a:pt x="10" y="78"/>
                  </a:cubicBezTo>
                  <a:cubicBezTo>
                    <a:pt x="13" y="90"/>
                    <a:pt x="15" y="84"/>
                    <a:pt x="25" y="89"/>
                  </a:cubicBezTo>
                  <a:cubicBezTo>
                    <a:pt x="37" y="69"/>
                    <a:pt x="25" y="41"/>
                    <a:pt x="36" y="20"/>
                  </a:cubicBezTo>
                  <a:cubicBezTo>
                    <a:pt x="34" y="14"/>
                    <a:pt x="34" y="12"/>
                    <a:pt x="34" y="15"/>
                  </a:cubicBezTo>
                  <a:close/>
                </a:path>
              </a:pathLst>
            </a:custGeom>
            <a:solidFill>
              <a:srgbClr val="CC0000"/>
            </a:solidFill>
            <a:ln w="9525">
              <a:solidFill>
                <a:srgbClr val="FFCCCC"/>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53" name="Oval 272"/>
            <p:cNvSpPr>
              <a:spLocks noChangeArrowheads="1"/>
            </p:cNvSpPr>
            <p:nvPr/>
          </p:nvSpPr>
          <p:spPr bwMode="auto">
            <a:xfrm>
              <a:off x="420" y="3797"/>
              <a:ext cx="27" cy="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54" name="Line 273"/>
            <p:cNvSpPr>
              <a:spLocks noChangeShapeType="1"/>
            </p:cNvSpPr>
            <p:nvPr/>
          </p:nvSpPr>
          <p:spPr bwMode="auto">
            <a:xfrm flipH="1" flipV="1">
              <a:off x="431" y="3864"/>
              <a:ext cx="24" cy="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grpSp>
      <p:grpSp>
        <p:nvGrpSpPr>
          <p:cNvPr id="2090255" name="Group 274"/>
          <p:cNvGrpSpPr>
            <a:grpSpLocks/>
          </p:cNvGrpSpPr>
          <p:nvPr/>
        </p:nvGrpSpPr>
        <p:grpSpPr bwMode="auto">
          <a:xfrm>
            <a:off x="4118635" y="2805007"/>
            <a:ext cx="393700" cy="600075"/>
            <a:chOff x="149" y="2881"/>
            <a:chExt cx="439" cy="671"/>
          </a:xfrm>
        </p:grpSpPr>
        <p:sp>
          <p:nvSpPr>
            <p:cNvPr id="2090256" name="Freeform 275"/>
            <p:cNvSpPr>
              <a:spLocks/>
            </p:cNvSpPr>
            <p:nvPr/>
          </p:nvSpPr>
          <p:spPr bwMode="auto">
            <a:xfrm>
              <a:off x="264" y="3098"/>
              <a:ext cx="324" cy="454"/>
            </a:xfrm>
            <a:custGeom>
              <a:avLst/>
              <a:gdLst>
                <a:gd name="T0" fmla="*/ 37 w 324"/>
                <a:gd name="T1" fmla="*/ 3 h 454"/>
                <a:gd name="T2" fmla="*/ 68 w 324"/>
                <a:gd name="T3" fmla="*/ 16 h 454"/>
                <a:gd name="T4" fmla="*/ 93 w 324"/>
                <a:gd name="T5" fmla="*/ 36 h 454"/>
                <a:gd name="T6" fmla="*/ 128 w 324"/>
                <a:gd name="T7" fmla="*/ 51 h 454"/>
                <a:gd name="T8" fmla="*/ 171 w 324"/>
                <a:gd name="T9" fmla="*/ 57 h 454"/>
                <a:gd name="T10" fmla="*/ 183 w 324"/>
                <a:gd name="T11" fmla="*/ 52 h 454"/>
                <a:gd name="T12" fmla="*/ 197 w 324"/>
                <a:gd name="T13" fmla="*/ 39 h 454"/>
                <a:gd name="T14" fmla="*/ 215 w 324"/>
                <a:gd name="T15" fmla="*/ 40 h 454"/>
                <a:gd name="T16" fmla="*/ 233 w 324"/>
                <a:gd name="T17" fmla="*/ 57 h 454"/>
                <a:gd name="T18" fmla="*/ 242 w 324"/>
                <a:gd name="T19" fmla="*/ 78 h 454"/>
                <a:gd name="T20" fmla="*/ 254 w 324"/>
                <a:gd name="T21" fmla="*/ 103 h 454"/>
                <a:gd name="T22" fmla="*/ 261 w 324"/>
                <a:gd name="T23" fmla="*/ 156 h 454"/>
                <a:gd name="T24" fmla="*/ 266 w 324"/>
                <a:gd name="T25" fmla="*/ 183 h 454"/>
                <a:gd name="T26" fmla="*/ 279 w 324"/>
                <a:gd name="T27" fmla="*/ 208 h 454"/>
                <a:gd name="T28" fmla="*/ 293 w 324"/>
                <a:gd name="T29" fmla="*/ 259 h 454"/>
                <a:gd name="T30" fmla="*/ 299 w 324"/>
                <a:gd name="T31" fmla="*/ 273 h 454"/>
                <a:gd name="T32" fmla="*/ 309 w 324"/>
                <a:gd name="T33" fmla="*/ 331 h 454"/>
                <a:gd name="T34" fmla="*/ 317 w 324"/>
                <a:gd name="T35" fmla="*/ 357 h 454"/>
                <a:gd name="T36" fmla="*/ 312 w 324"/>
                <a:gd name="T37" fmla="*/ 397 h 454"/>
                <a:gd name="T38" fmla="*/ 297 w 324"/>
                <a:gd name="T39" fmla="*/ 408 h 454"/>
                <a:gd name="T40" fmla="*/ 200 w 324"/>
                <a:gd name="T41" fmla="*/ 421 h 454"/>
                <a:gd name="T42" fmla="*/ 177 w 324"/>
                <a:gd name="T43" fmla="*/ 429 h 454"/>
                <a:gd name="T44" fmla="*/ 168 w 324"/>
                <a:gd name="T45" fmla="*/ 442 h 454"/>
                <a:gd name="T46" fmla="*/ 150 w 324"/>
                <a:gd name="T47" fmla="*/ 453 h 454"/>
                <a:gd name="T48" fmla="*/ 126 w 324"/>
                <a:gd name="T49" fmla="*/ 445 h 454"/>
                <a:gd name="T50" fmla="*/ 119 w 324"/>
                <a:gd name="T51" fmla="*/ 408 h 454"/>
                <a:gd name="T52" fmla="*/ 86 w 324"/>
                <a:gd name="T53" fmla="*/ 420 h 454"/>
                <a:gd name="T54" fmla="*/ 66 w 324"/>
                <a:gd name="T55" fmla="*/ 418 h 454"/>
                <a:gd name="T56" fmla="*/ 57 w 324"/>
                <a:gd name="T57" fmla="*/ 411 h 454"/>
                <a:gd name="T58" fmla="*/ 66 w 324"/>
                <a:gd name="T59" fmla="*/ 393 h 454"/>
                <a:gd name="T60" fmla="*/ 69 w 324"/>
                <a:gd name="T61" fmla="*/ 358 h 454"/>
                <a:gd name="T62" fmla="*/ 71 w 324"/>
                <a:gd name="T63" fmla="*/ 238 h 454"/>
                <a:gd name="T64" fmla="*/ 77 w 324"/>
                <a:gd name="T65" fmla="*/ 213 h 454"/>
                <a:gd name="T66" fmla="*/ 72 w 324"/>
                <a:gd name="T67" fmla="*/ 144 h 454"/>
                <a:gd name="T68" fmla="*/ 55 w 324"/>
                <a:gd name="T69" fmla="*/ 132 h 454"/>
                <a:gd name="T70" fmla="*/ 0 w 324"/>
                <a:gd name="T71" fmla="*/ 112 h 454"/>
                <a:gd name="T72" fmla="*/ 6 w 324"/>
                <a:gd name="T73" fmla="*/ 93 h 454"/>
                <a:gd name="T74" fmla="*/ 12 w 324"/>
                <a:gd name="T75" fmla="*/ 78 h 454"/>
                <a:gd name="T76" fmla="*/ 30 w 324"/>
                <a:gd name="T77" fmla="*/ 24 h 454"/>
                <a:gd name="T78" fmla="*/ 36 w 324"/>
                <a:gd name="T79" fmla="*/ 4 h 454"/>
                <a:gd name="T80" fmla="*/ 42 w 324"/>
                <a:gd name="T81" fmla="*/ 3 h 454"/>
                <a:gd name="T82" fmla="*/ 37 w 324"/>
                <a:gd name="T83" fmla="*/ 3 h 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4"/>
                <a:gd name="T127" fmla="*/ 0 h 454"/>
                <a:gd name="T128" fmla="*/ 324 w 324"/>
                <a:gd name="T129" fmla="*/ 454 h 4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4" h="454">
                  <a:moveTo>
                    <a:pt x="37" y="3"/>
                  </a:moveTo>
                  <a:cubicBezTo>
                    <a:pt x="62" y="4"/>
                    <a:pt x="60" y="0"/>
                    <a:pt x="68" y="16"/>
                  </a:cubicBezTo>
                  <a:cubicBezTo>
                    <a:pt x="70" y="26"/>
                    <a:pt x="84" y="32"/>
                    <a:pt x="93" y="36"/>
                  </a:cubicBezTo>
                  <a:cubicBezTo>
                    <a:pt x="97" y="51"/>
                    <a:pt x="114" y="49"/>
                    <a:pt x="128" y="51"/>
                  </a:cubicBezTo>
                  <a:cubicBezTo>
                    <a:pt x="139" y="66"/>
                    <a:pt x="153" y="58"/>
                    <a:pt x="171" y="57"/>
                  </a:cubicBezTo>
                  <a:cubicBezTo>
                    <a:pt x="175" y="55"/>
                    <a:pt x="179" y="54"/>
                    <a:pt x="183" y="52"/>
                  </a:cubicBezTo>
                  <a:cubicBezTo>
                    <a:pt x="190" y="49"/>
                    <a:pt x="185" y="41"/>
                    <a:pt x="197" y="39"/>
                  </a:cubicBezTo>
                  <a:cubicBezTo>
                    <a:pt x="202" y="36"/>
                    <a:pt x="215" y="40"/>
                    <a:pt x="215" y="40"/>
                  </a:cubicBezTo>
                  <a:cubicBezTo>
                    <a:pt x="222" y="45"/>
                    <a:pt x="225" y="52"/>
                    <a:pt x="233" y="57"/>
                  </a:cubicBezTo>
                  <a:cubicBezTo>
                    <a:pt x="239" y="65"/>
                    <a:pt x="233" y="73"/>
                    <a:pt x="242" y="78"/>
                  </a:cubicBezTo>
                  <a:cubicBezTo>
                    <a:pt x="243" y="86"/>
                    <a:pt x="249" y="96"/>
                    <a:pt x="254" y="103"/>
                  </a:cubicBezTo>
                  <a:cubicBezTo>
                    <a:pt x="256" y="121"/>
                    <a:pt x="253" y="140"/>
                    <a:pt x="261" y="156"/>
                  </a:cubicBezTo>
                  <a:cubicBezTo>
                    <a:pt x="263" y="165"/>
                    <a:pt x="263" y="174"/>
                    <a:pt x="266" y="183"/>
                  </a:cubicBezTo>
                  <a:cubicBezTo>
                    <a:pt x="267" y="201"/>
                    <a:pt x="268" y="197"/>
                    <a:pt x="279" y="208"/>
                  </a:cubicBezTo>
                  <a:cubicBezTo>
                    <a:pt x="281" y="229"/>
                    <a:pt x="281" y="243"/>
                    <a:pt x="293" y="259"/>
                  </a:cubicBezTo>
                  <a:cubicBezTo>
                    <a:pt x="294" y="265"/>
                    <a:pt x="297" y="268"/>
                    <a:pt x="299" y="273"/>
                  </a:cubicBezTo>
                  <a:cubicBezTo>
                    <a:pt x="299" y="284"/>
                    <a:pt x="294" y="320"/>
                    <a:pt x="309" y="331"/>
                  </a:cubicBezTo>
                  <a:cubicBezTo>
                    <a:pt x="313" y="340"/>
                    <a:pt x="315" y="347"/>
                    <a:pt x="317" y="357"/>
                  </a:cubicBezTo>
                  <a:cubicBezTo>
                    <a:pt x="317" y="362"/>
                    <a:pt x="324" y="395"/>
                    <a:pt x="312" y="397"/>
                  </a:cubicBezTo>
                  <a:cubicBezTo>
                    <a:pt x="306" y="400"/>
                    <a:pt x="303" y="404"/>
                    <a:pt x="297" y="408"/>
                  </a:cubicBezTo>
                  <a:cubicBezTo>
                    <a:pt x="283" y="426"/>
                    <a:pt x="201" y="421"/>
                    <a:pt x="200" y="421"/>
                  </a:cubicBezTo>
                  <a:cubicBezTo>
                    <a:pt x="192" y="424"/>
                    <a:pt x="186" y="427"/>
                    <a:pt x="177" y="429"/>
                  </a:cubicBezTo>
                  <a:cubicBezTo>
                    <a:pt x="176" y="437"/>
                    <a:pt x="175" y="438"/>
                    <a:pt x="168" y="442"/>
                  </a:cubicBezTo>
                  <a:cubicBezTo>
                    <a:pt x="163" y="448"/>
                    <a:pt x="157" y="449"/>
                    <a:pt x="150" y="453"/>
                  </a:cubicBezTo>
                  <a:cubicBezTo>
                    <a:pt x="140" y="452"/>
                    <a:pt x="131" y="454"/>
                    <a:pt x="126" y="445"/>
                  </a:cubicBezTo>
                  <a:cubicBezTo>
                    <a:pt x="124" y="432"/>
                    <a:pt x="130" y="416"/>
                    <a:pt x="119" y="408"/>
                  </a:cubicBezTo>
                  <a:cubicBezTo>
                    <a:pt x="96" y="409"/>
                    <a:pt x="100" y="409"/>
                    <a:pt x="86" y="420"/>
                  </a:cubicBezTo>
                  <a:cubicBezTo>
                    <a:pt x="79" y="419"/>
                    <a:pt x="72" y="420"/>
                    <a:pt x="66" y="418"/>
                  </a:cubicBezTo>
                  <a:cubicBezTo>
                    <a:pt x="62" y="417"/>
                    <a:pt x="57" y="411"/>
                    <a:pt x="57" y="411"/>
                  </a:cubicBezTo>
                  <a:cubicBezTo>
                    <a:pt x="50" y="400"/>
                    <a:pt x="52" y="395"/>
                    <a:pt x="66" y="393"/>
                  </a:cubicBezTo>
                  <a:cubicBezTo>
                    <a:pt x="79" y="380"/>
                    <a:pt x="69" y="393"/>
                    <a:pt x="69" y="358"/>
                  </a:cubicBezTo>
                  <a:cubicBezTo>
                    <a:pt x="69" y="318"/>
                    <a:pt x="70" y="278"/>
                    <a:pt x="71" y="238"/>
                  </a:cubicBezTo>
                  <a:cubicBezTo>
                    <a:pt x="71" y="229"/>
                    <a:pt x="77" y="213"/>
                    <a:pt x="77" y="213"/>
                  </a:cubicBezTo>
                  <a:cubicBezTo>
                    <a:pt x="79" y="204"/>
                    <a:pt x="88" y="147"/>
                    <a:pt x="72" y="144"/>
                  </a:cubicBezTo>
                  <a:cubicBezTo>
                    <a:pt x="65" y="141"/>
                    <a:pt x="61" y="136"/>
                    <a:pt x="55" y="132"/>
                  </a:cubicBezTo>
                  <a:cubicBezTo>
                    <a:pt x="50" y="108"/>
                    <a:pt x="18" y="113"/>
                    <a:pt x="0" y="112"/>
                  </a:cubicBezTo>
                  <a:cubicBezTo>
                    <a:pt x="1" y="103"/>
                    <a:pt x="1" y="100"/>
                    <a:pt x="6" y="93"/>
                  </a:cubicBezTo>
                  <a:cubicBezTo>
                    <a:pt x="7" y="87"/>
                    <a:pt x="9" y="83"/>
                    <a:pt x="12" y="78"/>
                  </a:cubicBezTo>
                  <a:cubicBezTo>
                    <a:pt x="20" y="40"/>
                    <a:pt x="12" y="48"/>
                    <a:pt x="30" y="24"/>
                  </a:cubicBezTo>
                  <a:cubicBezTo>
                    <a:pt x="31" y="12"/>
                    <a:pt x="26" y="8"/>
                    <a:pt x="36" y="4"/>
                  </a:cubicBezTo>
                  <a:cubicBezTo>
                    <a:pt x="38" y="3"/>
                    <a:pt x="41" y="4"/>
                    <a:pt x="42" y="3"/>
                  </a:cubicBezTo>
                  <a:cubicBezTo>
                    <a:pt x="43" y="2"/>
                    <a:pt x="39" y="3"/>
                    <a:pt x="37" y="3"/>
                  </a:cubicBezTo>
                  <a:close/>
                </a:path>
              </a:pathLst>
            </a:custGeom>
            <a:solidFill>
              <a:schemeClr val="tx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57" name="Freeform 276"/>
            <p:cNvSpPr>
              <a:spLocks/>
            </p:cNvSpPr>
            <p:nvPr/>
          </p:nvSpPr>
          <p:spPr bwMode="auto">
            <a:xfrm>
              <a:off x="325" y="2969"/>
              <a:ext cx="168" cy="200"/>
            </a:xfrm>
            <a:custGeom>
              <a:avLst/>
              <a:gdLst>
                <a:gd name="T0" fmla="*/ 134 w 168"/>
                <a:gd name="T1" fmla="*/ 171 h 200"/>
                <a:gd name="T2" fmla="*/ 125 w 168"/>
                <a:gd name="T3" fmla="*/ 156 h 200"/>
                <a:gd name="T4" fmla="*/ 127 w 168"/>
                <a:gd name="T5" fmla="*/ 115 h 200"/>
                <a:gd name="T6" fmla="*/ 137 w 168"/>
                <a:gd name="T7" fmla="*/ 106 h 200"/>
                <a:gd name="T8" fmla="*/ 158 w 168"/>
                <a:gd name="T9" fmla="*/ 67 h 200"/>
                <a:gd name="T10" fmla="*/ 163 w 168"/>
                <a:gd name="T11" fmla="*/ 33 h 200"/>
                <a:gd name="T12" fmla="*/ 149 w 168"/>
                <a:gd name="T13" fmla="*/ 25 h 200"/>
                <a:gd name="T14" fmla="*/ 116 w 168"/>
                <a:gd name="T15" fmla="*/ 6 h 200"/>
                <a:gd name="T16" fmla="*/ 101 w 168"/>
                <a:gd name="T17" fmla="*/ 0 h 200"/>
                <a:gd name="T18" fmla="*/ 68 w 168"/>
                <a:gd name="T19" fmla="*/ 4 h 200"/>
                <a:gd name="T20" fmla="*/ 13 w 168"/>
                <a:gd name="T21" fmla="*/ 19 h 200"/>
                <a:gd name="T22" fmla="*/ 5 w 168"/>
                <a:gd name="T23" fmla="*/ 40 h 200"/>
                <a:gd name="T24" fmla="*/ 11 w 168"/>
                <a:gd name="T25" fmla="*/ 75 h 200"/>
                <a:gd name="T26" fmla="*/ 32 w 168"/>
                <a:gd name="T27" fmla="*/ 97 h 200"/>
                <a:gd name="T28" fmla="*/ 52 w 168"/>
                <a:gd name="T29" fmla="*/ 181 h 200"/>
                <a:gd name="T30" fmla="*/ 71 w 168"/>
                <a:gd name="T31" fmla="*/ 190 h 200"/>
                <a:gd name="T32" fmla="*/ 127 w 168"/>
                <a:gd name="T33" fmla="*/ 184 h 200"/>
                <a:gd name="T34" fmla="*/ 134 w 168"/>
                <a:gd name="T35" fmla="*/ 171 h 2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8"/>
                <a:gd name="T55" fmla="*/ 0 h 200"/>
                <a:gd name="T56" fmla="*/ 168 w 168"/>
                <a:gd name="T57" fmla="*/ 200 h 2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8" h="200">
                  <a:moveTo>
                    <a:pt x="134" y="171"/>
                  </a:moveTo>
                  <a:cubicBezTo>
                    <a:pt x="131" y="166"/>
                    <a:pt x="129" y="161"/>
                    <a:pt x="125" y="156"/>
                  </a:cubicBezTo>
                  <a:cubicBezTo>
                    <a:pt x="122" y="142"/>
                    <a:pt x="122" y="128"/>
                    <a:pt x="127" y="115"/>
                  </a:cubicBezTo>
                  <a:cubicBezTo>
                    <a:pt x="128" y="106"/>
                    <a:pt x="130" y="109"/>
                    <a:pt x="137" y="106"/>
                  </a:cubicBezTo>
                  <a:cubicBezTo>
                    <a:pt x="147" y="86"/>
                    <a:pt x="139" y="81"/>
                    <a:pt x="158" y="67"/>
                  </a:cubicBezTo>
                  <a:cubicBezTo>
                    <a:pt x="166" y="50"/>
                    <a:pt x="168" y="74"/>
                    <a:pt x="163" y="33"/>
                  </a:cubicBezTo>
                  <a:cubicBezTo>
                    <a:pt x="162" y="26"/>
                    <a:pt x="154" y="27"/>
                    <a:pt x="149" y="25"/>
                  </a:cubicBezTo>
                  <a:cubicBezTo>
                    <a:pt x="137" y="20"/>
                    <a:pt x="129" y="9"/>
                    <a:pt x="116" y="6"/>
                  </a:cubicBezTo>
                  <a:cubicBezTo>
                    <a:pt x="111" y="2"/>
                    <a:pt x="107" y="1"/>
                    <a:pt x="101" y="0"/>
                  </a:cubicBezTo>
                  <a:cubicBezTo>
                    <a:pt x="79" y="1"/>
                    <a:pt x="82" y="1"/>
                    <a:pt x="68" y="4"/>
                  </a:cubicBezTo>
                  <a:cubicBezTo>
                    <a:pt x="48" y="19"/>
                    <a:pt x="41" y="18"/>
                    <a:pt x="13" y="19"/>
                  </a:cubicBezTo>
                  <a:cubicBezTo>
                    <a:pt x="6" y="26"/>
                    <a:pt x="9" y="32"/>
                    <a:pt x="5" y="40"/>
                  </a:cubicBezTo>
                  <a:cubicBezTo>
                    <a:pt x="3" y="52"/>
                    <a:pt x="0" y="67"/>
                    <a:pt x="11" y="75"/>
                  </a:cubicBezTo>
                  <a:cubicBezTo>
                    <a:pt x="22" y="96"/>
                    <a:pt x="1" y="95"/>
                    <a:pt x="32" y="97"/>
                  </a:cubicBezTo>
                  <a:cubicBezTo>
                    <a:pt x="33" y="119"/>
                    <a:pt x="25" y="178"/>
                    <a:pt x="52" y="181"/>
                  </a:cubicBezTo>
                  <a:cubicBezTo>
                    <a:pt x="59" y="184"/>
                    <a:pt x="64" y="189"/>
                    <a:pt x="71" y="190"/>
                  </a:cubicBezTo>
                  <a:cubicBezTo>
                    <a:pt x="90" y="190"/>
                    <a:pt x="118" y="200"/>
                    <a:pt x="127" y="184"/>
                  </a:cubicBezTo>
                  <a:cubicBezTo>
                    <a:pt x="131" y="178"/>
                    <a:pt x="127" y="176"/>
                    <a:pt x="134" y="171"/>
                  </a:cubicBezTo>
                  <a:close/>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58" name="Freeform 277"/>
            <p:cNvSpPr>
              <a:spLocks/>
            </p:cNvSpPr>
            <p:nvPr/>
          </p:nvSpPr>
          <p:spPr bwMode="auto">
            <a:xfrm>
              <a:off x="149" y="3026"/>
              <a:ext cx="177" cy="302"/>
            </a:xfrm>
            <a:custGeom>
              <a:avLst/>
              <a:gdLst>
                <a:gd name="T0" fmla="*/ 24 w 177"/>
                <a:gd name="T1" fmla="*/ 19 h 302"/>
                <a:gd name="T2" fmla="*/ 155 w 177"/>
                <a:gd name="T3" fmla="*/ 20 h 302"/>
                <a:gd name="T4" fmla="*/ 147 w 177"/>
                <a:gd name="T5" fmla="*/ 94 h 302"/>
                <a:gd name="T6" fmla="*/ 138 w 177"/>
                <a:gd name="T7" fmla="*/ 106 h 302"/>
                <a:gd name="T8" fmla="*/ 129 w 177"/>
                <a:gd name="T9" fmla="*/ 154 h 302"/>
                <a:gd name="T10" fmla="*/ 120 w 177"/>
                <a:gd name="T11" fmla="*/ 169 h 302"/>
                <a:gd name="T12" fmla="*/ 113 w 177"/>
                <a:gd name="T13" fmla="*/ 200 h 302"/>
                <a:gd name="T14" fmla="*/ 105 w 177"/>
                <a:gd name="T15" fmla="*/ 215 h 302"/>
                <a:gd name="T16" fmla="*/ 119 w 177"/>
                <a:gd name="T17" fmla="*/ 254 h 302"/>
                <a:gd name="T18" fmla="*/ 143 w 177"/>
                <a:gd name="T19" fmla="*/ 263 h 302"/>
                <a:gd name="T20" fmla="*/ 75 w 177"/>
                <a:gd name="T21" fmla="*/ 289 h 302"/>
                <a:gd name="T22" fmla="*/ 63 w 177"/>
                <a:gd name="T23" fmla="*/ 302 h 302"/>
                <a:gd name="T24" fmla="*/ 27 w 177"/>
                <a:gd name="T25" fmla="*/ 272 h 302"/>
                <a:gd name="T26" fmla="*/ 17 w 177"/>
                <a:gd name="T27" fmla="*/ 253 h 302"/>
                <a:gd name="T28" fmla="*/ 9 w 177"/>
                <a:gd name="T29" fmla="*/ 232 h 302"/>
                <a:gd name="T30" fmla="*/ 17 w 177"/>
                <a:gd name="T31" fmla="*/ 158 h 302"/>
                <a:gd name="T32" fmla="*/ 23 w 177"/>
                <a:gd name="T33" fmla="*/ 143 h 302"/>
                <a:gd name="T34" fmla="*/ 33 w 177"/>
                <a:gd name="T35" fmla="*/ 127 h 302"/>
                <a:gd name="T36" fmla="*/ 24 w 177"/>
                <a:gd name="T37" fmla="*/ 41 h 302"/>
                <a:gd name="T38" fmla="*/ 20 w 177"/>
                <a:gd name="T39" fmla="*/ 26 h 302"/>
                <a:gd name="T40" fmla="*/ 24 w 177"/>
                <a:gd name="T41" fmla="*/ 19 h 3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7"/>
                <a:gd name="T64" fmla="*/ 0 h 302"/>
                <a:gd name="T65" fmla="*/ 177 w 177"/>
                <a:gd name="T66" fmla="*/ 302 h 3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7" h="302">
                  <a:moveTo>
                    <a:pt x="24" y="19"/>
                  </a:moveTo>
                  <a:cubicBezTo>
                    <a:pt x="68" y="19"/>
                    <a:pt x="116" y="0"/>
                    <a:pt x="155" y="20"/>
                  </a:cubicBezTo>
                  <a:cubicBezTo>
                    <a:pt x="177" y="31"/>
                    <a:pt x="168" y="81"/>
                    <a:pt x="147" y="94"/>
                  </a:cubicBezTo>
                  <a:cubicBezTo>
                    <a:pt x="143" y="99"/>
                    <a:pt x="140" y="100"/>
                    <a:pt x="138" y="106"/>
                  </a:cubicBezTo>
                  <a:cubicBezTo>
                    <a:pt x="136" y="121"/>
                    <a:pt x="143" y="145"/>
                    <a:pt x="129" y="154"/>
                  </a:cubicBezTo>
                  <a:cubicBezTo>
                    <a:pt x="125" y="159"/>
                    <a:pt x="122" y="163"/>
                    <a:pt x="120" y="169"/>
                  </a:cubicBezTo>
                  <a:cubicBezTo>
                    <a:pt x="118" y="180"/>
                    <a:pt x="123" y="193"/>
                    <a:pt x="113" y="200"/>
                  </a:cubicBezTo>
                  <a:cubicBezTo>
                    <a:pt x="110" y="205"/>
                    <a:pt x="105" y="215"/>
                    <a:pt x="105" y="215"/>
                  </a:cubicBezTo>
                  <a:cubicBezTo>
                    <a:pt x="101" y="235"/>
                    <a:pt x="98" y="252"/>
                    <a:pt x="119" y="254"/>
                  </a:cubicBezTo>
                  <a:cubicBezTo>
                    <a:pt x="127" y="258"/>
                    <a:pt x="139" y="254"/>
                    <a:pt x="143" y="263"/>
                  </a:cubicBezTo>
                  <a:cubicBezTo>
                    <a:pt x="149" y="300"/>
                    <a:pt x="100" y="288"/>
                    <a:pt x="75" y="289"/>
                  </a:cubicBezTo>
                  <a:cubicBezTo>
                    <a:pt x="69" y="294"/>
                    <a:pt x="71" y="300"/>
                    <a:pt x="63" y="302"/>
                  </a:cubicBezTo>
                  <a:cubicBezTo>
                    <a:pt x="47" y="300"/>
                    <a:pt x="33" y="287"/>
                    <a:pt x="27" y="272"/>
                  </a:cubicBezTo>
                  <a:cubicBezTo>
                    <a:pt x="26" y="261"/>
                    <a:pt x="26" y="259"/>
                    <a:pt x="17" y="253"/>
                  </a:cubicBezTo>
                  <a:cubicBezTo>
                    <a:pt x="13" y="246"/>
                    <a:pt x="11" y="240"/>
                    <a:pt x="9" y="232"/>
                  </a:cubicBezTo>
                  <a:cubicBezTo>
                    <a:pt x="11" y="158"/>
                    <a:pt x="0" y="186"/>
                    <a:pt x="17" y="158"/>
                  </a:cubicBezTo>
                  <a:cubicBezTo>
                    <a:pt x="18" y="152"/>
                    <a:pt x="20" y="149"/>
                    <a:pt x="23" y="143"/>
                  </a:cubicBezTo>
                  <a:cubicBezTo>
                    <a:pt x="24" y="135"/>
                    <a:pt x="28" y="132"/>
                    <a:pt x="33" y="127"/>
                  </a:cubicBezTo>
                  <a:cubicBezTo>
                    <a:pt x="45" y="97"/>
                    <a:pt x="44" y="64"/>
                    <a:pt x="24" y="41"/>
                  </a:cubicBezTo>
                  <a:cubicBezTo>
                    <a:pt x="23" y="36"/>
                    <a:pt x="21" y="31"/>
                    <a:pt x="20" y="26"/>
                  </a:cubicBezTo>
                  <a:cubicBezTo>
                    <a:pt x="21" y="12"/>
                    <a:pt x="19" y="11"/>
                    <a:pt x="24" y="19"/>
                  </a:cubicBezTo>
                  <a:close/>
                </a:path>
              </a:pathLst>
            </a:custGeom>
            <a:solidFill>
              <a:schemeClr val="bg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59" name="Freeform 278"/>
            <p:cNvSpPr>
              <a:spLocks/>
            </p:cNvSpPr>
            <p:nvPr/>
          </p:nvSpPr>
          <p:spPr bwMode="auto">
            <a:xfrm>
              <a:off x="268" y="3272"/>
              <a:ext cx="106" cy="69"/>
            </a:xfrm>
            <a:custGeom>
              <a:avLst/>
              <a:gdLst>
                <a:gd name="T0" fmla="*/ 91 w 106"/>
                <a:gd name="T1" fmla="*/ 36 h 69"/>
                <a:gd name="T2" fmla="*/ 77 w 106"/>
                <a:gd name="T3" fmla="*/ 28 h 69"/>
                <a:gd name="T4" fmla="*/ 65 w 106"/>
                <a:gd name="T5" fmla="*/ 15 h 69"/>
                <a:gd name="T6" fmla="*/ 53 w 106"/>
                <a:gd name="T7" fmla="*/ 0 h 69"/>
                <a:gd name="T8" fmla="*/ 9 w 106"/>
                <a:gd name="T9" fmla="*/ 4 h 69"/>
                <a:gd name="T10" fmla="*/ 0 w 106"/>
                <a:gd name="T11" fmla="*/ 22 h 69"/>
                <a:gd name="T12" fmla="*/ 35 w 106"/>
                <a:gd name="T13" fmla="*/ 54 h 69"/>
                <a:gd name="T14" fmla="*/ 64 w 106"/>
                <a:gd name="T15" fmla="*/ 69 h 69"/>
                <a:gd name="T16" fmla="*/ 89 w 106"/>
                <a:gd name="T17" fmla="*/ 67 h 69"/>
                <a:gd name="T18" fmla="*/ 74 w 106"/>
                <a:gd name="T19" fmla="*/ 25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69"/>
                <a:gd name="T32" fmla="*/ 106 w 106"/>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69">
                  <a:moveTo>
                    <a:pt x="91" y="36"/>
                  </a:moveTo>
                  <a:cubicBezTo>
                    <a:pt x="86" y="33"/>
                    <a:pt x="82" y="30"/>
                    <a:pt x="77" y="28"/>
                  </a:cubicBezTo>
                  <a:cubicBezTo>
                    <a:pt x="73" y="24"/>
                    <a:pt x="68" y="21"/>
                    <a:pt x="65" y="15"/>
                  </a:cubicBezTo>
                  <a:cubicBezTo>
                    <a:pt x="64" y="9"/>
                    <a:pt x="58" y="1"/>
                    <a:pt x="53" y="0"/>
                  </a:cubicBezTo>
                  <a:cubicBezTo>
                    <a:pt x="17" y="1"/>
                    <a:pt x="28" y="0"/>
                    <a:pt x="9" y="4"/>
                  </a:cubicBezTo>
                  <a:cubicBezTo>
                    <a:pt x="5" y="10"/>
                    <a:pt x="3" y="16"/>
                    <a:pt x="0" y="22"/>
                  </a:cubicBezTo>
                  <a:cubicBezTo>
                    <a:pt x="3" y="51"/>
                    <a:pt x="6" y="51"/>
                    <a:pt x="35" y="54"/>
                  </a:cubicBezTo>
                  <a:cubicBezTo>
                    <a:pt x="46" y="63"/>
                    <a:pt x="49" y="66"/>
                    <a:pt x="64" y="69"/>
                  </a:cubicBezTo>
                  <a:cubicBezTo>
                    <a:pt x="72" y="68"/>
                    <a:pt x="81" y="69"/>
                    <a:pt x="89" y="67"/>
                  </a:cubicBezTo>
                  <a:cubicBezTo>
                    <a:pt x="106" y="63"/>
                    <a:pt x="89" y="25"/>
                    <a:pt x="74" y="25"/>
                  </a:cubicBezTo>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60" name="Freeform 279"/>
            <p:cNvSpPr>
              <a:spLocks/>
            </p:cNvSpPr>
            <p:nvPr/>
          </p:nvSpPr>
          <p:spPr bwMode="auto">
            <a:xfrm>
              <a:off x="192" y="3020"/>
              <a:ext cx="54" cy="52"/>
            </a:xfrm>
            <a:custGeom>
              <a:avLst/>
              <a:gdLst>
                <a:gd name="T0" fmla="*/ 48 w 54"/>
                <a:gd name="T1" fmla="*/ 7 h 52"/>
                <a:gd name="T2" fmla="*/ 0 w 54"/>
                <a:gd name="T3" fmla="*/ 12 h 52"/>
                <a:gd name="T4" fmla="*/ 15 w 54"/>
                <a:gd name="T5" fmla="*/ 37 h 52"/>
                <a:gd name="T6" fmla="*/ 29 w 54"/>
                <a:gd name="T7" fmla="*/ 43 h 52"/>
                <a:gd name="T8" fmla="*/ 50 w 54"/>
                <a:gd name="T9" fmla="*/ 36 h 52"/>
                <a:gd name="T10" fmla="*/ 38 w 54"/>
                <a:gd name="T11" fmla="*/ 3 h 52"/>
                <a:gd name="T12" fmla="*/ 0 60000 65536"/>
                <a:gd name="T13" fmla="*/ 0 60000 65536"/>
                <a:gd name="T14" fmla="*/ 0 60000 65536"/>
                <a:gd name="T15" fmla="*/ 0 60000 65536"/>
                <a:gd name="T16" fmla="*/ 0 60000 65536"/>
                <a:gd name="T17" fmla="*/ 0 60000 65536"/>
                <a:gd name="T18" fmla="*/ 0 w 54"/>
                <a:gd name="T19" fmla="*/ 0 h 52"/>
                <a:gd name="T20" fmla="*/ 54 w 54"/>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4" h="52">
                  <a:moveTo>
                    <a:pt x="48" y="7"/>
                  </a:moveTo>
                  <a:cubicBezTo>
                    <a:pt x="38" y="7"/>
                    <a:pt x="5" y="0"/>
                    <a:pt x="0" y="12"/>
                  </a:cubicBezTo>
                  <a:cubicBezTo>
                    <a:pt x="3" y="23"/>
                    <a:pt x="2" y="35"/>
                    <a:pt x="15" y="37"/>
                  </a:cubicBezTo>
                  <a:cubicBezTo>
                    <a:pt x="20" y="40"/>
                    <a:pt x="23" y="42"/>
                    <a:pt x="29" y="43"/>
                  </a:cubicBezTo>
                  <a:cubicBezTo>
                    <a:pt x="41" y="52"/>
                    <a:pt x="45" y="45"/>
                    <a:pt x="50" y="36"/>
                  </a:cubicBezTo>
                  <a:cubicBezTo>
                    <a:pt x="53" y="20"/>
                    <a:pt x="54" y="8"/>
                    <a:pt x="38" y="3"/>
                  </a:cubicBezTo>
                </a:path>
              </a:pathLst>
            </a:custGeom>
            <a:solidFill>
              <a:srgbClr val="FFCC99"/>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61" name="Freeform 280"/>
            <p:cNvSpPr>
              <a:spLocks/>
            </p:cNvSpPr>
            <p:nvPr/>
          </p:nvSpPr>
          <p:spPr bwMode="auto">
            <a:xfrm>
              <a:off x="364" y="2881"/>
              <a:ext cx="219" cy="137"/>
            </a:xfrm>
            <a:custGeom>
              <a:avLst/>
              <a:gdLst>
                <a:gd name="T0" fmla="*/ 119 w 219"/>
                <a:gd name="T1" fmla="*/ 133 h 137"/>
                <a:gd name="T2" fmla="*/ 89 w 219"/>
                <a:gd name="T3" fmla="*/ 118 h 137"/>
                <a:gd name="T4" fmla="*/ 57 w 219"/>
                <a:gd name="T5" fmla="*/ 104 h 137"/>
                <a:gd name="T6" fmla="*/ 38 w 219"/>
                <a:gd name="T7" fmla="*/ 88 h 137"/>
                <a:gd name="T8" fmla="*/ 30 w 219"/>
                <a:gd name="T9" fmla="*/ 52 h 137"/>
                <a:gd name="T10" fmla="*/ 0 w 219"/>
                <a:gd name="T11" fmla="*/ 37 h 137"/>
                <a:gd name="T12" fmla="*/ 20 w 219"/>
                <a:gd name="T13" fmla="*/ 28 h 137"/>
                <a:gd name="T14" fmla="*/ 29 w 219"/>
                <a:gd name="T15" fmla="*/ 17 h 137"/>
                <a:gd name="T16" fmla="*/ 60 w 219"/>
                <a:gd name="T17" fmla="*/ 14 h 137"/>
                <a:gd name="T18" fmla="*/ 77 w 219"/>
                <a:gd name="T19" fmla="*/ 10 h 137"/>
                <a:gd name="T20" fmla="*/ 137 w 219"/>
                <a:gd name="T21" fmla="*/ 14 h 137"/>
                <a:gd name="T22" fmla="*/ 165 w 219"/>
                <a:gd name="T23" fmla="*/ 29 h 137"/>
                <a:gd name="T24" fmla="*/ 195 w 219"/>
                <a:gd name="T25" fmla="*/ 47 h 137"/>
                <a:gd name="T26" fmla="*/ 215 w 219"/>
                <a:gd name="T27" fmla="*/ 55 h 137"/>
                <a:gd name="T28" fmla="*/ 200 w 219"/>
                <a:gd name="T29" fmla="*/ 77 h 137"/>
                <a:gd name="T30" fmla="*/ 158 w 219"/>
                <a:gd name="T31" fmla="*/ 91 h 137"/>
                <a:gd name="T32" fmla="*/ 128 w 219"/>
                <a:gd name="T33" fmla="*/ 107 h 137"/>
                <a:gd name="T34" fmla="*/ 119 w 219"/>
                <a:gd name="T35" fmla="*/ 133 h 1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9"/>
                <a:gd name="T55" fmla="*/ 0 h 137"/>
                <a:gd name="T56" fmla="*/ 219 w 219"/>
                <a:gd name="T57" fmla="*/ 137 h 1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9" h="137">
                  <a:moveTo>
                    <a:pt x="119" y="133"/>
                  </a:moveTo>
                  <a:cubicBezTo>
                    <a:pt x="106" y="125"/>
                    <a:pt x="105" y="119"/>
                    <a:pt x="89" y="118"/>
                  </a:cubicBezTo>
                  <a:cubicBezTo>
                    <a:pt x="78" y="114"/>
                    <a:pt x="68" y="108"/>
                    <a:pt x="57" y="104"/>
                  </a:cubicBezTo>
                  <a:cubicBezTo>
                    <a:pt x="52" y="97"/>
                    <a:pt x="43" y="95"/>
                    <a:pt x="38" y="88"/>
                  </a:cubicBezTo>
                  <a:cubicBezTo>
                    <a:pt x="40" y="74"/>
                    <a:pt x="50" y="55"/>
                    <a:pt x="30" y="52"/>
                  </a:cubicBezTo>
                  <a:cubicBezTo>
                    <a:pt x="19" y="61"/>
                    <a:pt x="7" y="46"/>
                    <a:pt x="0" y="37"/>
                  </a:cubicBezTo>
                  <a:cubicBezTo>
                    <a:pt x="8" y="34"/>
                    <a:pt x="11" y="30"/>
                    <a:pt x="20" y="28"/>
                  </a:cubicBezTo>
                  <a:cubicBezTo>
                    <a:pt x="26" y="25"/>
                    <a:pt x="24" y="20"/>
                    <a:pt x="29" y="17"/>
                  </a:cubicBezTo>
                  <a:cubicBezTo>
                    <a:pt x="38" y="11"/>
                    <a:pt x="50" y="15"/>
                    <a:pt x="60" y="14"/>
                  </a:cubicBezTo>
                  <a:cubicBezTo>
                    <a:pt x="66" y="13"/>
                    <a:pt x="71" y="11"/>
                    <a:pt x="77" y="10"/>
                  </a:cubicBezTo>
                  <a:cubicBezTo>
                    <a:pt x="98" y="0"/>
                    <a:pt x="117" y="12"/>
                    <a:pt x="137" y="14"/>
                  </a:cubicBezTo>
                  <a:cubicBezTo>
                    <a:pt x="145" y="27"/>
                    <a:pt x="150" y="27"/>
                    <a:pt x="165" y="29"/>
                  </a:cubicBezTo>
                  <a:cubicBezTo>
                    <a:pt x="170" y="42"/>
                    <a:pt x="182" y="46"/>
                    <a:pt x="195" y="47"/>
                  </a:cubicBezTo>
                  <a:cubicBezTo>
                    <a:pt x="202" y="50"/>
                    <a:pt x="208" y="51"/>
                    <a:pt x="215" y="55"/>
                  </a:cubicBezTo>
                  <a:cubicBezTo>
                    <a:pt x="218" y="73"/>
                    <a:pt x="219" y="76"/>
                    <a:pt x="200" y="77"/>
                  </a:cubicBezTo>
                  <a:cubicBezTo>
                    <a:pt x="186" y="85"/>
                    <a:pt x="173" y="87"/>
                    <a:pt x="158" y="91"/>
                  </a:cubicBezTo>
                  <a:cubicBezTo>
                    <a:pt x="140" y="102"/>
                    <a:pt x="162" y="105"/>
                    <a:pt x="128" y="107"/>
                  </a:cubicBezTo>
                  <a:cubicBezTo>
                    <a:pt x="115" y="112"/>
                    <a:pt x="132" y="137"/>
                    <a:pt x="119" y="133"/>
                  </a:cubicBezTo>
                  <a:close/>
                </a:path>
              </a:pathLst>
            </a:custGeom>
            <a:solidFill>
              <a:schemeClr val="tx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62" name="Freeform 281"/>
            <p:cNvSpPr>
              <a:spLocks/>
            </p:cNvSpPr>
            <p:nvPr/>
          </p:nvSpPr>
          <p:spPr bwMode="auto">
            <a:xfrm>
              <a:off x="365" y="3155"/>
              <a:ext cx="77" cy="91"/>
            </a:xfrm>
            <a:custGeom>
              <a:avLst/>
              <a:gdLst>
                <a:gd name="T0" fmla="*/ 77 w 77"/>
                <a:gd name="T1" fmla="*/ 3 h 91"/>
                <a:gd name="T2" fmla="*/ 11 w 77"/>
                <a:gd name="T3" fmla="*/ 0 h 91"/>
                <a:gd name="T4" fmla="*/ 13 w 77"/>
                <a:gd name="T5" fmla="*/ 61 h 91"/>
                <a:gd name="T6" fmla="*/ 22 w 77"/>
                <a:gd name="T7" fmla="*/ 76 h 91"/>
                <a:gd name="T8" fmla="*/ 35 w 77"/>
                <a:gd name="T9" fmla="*/ 78 h 91"/>
                <a:gd name="T10" fmla="*/ 58 w 77"/>
                <a:gd name="T11" fmla="*/ 54 h 91"/>
                <a:gd name="T12" fmla="*/ 73 w 77"/>
                <a:gd name="T13" fmla="*/ 25 h 91"/>
                <a:gd name="T14" fmla="*/ 77 w 77"/>
                <a:gd name="T15" fmla="*/ 3 h 91"/>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91"/>
                <a:gd name="T26" fmla="*/ 77 w 77"/>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91">
                  <a:moveTo>
                    <a:pt x="77" y="3"/>
                  </a:moveTo>
                  <a:cubicBezTo>
                    <a:pt x="54" y="7"/>
                    <a:pt x="33" y="4"/>
                    <a:pt x="11" y="0"/>
                  </a:cubicBezTo>
                  <a:cubicBezTo>
                    <a:pt x="0" y="14"/>
                    <a:pt x="2" y="46"/>
                    <a:pt x="13" y="61"/>
                  </a:cubicBezTo>
                  <a:cubicBezTo>
                    <a:pt x="21" y="55"/>
                    <a:pt x="20" y="70"/>
                    <a:pt x="22" y="76"/>
                  </a:cubicBezTo>
                  <a:cubicBezTo>
                    <a:pt x="24" y="91"/>
                    <a:pt x="28" y="84"/>
                    <a:pt x="35" y="78"/>
                  </a:cubicBezTo>
                  <a:cubicBezTo>
                    <a:pt x="39" y="68"/>
                    <a:pt x="49" y="60"/>
                    <a:pt x="58" y="54"/>
                  </a:cubicBezTo>
                  <a:cubicBezTo>
                    <a:pt x="60" y="42"/>
                    <a:pt x="67" y="35"/>
                    <a:pt x="73" y="25"/>
                  </a:cubicBezTo>
                  <a:cubicBezTo>
                    <a:pt x="75" y="14"/>
                    <a:pt x="74" y="21"/>
                    <a:pt x="77" y="3"/>
                  </a:cubicBezTo>
                  <a:close/>
                </a:path>
              </a:pathLst>
            </a:custGeom>
            <a:solidFill>
              <a:schemeClr val="bg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63" name="Freeform 282"/>
            <p:cNvSpPr>
              <a:spLocks/>
            </p:cNvSpPr>
            <p:nvPr/>
          </p:nvSpPr>
          <p:spPr bwMode="auto">
            <a:xfrm>
              <a:off x="196" y="3092"/>
              <a:ext cx="43" cy="43"/>
            </a:xfrm>
            <a:custGeom>
              <a:avLst/>
              <a:gdLst>
                <a:gd name="T0" fmla="*/ 32 w 43"/>
                <a:gd name="T1" fmla="*/ 33 h 43"/>
                <a:gd name="T2" fmla="*/ 32 w 43"/>
                <a:gd name="T3" fmla="*/ 4 h 43"/>
                <a:gd name="T4" fmla="*/ 3 w 43"/>
                <a:gd name="T5" fmla="*/ 10 h 43"/>
                <a:gd name="T6" fmla="*/ 23 w 43"/>
                <a:gd name="T7" fmla="*/ 43 h 43"/>
                <a:gd name="T8" fmla="*/ 32 w 43"/>
                <a:gd name="T9" fmla="*/ 33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32" y="33"/>
                  </a:moveTo>
                  <a:cubicBezTo>
                    <a:pt x="40" y="27"/>
                    <a:pt x="43" y="10"/>
                    <a:pt x="32" y="4"/>
                  </a:cubicBezTo>
                  <a:cubicBezTo>
                    <a:pt x="22" y="5"/>
                    <a:pt x="4" y="0"/>
                    <a:pt x="3" y="10"/>
                  </a:cubicBezTo>
                  <a:cubicBezTo>
                    <a:pt x="0" y="28"/>
                    <a:pt x="6" y="40"/>
                    <a:pt x="23" y="43"/>
                  </a:cubicBezTo>
                  <a:cubicBezTo>
                    <a:pt x="31" y="42"/>
                    <a:pt x="38" y="41"/>
                    <a:pt x="32" y="33"/>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64" name="Freeform 283"/>
            <p:cNvSpPr>
              <a:spLocks/>
            </p:cNvSpPr>
            <p:nvPr/>
          </p:nvSpPr>
          <p:spPr bwMode="auto">
            <a:xfrm>
              <a:off x="199" y="3128"/>
              <a:ext cx="44" cy="80"/>
            </a:xfrm>
            <a:custGeom>
              <a:avLst/>
              <a:gdLst>
                <a:gd name="T0" fmla="*/ 11 w 44"/>
                <a:gd name="T1" fmla="*/ 0 h 80"/>
                <a:gd name="T2" fmla="*/ 20 w 44"/>
                <a:gd name="T3" fmla="*/ 24 h 80"/>
                <a:gd name="T4" fmla="*/ 11 w 44"/>
                <a:gd name="T5" fmla="*/ 42 h 80"/>
                <a:gd name="T6" fmla="*/ 0 w 44"/>
                <a:gd name="T7" fmla="*/ 60 h 80"/>
                <a:gd name="T8" fmla="*/ 14 w 44"/>
                <a:gd name="T9" fmla="*/ 73 h 80"/>
                <a:gd name="T10" fmla="*/ 27 w 44"/>
                <a:gd name="T11" fmla="*/ 72 h 80"/>
                <a:gd name="T12" fmla="*/ 36 w 44"/>
                <a:gd name="T13" fmla="*/ 61 h 80"/>
                <a:gd name="T14" fmla="*/ 27 w 44"/>
                <a:gd name="T15" fmla="*/ 18 h 80"/>
                <a:gd name="T16" fmla="*/ 11 w 44"/>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80"/>
                <a:gd name="T29" fmla="*/ 44 w 44"/>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80">
                  <a:moveTo>
                    <a:pt x="11" y="0"/>
                  </a:moveTo>
                  <a:cubicBezTo>
                    <a:pt x="12" y="12"/>
                    <a:pt x="11" y="17"/>
                    <a:pt x="20" y="24"/>
                  </a:cubicBezTo>
                  <a:cubicBezTo>
                    <a:pt x="18" y="34"/>
                    <a:pt x="19" y="38"/>
                    <a:pt x="11" y="42"/>
                  </a:cubicBezTo>
                  <a:cubicBezTo>
                    <a:pt x="7" y="48"/>
                    <a:pt x="3" y="53"/>
                    <a:pt x="0" y="60"/>
                  </a:cubicBezTo>
                  <a:cubicBezTo>
                    <a:pt x="2" y="75"/>
                    <a:pt x="1" y="80"/>
                    <a:pt x="14" y="73"/>
                  </a:cubicBezTo>
                  <a:cubicBezTo>
                    <a:pt x="16" y="57"/>
                    <a:pt x="17" y="67"/>
                    <a:pt x="27" y="72"/>
                  </a:cubicBezTo>
                  <a:cubicBezTo>
                    <a:pt x="34" y="70"/>
                    <a:pt x="35" y="68"/>
                    <a:pt x="36" y="61"/>
                  </a:cubicBezTo>
                  <a:cubicBezTo>
                    <a:pt x="36" y="50"/>
                    <a:pt x="44" y="21"/>
                    <a:pt x="27" y="18"/>
                  </a:cubicBezTo>
                  <a:cubicBezTo>
                    <a:pt x="24" y="13"/>
                    <a:pt x="16" y="1"/>
                    <a:pt x="11" y="0"/>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65" name="Freeform 284"/>
            <p:cNvSpPr>
              <a:spLocks/>
            </p:cNvSpPr>
            <p:nvPr/>
          </p:nvSpPr>
          <p:spPr bwMode="auto">
            <a:xfrm>
              <a:off x="453" y="2917"/>
              <a:ext cx="121" cy="111"/>
            </a:xfrm>
            <a:custGeom>
              <a:avLst/>
              <a:gdLst>
                <a:gd name="T0" fmla="*/ 104 w 121"/>
                <a:gd name="T1" fmla="*/ 39 h 111"/>
                <a:gd name="T2" fmla="*/ 84 w 121"/>
                <a:gd name="T3" fmla="*/ 25 h 111"/>
                <a:gd name="T4" fmla="*/ 51 w 121"/>
                <a:gd name="T5" fmla="*/ 12 h 111"/>
                <a:gd name="T6" fmla="*/ 11 w 121"/>
                <a:gd name="T7" fmla="*/ 0 h 111"/>
                <a:gd name="T8" fmla="*/ 14 w 121"/>
                <a:gd name="T9" fmla="*/ 10 h 111"/>
                <a:gd name="T10" fmla="*/ 18 w 121"/>
                <a:gd name="T11" fmla="*/ 12 h 111"/>
                <a:gd name="T12" fmla="*/ 27 w 121"/>
                <a:gd name="T13" fmla="*/ 13 h 111"/>
                <a:gd name="T14" fmla="*/ 47 w 121"/>
                <a:gd name="T15" fmla="*/ 25 h 111"/>
                <a:gd name="T16" fmla="*/ 69 w 121"/>
                <a:gd name="T17" fmla="*/ 34 h 111"/>
                <a:gd name="T18" fmla="*/ 84 w 121"/>
                <a:gd name="T19" fmla="*/ 40 h 111"/>
                <a:gd name="T20" fmla="*/ 96 w 121"/>
                <a:gd name="T21" fmla="*/ 58 h 111"/>
                <a:gd name="T22" fmla="*/ 99 w 121"/>
                <a:gd name="T23" fmla="*/ 111 h 111"/>
                <a:gd name="T24" fmla="*/ 117 w 121"/>
                <a:gd name="T25" fmla="*/ 88 h 111"/>
                <a:gd name="T26" fmla="*/ 107 w 121"/>
                <a:gd name="T27" fmla="*/ 48 h 111"/>
                <a:gd name="T28" fmla="*/ 95 w 121"/>
                <a:gd name="T29" fmla="*/ 34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11"/>
                <a:gd name="T47" fmla="*/ 121 w 121"/>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11">
                  <a:moveTo>
                    <a:pt x="104" y="39"/>
                  </a:moveTo>
                  <a:cubicBezTo>
                    <a:pt x="90" y="36"/>
                    <a:pt x="93" y="32"/>
                    <a:pt x="84" y="25"/>
                  </a:cubicBezTo>
                  <a:cubicBezTo>
                    <a:pt x="75" y="18"/>
                    <a:pt x="62" y="14"/>
                    <a:pt x="51" y="12"/>
                  </a:cubicBezTo>
                  <a:cubicBezTo>
                    <a:pt x="34" y="3"/>
                    <a:pt x="34" y="1"/>
                    <a:pt x="11" y="0"/>
                  </a:cubicBezTo>
                  <a:cubicBezTo>
                    <a:pt x="0" y="2"/>
                    <a:pt x="7" y="9"/>
                    <a:pt x="14" y="10"/>
                  </a:cubicBezTo>
                  <a:cubicBezTo>
                    <a:pt x="15" y="11"/>
                    <a:pt x="17" y="12"/>
                    <a:pt x="18" y="12"/>
                  </a:cubicBezTo>
                  <a:cubicBezTo>
                    <a:pt x="21" y="13"/>
                    <a:pt x="24" y="12"/>
                    <a:pt x="27" y="13"/>
                  </a:cubicBezTo>
                  <a:cubicBezTo>
                    <a:pt x="35" y="16"/>
                    <a:pt x="37" y="23"/>
                    <a:pt x="47" y="25"/>
                  </a:cubicBezTo>
                  <a:cubicBezTo>
                    <a:pt x="54" y="30"/>
                    <a:pt x="60" y="33"/>
                    <a:pt x="69" y="34"/>
                  </a:cubicBezTo>
                  <a:cubicBezTo>
                    <a:pt x="75" y="36"/>
                    <a:pt x="79" y="36"/>
                    <a:pt x="84" y="40"/>
                  </a:cubicBezTo>
                  <a:cubicBezTo>
                    <a:pt x="87" y="48"/>
                    <a:pt x="91" y="52"/>
                    <a:pt x="96" y="58"/>
                  </a:cubicBezTo>
                  <a:cubicBezTo>
                    <a:pt x="96" y="70"/>
                    <a:pt x="91" y="97"/>
                    <a:pt x="99" y="111"/>
                  </a:cubicBezTo>
                  <a:cubicBezTo>
                    <a:pt x="115" y="108"/>
                    <a:pt x="115" y="103"/>
                    <a:pt x="117" y="88"/>
                  </a:cubicBezTo>
                  <a:cubicBezTo>
                    <a:pt x="116" y="70"/>
                    <a:pt x="121" y="58"/>
                    <a:pt x="107" y="48"/>
                  </a:cubicBezTo>
                  <a:cubicBezTo>
                    <a:pt x="104" y="43"/>
                    <a:pt x="97" y="39"/>
                    <a:pt x="95" y="34"/>
                  </a:cubicBezTo>
                </a:path>
              </a:pathLst>
            </a:custGeom>
            <a:solidFill>
              <a:srgbClr val="CC0000"/>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66" name="Line 285"/>
            <p:cNvSpPr>
              <a:spLocks noChangeShapeType="1"/>
            </p:cNvSpPr>
            <p:nvPr/>
          </p:nvSpPr>
          <p:spPr bwMode="auto">
            <a:xfrm flipH="1">
              <a:off x="393" y="3159"/>
              <a:ext cx="5" cy="2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267" name="Line 286"/>
            <p:cNvSpPr>
              <a:spLocks noChangeShapeType="1"/>
            </p:cNvSpPr>
            <p:nvPr/>
          </p:nvSpPr>
          <p:spPr bwMode="auto">
            <a:xfrm flipH="1" flipV="1">
              <a:off x="414" y="3024"/>
              <a:ext cx="51"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sp>
          <p:nvSpPr>
            <p:cNvPr id="2090268" name="Freeform 287"/>
            <p:cNvSpPr>
              <a:spLocks/>
            </p:cNvSpPr>
            <p:nvPr/>
          </p:nvSpPr>
          <p:spPr bwMode="auto">
            <a:xfrm>
              <a:off x="354" y="2952"/>
              <a:ext cx="73" cy="92"/>
            </a:xfrm>
            <a:custGeom>
              <a:avLst/>
              <a:gdLst>
                <a:gd name="T0" fmla="*/ 48 w 73"/>
                <a:gd name="T1" fmla="*/ 24 h 92"/>
                <a:gd name="T2" fmla="*/ 30 w 73"/>
                <a:gd name="T3" fmla="*/ 0 h 92"/>
                <a:gd name="T4" fmla="*/ 6 w 73"/>
                <a:gd name="T5" fmla="*/ 14 h 92"/>
                <a:gd name="T6" fmla="*/ 8 w 73"/>
                <a:gd name="T7" fmla="*/ 39 h 92"/>
                <a:gd name="T8" fmla="*/ 17 w 73"/>
                <a:gd name="T9" fmla="*/ 51 h 92"/>
                <a:gd name="T10" fmla="*/ 23 w 73"/>
                <a:gd name="T11" fmla="*/ 68 h 92"/>
                <a:gd name="T12" fmla="*/ 30 w 73"/>
                <a:gd name="T13" fmla="*/ 81 h 92"/>
                <a:gd name="T14" fmla="*/ 41 w 73"/>
                <a:gd name="T15" fmla="*/ 92 h 92"/>
                <a:gd name="T16" fmla="*/ 65 w 73"/>
                <a:gd name="T17" fmla="*/ 75 h 92"/>
                <a:gd name="T18" fmla="*/ 48 w 73"/>
                <a:gd name="T19" fmla="*/ 29 h 92"/>
                <a:gd name="T20" fmla="*/ 44 w 73"/>
                <a:gd name="T21" fmla="*/ 27 h 92"/>
                <a:gd name="T22" fmla="*/ 27 w 73"/>
                <a:gd name="T23" fmla="*/ 47 h 92"/>
                <a:gd name="T24" fmla="*/ 17 w 73"/>
                <a:gd name="T25" fmla="*/ 56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92"/>
                <a:gd name="T41" fmla="*/ 73 w 73"/>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92">
                  <a:moveTo>
                    <a:pt x="48" y="24"/>
                  </a:moveTo>
                  <a:cubicBezTo>
                    <a:pt x="41" y="15"/>
                    <a:pt x="41" y="7"/>
                    <a:pt x="30" y="0"/>
                  </a:cubicBezTo>
                  <a:cubicBezTo>
                    <a:pt x="17" y="4"/>
                    <a:pt x="17" y="7"/>
                    <a:pt x="6" y="14"/>
                  </a:cubicBezTo>
                  <a:cubicBezTo>
                    <a:pt x="0" y="22"/>
                    <a:pt x="2" y="31"/>
                    <a:pt x="8" y="39"/>
                  </a:cubicBezTo>
                  <a:cubicBezTo>
                    <a:pt x="9" y="46"/>
                    <a:pt x="11" y="47"/>
                    <a:pt x="17" y="51"/>
                  </a:cubicBezTo>
                  <a:cubicBezTo>
                    <a:pt x="18" y="59"/>
                    <a:pt x="20" y="61"/>
                    <a:pt x="23" y="68"/>
                  </a:cubicBezTo>
                  <a:cubicBezTo>
                    <a:pt x="24" y="75"/>
                    <a:pt x="25" y="77"/>
                    <a:pt x="30" y="81"/>
                  </a:cubicBezTo>
                  <a:cubicBezTo>
                    <a:pt x="33" y="89"/>
                    <a:pt x="34" y="88"/>
                    <a:pt x="41" y="92"/>
                  </a:cubicBezTo>
                  <a:cubicBezTo>
                    <a:pt x="65" y="89"/>
                    <a:pt x="56" y="90"/>
                    <a:pt x="65" y="75"/>
                  </a:cubicBezTo>
                  <a:cubicBezTo>
                    <a:pt x="67" y="55"/>
                    <a:pt x="73" y="33"/>
                    <a:pt x="48" y="29"/>
                  </a:cubicBezTo>
                  <a:cubicBezTo>
                    <a:pt x="47" y="28"/>
                    <a:pt x="45" y="26"/>
                    <a:pt x="44" y="27"/>
                  </a:cubicBezTo>
                  <a:cubicBezTo>
                    <a:pt x="44" y="27"/>
                    <a:pt x="34" y="43"/>
                    <a:pt x="27" y="47"/>
                  </a:cubicBezTo>
                  <a:cubicBezTo>
                    <a:pt x="24" y="52"/>
                    <a:pt x="23" y="56"/>
                    <a:pt x="17" y="56"/>
                  </a:cubicBezTo>
                </a:path>
              </a:pathLst>
            </a:custGeom>
            <a:solidFill>
              <a:schemeClr val="bg1"/>
            </a:solidFill>
            <a:ln w="9525">
              <a:solidFill>
                <a:schemeClr val="tx1"/>
              </a:solidFill>
              <a:round/>
              <a:headEnd/>
              <a:tailEnd/>
            </a:ln>
          </p:spPr>
          <p:txBody>
            <a:bodyPr lIns="91418" tIns="45710" rIns="91418" bIns="45710"/>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69" name="Oval 288"/>
            <p:cNvSpPr>
              <a:spLocks noChangeArrowheads="1"/>
            </p:cNvSpPr>
            <p:nvPr/>
          </p:nvSpPr>
          <p:spPr bwMode="auto">
            <a:xfrm>
              <a:off x="377" y="3014"/>
              <a:ext cx="27" cy="2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18" tIns="45710" rIns="91418" bIns="45710" anchor="ctr"/>
            <a:lstStyle/>
            <a:p>
              <a:pPr fontAlgn="base">
                <a:spcBef>
                  <a:spcPct val="0"/>
                </a:spcBef>
                <a:spcAft>
                  <a:spcPct val="0"/>
                </a:spcAft>
                <a:defRPr/>
              </a:pPr>
              <a:endParaRPr lang="ja-JP" altLang="ja-JP">
                <a:solidFill>
                  <a:srgbClr val="000000"/>
                </a:solidFill>
                <a:latin typeface="Tahoma" pitchFamily="34" charset="0"/>
                <a:ea typeface="ＭＳ Ｐゴシック" pitchFamily="50" charset="-128"/>
              </a:endParaRPr>
            </a:p>
          </p:txBody>
        </p:sp>
        <p:sp>
          <p:nvSpPr>
            <p:cNvPr id="2090270" name="Line 289"/>
            <p:cNvSpPr>
              <a:spLocks noChangeShapeType="1"/>
            </p:cNvSpPr>
            <p:nvPr/>
          </p:nvSpPr>
          <p:spPr bwMode="auto">
            <a:xfrm flipH="1">
              <a:off x="380" y="3096"/>
              <a:ext cx="16" cy="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ja-JP" altLang="en-US">
                <a:solidFill>
                  <a:srgbClr val="000000"/>
                </a:solidFill>
                <a:latin typeface="Arial" charset="0"/>
                <a:ea typeface="ＭＳ Ｐゴシック" pitchFamily="50" charset="-128"/>
              </a:endParaRPr>
            </a:p>
          </p:txBody>
        </p:sp>
      </p:grpSp>
      <p:sp>
        <p:nvSpPr>
          <p:cNvPr id="2" name="テキスト ボックス 1"/>
          <p:cNvSpPr txBox="1"/>
          <p:nvPr/>
        </p:nvSpPr>
        <p:spPr>
          <a:xfrm>
            <a:off x="123835" y="5975751"/>
            <a:ext cx="5395378" cy="646331"/>
          </a:xfrm>
          <a:prstGeom prst="rect">
            <a:avLst/>
          </a:prstGeom>
          <a:solidFill>
            <a:schemeClr val="accent6">
              <a:lumMod val="20000"/>
              <a:lumOff val="80000"/>
            </a:schemeClr>
          </a:solidFill>
        </p:spPr>
        <p:txBody>
          <a:bodyPr wrap="square" rtlCol="0">
            <a:spAutoFit/>
          </a:bodyPr>
          <a:lstStyle/>
          <a:p>
            <a:pPr fontAlgn="base">
              <a:spcBef>
                <a:spcPct val="0"/>
              </a:spcBef>
              <a:spcAft>
                <a:spcPct val="0"/>
              </a:spcAft>
              <a:defRPr/>
            </a:pPr>
            <a:r>
              <a:rPr lang="ja-JP" altLang="en-US" dirty="0" smtClean="0">
                <a:solidFill>
                  <a:srgbClr val="000000"/>
                </a:solidFill>
                <a:latin typeface="HG丸ｺﾞｼｯｸM-PRO" panose="020F0600000000000000" pitchFamily="50" charset="-128"/>
                <a:ea typeface="HG丸ｺﾞｼｯｸM-PRO" panose="020F0600000000000000" pitchFamily="50" charset="-128"/>
              </a:rPr>
              <a:t>従来、障害者求人への職業紹介を単純に行うだけでは、障害者にも企業にも不十分な成果。</a:t>
            </a:r>
            <a:endParaRPr lang="ja-JP" altLang="en-US" dirty="0">
              <a:solidFill>
                <a:srgbClr val="000000"/>
              </a:solidFill>
              <a:latin typeface="HG丸ｺﾞｼｯｸM-PRO" panose="020F0600000000000000" pitchFamily="50" charset="-128"/>
              <a:ea typeface="HG丸ｺﾞｼｯｸM-PRO" panose="020F0600000000000000" pitchFamily="50" charset="-128"/>
            </a:endParaRPr>
          </a:p>
        </p:txBody>
      </p:sp>
      <p:sp>
        <p:nvSpPr>
          <p:cNvPr id="288" name="テキスト ボックス 287"/>
          <p:cNvSpPr txBox="1"/>
          <p:nvPr/>
        </p:nvSpPr>
        <p:spPr>
          <a:xfrm>
            <a:off x="5930059" y="5985333"/>
            <a:ext cx="6029156" cy="646331"/>
          </a:xfrm>
          <a:prstGeom prst="rect">
            <a:avLst/>
          </a:prstGeom>
          <a:solidFill>
            <a:schemeClr val="accent6">
              <a:lumMod val="20000"/>
              <a:lumOff val="80000"/>
            </a:schemeClr>
          </a:solidFill>
        </p:spPr>
        <p:txBody>
          <a:bodyPr wrap="square" rtlCol="0">
            <a:spAutoFit/>
          </a:bodyPr>
          <a:lstStyle/>
          <a:p>
            <a:pPr fontAlgn="base">
              <a:spcBef>
                <a:spcPct val="0"/>
              </a:spcBef>
              <a:spcAft>
                <a:spcPct val="0"/>
              </a:spcAft>
              <a:defRPr/>
            </a:pPr>
            <a:r>
              <a:rPr lang="ja-JP" altLang="en-US" dirty="0" smtClean="0">
                <a:solidFill>
                  <a:srgbClr val="000000"/>
                </a:solidFill>
                <a:latin typeface="HG丸ｺﾞｼｯｸM-PRO" panose="020F0600000000000000" pitchFamily="50" charset="-128"/>
                <a:ea typeface="HG丸ｺﾞｼｯｸM-PRO" panose="020F0600000000000000" pitchFamily="50" charset="-128"/>
              </a:rPr>
              <a:t>各人</a:t>
            </a:r>
            <a:r>
              <a:rPr lang="ja-JP" altLang="en-US" dirty="0">
                <a:solidFill>
                  <a:srgbClr val="000000"/>
                </a:solidFill>
                <a:latin typeface="HG丸ｺﾞｼｯｸM-PRO" panose="020F0600000000000000" pitchFamily="50" charset="-128"/>
                <a:ea typeface="HG丸ｺﾞｼｯｸM-PRO" panose="020F0600000000000000" pitchFamily="50" charset="-128"/>
              </a:rPr>
              <a:t>が活躍できる仕事や働き方を見出だして</a:t>
            </a:r>
            <a:r>
              <a:rPr lang="ja-JP" altLang="en-US" dirty="0" smtClean="0">
                <a:solidFill>
                  <a:srgbClr val="000000"/>
                </a:solidFill>
                <a:latin typeface="HG丸ｺﾞｼｯｸM-PRO" panose="020F0600000000000000" pitchFamily="50" charset="-128"/>
                <a:ea typeface="HG丸ｺﾞｼｯｸM-PRO" panose="020F0600000000000000" pitchFamily="50" charset="-128"/>
              </a:rPr>
              <a:t>いくハローワークや障害者就業・生活支援センター等の取組。</a:t>
            </a:r>
            <a:endParaRPr lang="ja-JP" altLang="en-US" dirty="0">
              <a:solidFill>
                <a:srgbClr val="000000"/>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123835" y="1859571"/>
            <a:ext cx="5386538" cy="4762511"/>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ja-JP" altLang="en-US">
              <a:solidFill>
                <a:srgbClr val="FFFFFF"/>
              </a:solidFill>
              <a:latin typeface="Tahoma"/>
              <a:ea typeface="ＭＳ Ｐゴシック"/>
            </a:endParaRPr>
          </a:p>
        </p:txBody>
      </p:sp>
      <p:sp>
        <p:nvSpPr>
          <p:cNvPr id="290" name="正方形/長方形 289"/>
          <p:cNvSpPr/>
          <p:nvPr/>
        </p:nvSpPr>
        <p:spPr>
          <a:xfrm>
            <a:off x="5939737" y="1859571"/>
            <a:ext cx="6037998" cy="4762512"/>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ja-JP" altLang="en-US">
              <a:solidFill>
                <a:srgbClr val="FFFFFF"/>
              </a:solidFill>
              <a:latin typeface="Tahoma"/>
              <a:ea typeface="ＭＳ Ｐゴシック"/>
            </a:endParaRPr>
          </a:p>
        </p:txBody>
      </p:sp>
      <p:sp>
        <p:nvSpPr>
          <p:cNvPr id="327805" name="AutoShape 125"/>
          <p:cNvSpPr>
            <a:spLocks noChangeArrowheads="1"/>
          </p:cNvSpPr>
          <p:nvPr/>
        </p:nvSpPr>
        <p:spPr bwMode="auto">
          <a:xfrm>
            <a:off x="5443231" y="3310971"/>
            <a:ext cx="563563" cy="1328697"/>
          </a:xfrm>
          <a:prstGeom prst="rightArrow">
            <a:avLst>
              <a:gd name="adj1" fmla="val 38806"/>
              <a:gd name="adj2" fmla="val 48671"/>
            </a:avLst>
          </a:prstGeom>
          <a:solidFill>
            <a:srgbClr val="FF0000"/>
          </a:solidFill>
          <a:ln>
            <a:noFill/>
          </a:ln>
          <a:effectLst>
            <a:outerShdw dist="52363" dir="4557825"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1033" tIns="45535" rIns="91033" bIns="45535" anchor="ctr"/>
          <a:lstStyle/>
          <a:p>
            <a:pPr fontAlgn="base">
              <a:spcBef>
                <a:spcPct val="0"/>
              </a:spcBef>
              <a:spcAft>
                <a:spcPct val="0"/>
              </a:spcAft>
              <a:defRPr/>
            </a:pPr>
            <a:endParaRPr lang="ja-JP" altLang="en-US">
              <a:solidFill>
                <a:srgbClr val="000000"/>
              </a:solidFill>
              <a:latin typeface="Tahoma" pitchFamily="34" charset="0"/>
              <a:ea typeface="ＭＳ Ｐゴシック" pitchFamily="50" charset="-128"/>
            </a:endParaRPr>
          </a:p>
        </p:txBody>
      </p:sp>
      <p:sp>
        <p:nvSpPr>
          <p:cNvPr id="5" name="テキスト ボックス 4"/>
          <p:cNvSpPr txBox="1"/>
          <p:nvPr/>
        </p:nvSpPr>
        <p:spPr>
          <a:xfrm>
            <a:off x="9750304" y="3050212"/>
            <a:ext cx="2227431" cy="2862322"/>
          </a:xfrm>
          <a:prstGeom prst="rect">
            <a:avLst/>
          </a:prstGeom>
          <a:noFill/>
        </p:spPr>
        <p:txBody>
          <a:bodyPr wrap="square" rtlCol="0">
            <a:spAutoFit/>
          </a:bodyPr>
          <a:lstStyle/>
          <a:p>
            <a:pPr marL="195263" indent="-195263">
              <a:buFont typeface="Arial" panose="020B0604020202020204" pitchFamily="34" charset="0"/>
              <a:buChar char="•"/>
              <a:tabLst>
                <a:tab pos="0" algn="l"/>
              </a:tabLst>
            </a:pPr>
            <a:r>
              <a:rPr kumimoji="1" lang="ja-JP" altLang="en-US" dirty="0" smtClean="0">
                <a:latin typeface="ＭＳ Ｐゴシック" panose="020B0600070205080204" pitchFamily="50" charset="-128"/>
                <a:ea typeface="ＭＳ Ｐゴシック" panose="020B0600070205080204" pitchFamily="50" charset="-128"/>
              </a:rPr>
              <a:t>各障害者の「できること」に基づいて、企業訪問を行い、企業に貢献できる人材ニーズを見出し、それにより</a:t>
            </a:r>
            <a:r>
              <a:rPr lang="ja-JP" altLang="en-US" dirty="0">
                <a:latin typeface="ＭＳ Ｐゴシック" panose="020B0600070205080204" pitchFamily="50" charset="-128"/>
                <a:ea typeface="ＭＳ Ｐゴシック" panose="020B0600070205080204" pitchFamily="50" charset="-128"/>
              </a:rPr>
              <a:t>求人</a:t>
            </a:r>
            <a:r>
              <a:rPr lang="ja-JP" altLang="en-US" dirty="0" smtClean="0">
                <a:latin typeface="ＭＳ Ｐゴシック" panose="020B0600070205080204" pitchFamily="50" charset="-128"/>
                <a:ea typeface="ＭＳ Ｐゴシック" panose="020B0600070205080204" pitchFamily="50" charset="-128"/>
              </a:rPr>
              <a:t>を出してもらう</a:t>
            </a:r>
            <a:r>
              <a:rPr kumimoji="1" lang="ja-JP" altLang="en-US" dirty="0" smtClean="0">
                <a:latin typeface="ＭＳ Ｐゴシック" panose="020B0600070205080204" pitchFamily="50" charset="-128"/>
                <a:ea typeface="ＭＳ Ｐゴシック" panose="020B0600070205080204" pitchFamily="50" charset="-128"/>
              </a:rPr>
              <a:t>。</a:t>
            </a:r>
            <a:endParaRPr kumimoji="1" lang="en-US" altLang="ja-JP" dirty="0" smtClean="0">
              <a:latin typeface="ＭＳ Ｐゴシック" panose="020B0600070205080204" pitchFamily="50" charset="-128"/>
              <a:ea typeface="ＭＳ Ｐゴシック" panose="020B0600070205080204" pitchFamily="50" charset="-128"/>
            </a:endParaRPr>
          </a:p>
          <a:p>
            <a:pPr marL="195263" indent="-195263">
              <a:buFont typeface="Arial" panose="020B0604020202020204" pitchFamily="34" charset="0"/>
              <a:buChar char="•"/>
              <a:tabLst>
                <a:tab pos="0" algn="l"/>
              </a:tabLst>
            </a:pPr>
            <a:r>
              <a:rPr lang="ja-JP" altLang="en-US" dirty="0" smtClean="0">
                <a:latin typeface="ＭＳ Ｐゴシック" panose="020B0600070205080204" pitchFamily="50" charset="-128"/>
                <a:ea typeface="ＭＳ Ｐゴシック" panose="020B0600070205080204" pitchFamily="50" charset="-128"/>
              </a:rPr>
              <a:t>障害者にも企業にも益となる雇用関係の実現</a:t>
            </a:r>
            <a:endParaRPr kumimoji="1" lang="en-US" altLang="ja-JP" dirty="0" smtClean="0">
              <a:latin typeface="ＭＳ Ｐゴシック" panose="020B0600070205080204" pitchFamily="50" charset="-128"/>
              <a:ea typeface="ＭＳ Ｐゴシック" panose="020B0600070205080204" pitchFamily="50" charset="-128"/>
            </a:endParaRPr>
          </a:p>
        </p:txBody>
      </p:sp>
      <p:sp>
        <p:nvSpPr>
          <p:cNvPr id="292" name="テキスト ボックス 291"/>
          <p:cNvSpPr txBox="1"/>
          <p:nvPr/>
        </p:nvSpPr>
        <p:spPr>
          <a:xfrm>
            <a:off x="169955" y="2769254"/>
            <a:ext cx="2266819" cy="3139321"/>
          </a:xfrm>
          <a:prstGeom prst="rect">
            <a:avLst/>
          </a:prstGeom>
          <a:noFill/>
        </p:spPr>
        <p:txBody>
          <a:bodyPr wrap="square" rtlCol="0">
            <a:spAutoFit/>
          </a:bodyPr>
          <a:lstStyle/>
          <a:p>
            <a:pPr marL="195263" indent="-195263">
              <a:buFont typeface="Arial" panose="020B0604020202020204" pitchFamily="34" charset="0"/>
              <a:buChar char="•"/>
              <a:tabLst>
                <a:tab pos="0" algn="l"/>
              </a:tabLst>
            </a:pPr>
            <a:r>
              <a:rPr lang="ja-JP" altLang="en-US" dirty="0" smtClean="0">
                <a:latin typeface="ＭＳ Ｐゴシック" panose="020B0600070205080204" pitchFamily="50" charset="-128"/>
                <a:ea typeface="ＭＳ Ｐゴシック" panose="020B0600070205080204" pitchFamily="50" charset="-128"/>
              </a:rPr>
              <a:t>障害者雇用促進法により、企業は従業員の</a:t>
            </a:r>
            <a:r>
              <a:rPr lang="en-US" altLang="ja-JP" dirty="0" smtClean="0">
                <a:latin typeface="ＭＳ Ｐゴシック" panose="020B0600070205080204" pitchFamily="50" charset="-128"/>
                <a:ea typeface="ＭＳ Ｐゴシック" panose="020B0600070205080204" pitchFamily="50" charset="-128"/>
              </a:rPr>
              <a:t>2.7</a:t>
            </a:r>
            <a:r>
              <a:rPr lang="ja-JP" altLang="en-US" dirty="0" smtClean="0">
                <a:latin typeface="ＭＳ Ｐゴシック" panose="020B0600070205080204" pitchFamily="50" charset="-128"/>
                <a:ea typeface="ＭＳ Ｐゴシック" panose="020B0600070205080204" pitchFamily="50" charset="-128"/>
              </a:rPr>
              <a:t>％の障害者雇用義務がある。</a:t>
            </a:r>
            <a:endParaRPr kumimoji="1" lang="en-US" altLang="ja-JP" dirty="0" smtClean="0">
              <a:latin typeface="ＭＳ Ｐゴシック" panose="020B0600070205080204" pitchFamily="50" charset="-128"/>
              <a:ea typeface="ＭＳ Ｐゴシック" panose="020B0600070205080204" pitchFamily="50" charset="-128"/>
            </a:endParaRPr>
          </a:p>
          <a:p>
            <a:pPr marL="195263" indent="-195263">
              <a:buFont typeface="Arial" panose="020B0604020202020204" pitchFamily="34" charset="0"/>
              <a:buChar char="•"/>
              <a:tabLst>
                <a:tab pos="0" algn="l"/>
              </a:tabLst>
            </a:pPr>
            <a:r>
              <a:rPr kumimoji="1" lang="ja-JP" altLang="en-US" dirty="0" smtClean="0">
                <a:latin typeface="ＭＳ Ｐゴシック" panose="020B0600070205080204" pitchFamily="50" charset="-128"/>
                <a:ea typeface="ＭＳ Ｐゴシック" panose="020B0600070205080204" pitchFamily="50" charset="-128"/>
              </a:rPr>
              <a:t>企業は、「障害者」が何ができるか分からないまま「障害者向き」の求人を出すことが多い。</a:t>
            </a:r>
            <a:endParaRPr kumimoji="1" lang="en-US" altLang="ja-JP" dirty="0" smtClean="0">
              <a:latin typeface="ＭＳ Ｐゴシック" panose="020B0600070205080204" pitchFamily="50" charset="-128"/>
              <a:ea typeface="ＭＳ Ｐゴシック" panose="020B0600070205080204" pitchFamily="50" charset="-128"/>
            </a:endParaRPr>
          </a:p>
          <a:p>
            <a:pPr marL="361950" lvl="1" indent="-171450">
              <a:buFont typeface="Arial" panose="020B0604020202020204" pitchFamily="34" charset="0"/>
              <a:buChar char="•"/>
              <a:tabLst>
                <a:tab pos="0" algn="l"/>
              </a:tabLst>
            </a:pPr>
            <a:r>
              <a:rPr lang="ja-JP" altLang="en-US" dirty="0" smtClean="0">
                <a:latin typeface="ＭＳ Ｐゴシック" panose="020B0600070205080204" pitchFamily="50" charset="-128"/>
                <a:ea typeface="ＭＳ Ｐゴシック" panose="020B0600070205080204" pitchFamily="50" charset="-128"/>
              </a:rPr>
              <a:t>不要不急の雑務等</a:t>
            </a:r>
            <a:endParaRPr lang="en-US" altLang="ja-JP" dirty="0">
              <a:latin typeface="ＭＳ Ｐゴシック" panose="020B0600070205080204" pitchFamily="50" charset="-128"/>
              <a:ea typeface="ＭＳ Ｐゴシック" panose="020B0600070205080204" pitchFamily="50" charset="-128"/>
            </a:endParaRPr>
          </a:p>
        </p:txBody>
      </p:sp>
      <p:sp>
        <p:nvSpPr>
          <p:cNvPr id="294" name="テキスト ボックス 293">
            <a:extLst>
              <a:ext uri="{FF2B5EF4-FFF2-40B4-BE49-F238E27FC236}">
                <a16:creationId xmlns:a16="http://schemas.microsoft.com/office/drawing/2014/main" id="{7456CAA6-27CB-5FB9-B996-656917420150}"/>
              </a:ext>
            </a:extLst>
          </p:cNvPr>
          <p:cNvSpPr txBox="1"/>
          <p:nvPr/>
        </p:nvSpPr>
        <p:spPr>
          <a:xfrm>
            <a:off x="1161094" y="1353006"/>
            <a:ext cx="9408379" cy="400110"/>
          </a:xfrm>
          <a:prstGeom prst="rect">
            <a:avLst/>
          </a:prstGeom>
          <a:solidFill>
            <a:srgbClr val="CC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000000"/>
                </a:solidFill>
                <a:effectLst/>
                <a:uLnTx/>
                <a:uFillTx/>
                <a:latin typeface="Tahoma"/>
                <a:ea typeface="ＭＳ Ｐゴシック"/>
                <a:cs typeface="+mn-cs"/>
              </a:rPr>
              <a:t>「障害者は職業能力が低く、企業が求める求人条件を満たす障害者は少ない。」</a:t>
            </a:r>
            <a:endParaRPr kumimoji="1" lang="ja-JP" altLang="en-US" sz="2000" b="0" i="0" u="none" strike="noStrike" kern="1200" cap="none" spc="0" normalizeH="0" baseline="0" noProof="0" dirty="0">
              <a:ln>
                <a:noFill/>
              </a:ln>
              <a:solidFill>
                <a:srgbClr val="000000"/>
              </a:solidFill>
              <a:effectLst/>
              <a:uLnTx/>
              <a:uFillTx/>
              <a:latin typeface="Tahoma"/>
              <a:ea typeface="ＭＳ Ｐゴシック"/>
              <a:cs typeface="+mn-cs"/>
            </a:endParaRPr>
          </a:p>
        </p:txBody>
      </p:sp>
      <p:sp>
        <p:nvSpPr>
          <p:cNvPr id="295" name="テキスト ボックス 294">
            <a:extLst>
              <a:ext uri="{FF2B5EF4-FFF2-40B4-BE49-F238E27FC236}">
                <a16:creationId xmlns:a16="http://schemas.microsoft.com/office/drawing/2014/main" id="{29B6F542-F79E-31F4-DCCB-A7486DDB9A85}"/>
              </a:ext>
            </a:extLst>
          </p:cNvPr>
          <p:cNvSpPr txBox="1"/>
          <p:nvPr/>
        </p:nvSpPr>
        <p:spPr>
          <a:xfrm>
            <a:off x="341925" y="888794"/>
            <a:ext cx="11609042" cy="400110"/>
          </a:xfrm>
          <a:prstGeom prst="rect">
            <a:avLst/>
          </a:prstGeom>
          <a:solidFill>
            <a:srgbClr val="FFE1F0"/>
          </a:solidFill>
          <a:ln>
            <a:solidFill>
              <a:srgbClr val="FF2592"/>
            </a:solidFill>
          </a:ln>
        </p:spPr>
        <p:txBody>
          <a:bodyPr wrap="square" rtlCol="0">
            <a:spAutoFit/>
          </a:bodyPr>
          <a:lstStyle/>
          <a:p>
            <a:pPr lvl="0" algn="ctr">
              <a:defRPr/>
            </a:pPr>
            <a:r>
              <a:rPr lang="ja-JP" altLang="en-US" sz="2000" dirty="0">
                <a:solidFill>
                  <a:srgbClr val="000000"/>
                </a:solidFill>
                <a:latin typeface="Tahoma"/>
                <a:ea typeface="ＭＳ Ｐゴシック"/>
              </a:rPr>
              <a:t>「すべての仕事で活躍できる人はいないが、誰もが特定の仕事では問題なく活躍</a:t>
            </a:r>
            <a:r>
              <a:rPr lang="ja-JP" altLang="en-US" sz="2000" dirty="0" smtClean="0">
                <a:solidFill>
                  <a:srgbClr val="000000"/>
                </a:solidFill>
                <a:latin typeface="Tahoma"/>
                <a:ea typeface="ＭＳ Ｐゴシック"/>
              </a:rPr>
              <a:t>できる</a:t>
            </a:r>
            <a:r>
              <a:rPr kumimoji="1" lang="ja-JP" altLang="en-US" sz="2000" b="0" i="0" u="none" strike="noStrike" kern="1200" cap="none" spc="0" normalizeH="0" baseline="0" noProof="0" dirty="0" err="1" smtClean="0">
                <a:ln>
                  <a:noFill/>
                </a:ln>
                <a:solidFill>
                  <a:srgbClr val="000000"/>
                </a:solidFill>
                <a:effectLst/>
                <a:uLnTx/>
                <a:uFillTx/>
                <a:latin typeface="Tahoma"/>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ahoma"/>
                <a:ea typeface="ＭＳ Ｐゴシック"/>
                <a:cs typeface="+mn-cs"/>
              </a:rPr>
              <a:t>」</a:t>
            </a:r>
          </a:p>
        </p:txBody>
      </p:sp>
      <p:cxnSp>
        <p:nvCxnSpPr>
          <p:cNvPr id="296" name="直線コネクタ 295">
            <a:extLst>
              <a:ext uri="{FF2B5EF4-FFF2-40B4-BE49-F238E27FC236}">
                <a16:creationId xmlns:a16="http://schemas.microsoft.com/office/drawing/2014/main" id="{0A56C283-0545-FEE9-729C-1E403D0D2C75}"/>
              </a:ext>
            </a:extLst>
          </p:cNvPr>
          <p:cNvCxnSpPr>
            <a:cxnSpLocks/>
          </p:cNvCxnSpPr>
          <p:nvPr/>
        </p:nvCxnSpPr>
        <p:spPr>
          <a:xfrm>
            <a:off x="1095662" y="1553061"/>
            <a:ext cx="95909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55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6"/>
                                        </p:tgtEl>
                                        <p:attrNameLst>
                                          <p:attrName>style.visibility</p:attrName>
                                        </p:attrNameLst>
                                      </p:cBhvr>
                                      <p:to>
                                        <p:strVal val="visible"/>
                                      </p:to>
                                    </p:set>
                                    <p:animEffect transition="in" filter="wipe(left)">
                                      <p:cBhvr>
                                        <p:cTn id="11"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2610" name="Rectangle 2"/>
          <p:cNvSpPr>
            <a:spLocks noChangeArrowheads="1"/>
          </p:cNvSpPr>
          <p:nvPr/>
        </p:nvSpPr>
        <p:spPr bwMode="auto">
          <a:xfrm>
            <a:off x="525549" y="2469634"/>
            <a:ext cx="8142287" cy="2665413"/>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ja-JP" altLang="en-US">
              <a:solidFill>
                <a:srgbClr val="000000"/>
              </a:solidFill>
              <a:latin typeface="Arial" charset="0"/>
              <a:ea typeface="ＭＳ Ｐゴシック" charset="-128"/>
            </a:endParaRPr>
          </a:p>
        </p:txBody>
      </p:sp>
      <p:sp>
        <p:nvSpPr>
          <p:cNvPr id="3652611" name="Text Box 3"/>
          <p:cNvSpPr txBox="1">
            <a:spLocks noChangeArrowheads="1"/>
          </p:cNvSpPr>
          <p:nvPr/>
        </p:nvSpPr>
        <p:spPr bwMode="auto">
          <a:xfrm>
            <a:off x="628736" y="4058721"/>
            <a:ext cx="2836863" cy="923330"/>
          </a:xfrm>
          <a:prstGeom prst="rect">
            <a:avLst/>
          </a:prstGeom>
          <a:solidFill>
            <a:srgbClr val="FFFFFF"/>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0"/>
              </a:spcBef>
              <a:spcAft>
                <a:spcPct val="0"/>
              </a:spcAft>
              <a:defRPr/>
            </a:pPr>
            <a:r>
              <a:rPr lang="ja-JP" altLang="en-US" sz="2000" b="1">
                <a:solidFill>
                  <a:srgbClr val="000000"/>
                </a:solidFill>
                <a:latin typeface="Arial" charset="0"/>
                <a:ea typeface="ＭＳ Ｐゴシック" charset="-128"/>
              </a:rPr>
              <a:t>職業能力の適正な評価</a:t>
            </a:r>
          </a:p>
          <a:p>
            <a:pPr fontAlgn="base">
              <a:spcBef>
                <a:spcPct val="0"/>
              </a:spcBef>
              <a:spcAft>
                <a:spcPct val="0"/>
              </a:spcAft>
              <a:defRPr/>
            </a:pPr>
            <a:r>
              <a:rPr lang="ja-JP" altLang="en-US" sz="2000">
                <a:solidFill>
                  <a:srgbClr val="000000"/>
                </a:solidFill>
                <a:latin typeface="Arial" charset="0"/>
                <a:ea typeface="ＭＳ Ｐゴシック" charset="-128"/>
              </a:rPr>
              <a:t>「適切な配慮があれば問題なく安全に働ける。」</a:t>
            </a:r>
          </a:p>
        </p:txBody>
      </p:sp>
      <p:sp>
        <p:nvSpPr>
          <p:cNvPr id="3652612" name="Text Box 4"/>
          <p:cNvSpPr txBox="1">
            <a:spLocks noChangeArrowheads="1"/>
          </p:cNvSpPr>
          <p:nvPr/>
        </p:nvSpPr>
        <p:spPr bwMode="auto">
          <a:xfrm>
            <a:off x="5807160" y="4058721"/>
            <a:ext cx="2541588" cy="923330"/>
          </a:xfrm>
          <a:prstGeom prst="rect">
            <a:avLst/>
          </a:prstGeom>
          <a:solidFill>
            <a:srgbClr val="FFFFFF"/>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0"/>
              </a:spcBef>
              <a:spcAft>
                <a:spcPct val="0"/>
              </a:spcAft>
              <a:defRPr/>
            </a:pPr>
            <a:r>
              <a:rPr lang="ja-JP" altLang="en-US" sz="2000" b="1">
                <a:solidFill>
                  <a:srgbClr val="000000"/>
                </a:solidFill>
                <a:latin typeface="Arial" charset="0"/>
                <a:ea typeface="ＭＳ Ｐゴシック" charset="-128"/>
              </a:rPr>
              <a:t>適材適所</a:t>
            </a:r>
          </a:p>
          <a:p>
            <a:pPr fontAlgn="base">
              <a:spcBef>
                <a:spcPct val="0"/>
              </a:spcBef>
              <a:spcAft>
                <a:spcPct val="0"/>
              </a:spcAft>
              <a:defRPr/>
            </a:pPr>
            <a:r>
              <a:rPr lang="ja-JP" altLang="en-US" sz="2000">
                <a:solidFill>
                  <a:srgbClr val="000000"/>
                </a:solidFill>
                <a:latin typeface="Arial" charset="0"/>
                <a:ea typeface="ＭＳ Ｐゴシック" charset="-128"/>
              </a:rPr>
              <a:t>「企業への貢献とキャリア発達を両立できる。」</a:t>
            </a:r>
          </a:p>
        </p:txBody>
      </p:sp>
      <p:sp>
        <p:nvSpPr>
          <p:cNvPr id="3652613" name="Text Box 5"/>
          <p:cNvSpPr txBox="1">
            <a:spLocks noChangeArrowheads="1"/>
          </p:cNvSpPr>
          <p:nvPr/>
        </p:nvSpPr>
        <p:spPr bwMode="auto">
          <a:xfrm>
            <a:off x="3876761" y="4058721"/>
            <a:ext cx="1566863" cy="923330"/>
          </a:xfrm>
          <a:prstGeom prst="rect">
            <a:avLst/>
          </a:prstGeom>
          <a:solidFill>
            <a:srgbClr val="FFFFFF"/>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0"/>
              </a:spcBef>
              <a:spcAft>
                <a:spcPct val="0"/>
              </a:spcAft>
              <a:defRPr/>
            </a:pPr>
            <a:r>
              <a:rPr lang="ja-JP" altLang="en-US" sz="2000" b="1">
                <a:solidFill>
                  <a:srgbClr val="000000"/>
                </a:solidFill>
                <a:latin typeface="Arial" charset="0"/>
                <a:ea typeface="ＭＳ Ｐゴシック" charset="-128"/>
              </a:rPr>
              <a:t>合理的配慮</a:t>
            </a:r>
          </a:p>
          <a:p>
            <a:pPr fontAlgn="base">
              <a:spcBef>
                <a:spcPct val="0"/>
              </a:spcBef>
              <a:spcAft>
                <a:spcPct val="0"/>
              </a:spcAft>
              <a:defRPr/>
            </a:pPr>
            <a:r>
              <a:rPr lang="ja-JP" altLang="en-US" sz="2000">
                <a:solidFill>
                  <a:srgbClr val="000000"/>
                </a:solidFill>
                <a:latin typeface="Arial" charset="0"/>
                <a:ea typeface="ＭＳ Ｐゴシック" charset="-128"/>
              </a:rPr>
              <a:t>「支援は負担ではない。」</a:t>
            </a:r>
          </a:p>
        </p:txBody>
      </p:sp>
      <p:sp>
        <p:nvSpPr>
          <p:cNvPr id="3652614" name="Text Box 6"/>
          <p:cNvSpPr txBox="1">
            <a:spLocks noChangeArrowheads="1"/>
          </p:cNvSpPr>
          <p:nvPr/>
        </p:nvSpPr>
        <p:spPr bwMode="auto">
          <a:xfrm>
            <a:off x="1273258" y="2910959"/>
            <a:ext cx="6707353" cy="779463"/>
          </a:xfrm>
          <a:prstGeom prst="rect">
            <a:avLst/>
          </a:prstGeom>
          <a:solidFill>
            <a:srgbClr val="FFFFFF"/>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fontAlgn="base">
              <a:spcBef>
                <a:spcPct val="0"/>
              </a:spcBef>
              <a:spcAft>
                <a:spcPct val="0"/>
              </a:spcAft>
              <a:defRPr/>
            </a:pPr>
            <a:r>
              <a:rPr lang="ja-JP" altLang="en-US" sz="2100" b="1" dirty="0">
                <a:solidFill>
                  <a:srgbClr val="000000"/>
                </a:solidFill>
                <a:latin typeface="Arial" charset="0"/>
                <a:ea typeface="ＭＳ Ｐゴシック" charset="-128"/>
              </a:rPr>
              <a:t>本人、職場、支援者等の共通認識</a:t>
            </a:r>
            <a:endParaRPr lang="en-US" altLang="ja-JP" sz="2100" b="1" dirty="0">
              <a:solidFill>
                <a:srgbClr val="000000"/>
              </a:solidFill>
              <a:latin typeface="Arial" charset="0"/>
              <a:ea typeface="ＭＳ Ｐゴシック" charset="-128"/>
            </a:endParaRPr>
          </a:p>
          <a:p>
            <a:pPr algn="ctr" fontAlgn="base">
              <a:spcBef>
                <a:spcPct val="0"/>
              </a:spcBef>
              <a:spcAft>
                <a:spcPct val="0"/>
              </a:spcAft>
              <a:defRPr/>
            </a:pPr>
            <a:r>
              <a:rPr lang="ja-JP" altLang="en-US" sz="2100" dirty="0">
                <a:solidFill>
                  <a:srgbClr val="000000"/>
                </a:solidFill>
                <a:latin typeface="Arial" charset="0"/>
                <a:ea typeface="ＭＳ Ｐゴシック" charset="-128"/>
              </a:rPr>
              <a:t>「障害があっても、問題なく、仕事で活躍し貢献できる。」</a:t>
            </a:r>
          </a:p>
        </p:txBody>
      </p:sp>
      <p:cxnSp>
        <p:nvCxnSpPr>
          <p:cNvPr id="3652615" name="AutoShape 7"/>
          <p:cNvCxnSpPr>
            <a:cxnSpLocks noChangeShapeType="1"/>
            <a:stCxn id="3652611" idx="0"/>
            <a:endCxn id="3652614" idx="2"/>
          </p:cNvCxnSpPr>
          <p:nvPr/>
        </p:nvCxnSpPr>
        <p:spPr bwMode="auto">
          <a:xfrm rot="5400000" flipH="1" flipV="1">
            <a:off x="3152900" y="2584689"/>
            <a:ext cx="368300" cy="2579767"/>
          </a:xfrm>
          <a:prstGeom prst="bentConnector3">
            <a:avLst>
              <a:gd name="adj1" fmla="val 50000"/>
            </a:avLst>
          </a:prstGeom>
          <a:noFill/>
          <a:ln w="762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52616" name="AutoShape 8"/>
          <p:cNvCxnSpPr>
            <a:cxnSpLocks noChangeShapeType="1"/>
            <a:stCxn id="3652613" idx="0"/>
            <a:endCxn id="3652614" idx="2"/>
          </p:cNvCxnSpPr>
          <p:nvPr/>
        </p:nvCxnSpPr>
        <p:spPr bwMode="auto">
          <a:xfrm rot="16200000" flipV="1">
            <a:off x="4459413" y="3857942"/>
            <a:ext cx="368300" cy="33258"/>
          </a:xfrm>
          <a:prstGeom prst="bentConnector3">
            <a:avLst>
              <a:gd name="adj1" fmla="val 50000"/>
            </a:avLst>
          </a:prstGeom>
          <a:noFill/>
          <a:ln w="762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52617" name="AutoShape 9"/>
          <p:cNvCxnSpPr>
            <a:cxnSpLocks noChangeShapeType="1"/>
            <a:stCxn id="3652612" idx="0"/>
            <a:endCxn id="3652614" idx="2"/>
          </p:cNvCxnSpPr>
          <p:nvPr/>
        </p:nvCxnSpPr>
        <p:spPr bwMode="auto">
          <a:xfrm rot="16200000" flipV="1">
            <a:off x="5668294" y="2649061"/>
            <a:ext cx="368300" cy="2451020"/>
          </a:xfrm>
          <a:prstGeom prst="bentConnector3">
            <a:avLst>
              <a:gd name="adj1" fmla="val 50000"/>
            </a:avLst>
          </a:prstGeom>
          <a:noFill/>
          <a:ln w="762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52618" name="Text Box 10"/>
          <p:cNvSpPr txBox="1">
            <a:spLocks noChangeArrowheads="1"/>
          </p:cNvSpPr>
          <p:nvPr/>
        </p:nvSpPr>
        <p:spPr bwMode="auto">
          <a:xfrm>
            <a:off x="502332" y="2261478"/>
            <a:ext cx="3832225" cy="49244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0"/>
              </a:spcBef>
              <a:spcAft>
                <a:spcPct val="0"/>
              </a:spcAft>
              <a:defRPr/>
            </a:pPr>
            <a:r>
              <a:rPr lang="ja-JP" altLang="en-US" sz="3200" b="1" dirty="0">
                <a:solidFill>
                  <a:srgbClr val="CC0000"/>
                </a:solidFill>
                <a:effectLst>
                  <a:outerShdw blurRad="38100" dist="38100" dir="2700000" algn="tl">
                    <a:srgbClr val="C0C0C0"/>
                  </a:outerShdw>
                </a:effectLst>
                <a:latin typeface="Arial" charset="0"/>
                <a:ea typeface="HG丸ｺﾞｼｯｸM-PRO" pitchFamily="50" charset="-128"/>
              </a:rPr>
              <a:t>ナチュラルサポート</a:t>
            </a:r>
          </a:p>
        </p:txBody>
      </p:sp>
      <p:grpSp>
        <p:nvGrpSpPr>
          <p:cNvPr id="3652619" name="Group 11"/>
          <p:cNvGrpSpPr>
            <a:grpSpLocks/>
          </p:cNvGrpSpPr>
          <p:nvPr/>
        </p:nvGrpSpPr>
        <p:grpSpPr bwMode="auto">
          <a:xfrm>
            <a:off x="6640006" y="1926346"/>
            <a:ext cx="2071284" cy="1130881"/>
            <a:chOff x="215" y="4346"/>
            <a:chExt cx="1681" cy="910"/>
          </a:xfrm>
        </p:grpSpPr>
        <p:pic>
          <p:nvPicPr>
            <p:cNvPr id="3652620" name="Picture 12" descr="j019538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6" y="4390"/>
              <a:ext cx="429" cy="438"/>
            </a:xfrm>
            <a:prstGeom prst="rect">
              <a:avLst/>
            </a:prstGeom>
            <a:noFill/>
            <a:extLst>
              <a:ext uri="{909E8E84-426E-40DD-AFC4-6F175D3DCCD1}">
                <a14:hiddenFill xmlns:a14="http://schemas.microsoft.com/office/drawing/2010/main">
                  <a:solidFill>
                    <a:srgbClr val="FFFFFF"/>
                  </a:solidFill>
                </a14:hiddenFill>
              </a:ext>
            </a:extLst>
          </p:spPr>
        </p:pic>
        <p:pic>
          <p:nvPicPr>
            <p:cNvPr id="3652621" name="Picture 13" descr="MCj0079063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3" y="4346"/>
              <a:ext cx="715" cy="532"/>
            </a:xfrm>
            <a:prstGeom prst="rect">
              <a:avLst/>
            </a:prstGeom>
            <a:noFill/>
            <a:extLst>
              <a:ext uri="{909E8E84-426E-40DD-AFC4-6F175D3DCCD1}">
                <a14:hiddenFill xmlns:a14="http://schemas.microsoft.com/office/drawing/2010/main">
                  <a:solidFill>
                    <a:srgbClr val="FFFFFF"/>
                  </a:solidFill>
                </a14:hiddenFill>
              </a:ext>
            </a:extLst>
          </p:spPr>
        </p:pic>
        <p:pic>
          <p:nvPicPr>
            <p:cNvPr id="3652622" name="Picture 14" descr="hl32tizp[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5" y="4504"/>
              <a:ext cx="318" cy="637"/>
            </a:xfrm>
            <a:prstGeom prst="rect">
              <a:avLst/>
            </a:prstGeom>
            <a:noFill/>
            <a:extLst>
              <a:ext uri="{909E8E84-426E-40DD-AFC4-6F175D3DCCD1}">
                <a14:hiddenFill xmlns:a14="http://schemas.microsoft.com/office/drawing/2010/main">
                  <a:solidFill>
                    <a:srgbClr val="FFFFFF"/>
                  </a:solidFill>
                </a14:hiddenFill>
              </a:ext>
            </a:extLst>
          </p:spPr>
        </p:pic>
        <p:pic>
          <p:nvPicPr>
            <p:cNvPr id="3652623" name="Picture 15" descr="MCj0397542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1" y="4691"/>
              <a:ext cx="639" cy="565"/>
            </a:xfrm>
            <a:prstGeom prst="rect">
              <a:avLst/>
            </a:prstGeom>
            <a:noFill/>
            <a:extLst>
              <a:ext uri="{909E8E84-426E-40DD-AFC4-6F175D3DCCD1}">
                <a14:hiddenFill xmlns:a14="http://schemas.microsoft.com/office/drawing/2010/main">
                  <a:solidFill>
                    <a:srgbClr val="FFFFFF"/>
                  </a:solidFill>
                </a14:hiddenFill>
              </a:ext>
            </a:extLst>
          </p:spPr>
        </p:pic>
        <p:pic>
          <p:nvPicPr>
            <p:cNvPr id="3652624" name="Picture 16" descr="MCBD06627_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5" y="4700"/>
              <a:ext cx="552" cy="484"/>
            </a:xfrm>
            <a:prstGeom prst="rect">
              <a:avLst/>
            </a:prstGeom>
            <a:noFill/>
            <a:extLst>
              <a:ext uri="{909E8E84-426E-40DD-AFC4-6F175D3DCCD1}">
                <a14:hiddenFill xmlns:a14="http://schemas.microsoft.com/office/drawing/2010/main">
                  <a:solidFill>
                    <a:srgbClr val="FFFFFF"/>
                  </a:solidFill>
                </a14:hiddenFill>
              </a:ext>
            </a:extLst>
          </p:spPr>
        </p:pic>
        <p:pic>
          <p:nvPicPr>
            <p:cNvPr id="3652625" name="Picture 17" descr="MCj0198724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54" y="4535"/>
              <a:ext cx="449" cy="579"/>
            </a:xfrm>
            <a:prstGeom prst="rect">
              <a:avLst/>
            </a:prstGeom>
            <a:noFill/>
            <a:extLst>
              <a:ext uri="{909E8E84-426E-40DD-AFC4-6F175D3DCCD1}">
                <a14:hiddenFill xmlns:a14="http://schemas.microsoft.com/office/drawing/2010/main">
                  <a:solidFill>
                    <a:srgbClr val="FFFFFF"/>
                  </a:solidFill>
                </a14:hiddenFill>
              </a:ext>
            </a:extLst>
          </p:spPr>
        </p:pic>
        <p:pic>
          <p:nvPicPr>
            <p:cNvPr id="3652626" name="Picture 18" descr="MCj0432493000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47" y="4605"/>
              <a:ext cx="549" cy="4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52627" name="Group 19"/>
          <p:cNvGrpSpPr>
            <a:grpSpLocks/>
          </p:cNvGrpSpPr>
          <p:nvPr/>
        </p:nvGrpSpPr>
        <p:grpSpPr bwMode="auto">
          <a:xfrm>
            <a:off x="2309898" y="5081073"/>
            <a:ext cx="4564062" cy="536167"/>
            <a:chOff x="1407" y="2676"/>
            <a:chExt cx="2875" cy="306"/>
          </a:xfrm>
        </p:grpSpPr>
        <p:sp>
          <p:nvSpPr>
            <p:cNvPr id="3652628" name="Line 20"/>
            <p:cNvSpPr>
              <a:spLocks noChangeShapeType="1"/>
            </p:cNvSpPr>
            <p:nvPr/>
          </p:nvSpPr>
          <p:spPr bwMode="auto">
            <a:xfrm flipV="1">
              <a:off x="1407" y="2684"/>
              <a:ext cx="0" cy="27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ja-JP" altLang="en-US">
                <a:solidFill>
                  <a:srgbClr val="000000"/>
                </a:solidFill>
                <a:latin typeface="Arial" charset="0"/>
                <a:ea typeface="ＭＳ Ｐゴシック" charset="-128"/>
              </a:endParaRPr>
            </a:p>
          </p:txBody>
        </p:sp>
        <p:sp>
          <p:nvSpPr>
            <p:cNvPr id="3652629" name="Line 21"/>
            <p:cNvSpPr>
              <a:spLocks noChangeShapeType="1"/>
            </p:cNvSpPr>
            <p:nvPr/>
          </p:nvSpPr>
          <p:spPr bwMode="auto">
            <a:xfrm flipV="1">
              <a:off x="2869" y="2684"/>
              <a:ext cx="0" cy="27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ja-JP" altLang="en-US">
                <a:solidFill>
                  <a:srgbClr val="000000"/>
                </a:solidFill>
                <a:latin typeface="Arial" charset="0"/>
                <a:ea typeface="ＭＳ Ｐゴシック" charset="-128"/>
              </a:endParaRPr>
            </a:p>
          </p:txBody>
        </p:sp>
        <p:sp>
          <p:nvSpPr>
            <p:cNvPr id="3652630" name="Line 22"/>
            <p:cNvSpPr>
              <a:spLocks noChangeShapeType="1"/>
            </p:cNvSpPr>
            <p:nvPr/>
          </p:nvSpPr>
          <p:spPr bwMode="auto">
            <a:xfrm flipV="1">
              <a:off x="4282" y="2676"/>
              <a:ext cx="0" cy="30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ja-JP" altLang="en-US">
                <a:solidFill>
                  <a:srgbClr val="000000"/>
                </a:solidFill>
                <a:latin typeface="Arial" charset="0"/>
                <a:ea typeface="ＭＳ Ｐゴシック" charset="-128"/>
              </a:endParaRPr>
            </a:p>
          </p:txBody>
        </p:sp>
      </p:grpSp>
      <p:sp>
        <p:nvSpPr>
          <p:cNvPr id="3652631" name="Text Box 23"/>
          <p:cNvSpPr txBox="1">
            <a:spLocks noChangeArrowheads="1"/>
          </p:cNvSpPr>
          <p:nvPr/>
        </p:nvSpPr>
        <p:spPr bwMode="auto">
          <a:xfrm>
            <a:off x="1927310" y="5821784"/>
            <a:ext cx="3024188" cy="650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0"/>
              </a:spcBef>
              <a:spcAft>
                <a:spcPct val="0"/>
              </a:spcAft>
              <a:defRPr/>
            </a:pPr>
            <a:r>
              <a:rPr lang="ja-JP" altLang="en-US" sz="2100">
                <a:solidFill>
                  <a:srgbClr val="000000"/>
                </a:solidFill>
                <a:latin typeface="Arial" charset="0"/>
                <a:ea typeface="HG丸ｺﾞｼｯｸM-PRO" pitchFamily="50" charset="-128"/>
              </a:rPr>
              <a:t>効果的かつ効率的な本人、職場、地域の取組</a:t>
            </a:r>
          </a:p>
        </p:txBody>
      </p:sp>
      <p:sp>
        <p:nvSpPr>
          <p:cNvPr id="3652632" name="Text Box 24"/>
          <p:cNvSpPr txBox="1">
            <a:spLocks noChangeArrowheads="1"/>
          </p:cNvSpPr>
          <p:nvPr/>
        </p:nvSpPr>
        <p:spPr bwMode="auto">
          <a:xfrm>
            <a:off x="5443624" y="5821784"/>
            <a:ext cx="3082361" cy="64633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fontAlgn="base">
              <a:spcBef>
                <a:spcPct val="0"/>
              </a:spcBef>
              <a:spcAft>
                <a:spcPct val="0"/>
              </a:spcAft>
              <a:defRPr/>
            </a:pPr>
            <a:r>
              <a:rPr lang="ja-JP" altLang="en-US" sz="2100" dirty="0">
                <a:solidFill>
                  <a:srgbClr val="000000"/>
                </a:solidFill>
                <a:latin typeface="Arial" charset="0"/>
                <a:ea typeface="HG丸ｺﾞｼｯｸM-PRO" pitchFamily="50" charset="-128"/>
              </a:rPr>
              <a:t>仕事内容の検討（職場開拓、適切なマッチング）</a:t>
            </a:r>
          </a:p>
        </p:txBody>
      </p:sp>
      <p:sp>
        <p:nvSpPr>
          <p:cNvPr id="3652633" name="Rectangle 25"/>
          <p:cNvSpPr>
            <a:spLocks noChangeArrowheads="1"/>
          </p:cNvSpPr>
          <p:nvPr/>
        </p:nvSpPr>
        <p:spPr bwMode="auto">
          <a:xfrm>
            <a:off x="502332" y="5577308"/>
            <a:ext cx="8144867" cy="10477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ja-JP" altLang="en-US">
              <a:solidFill>
                <a:srgbClr val="000000"/>
              </a:solidFill>
              <a:latin typeface="Arial" charset="0"/>
              <a:ea typeface="ＭＳ Ｐゴシック" charset="-128"/>
            </a:endParaRPr>
          </a:p>
        </p:txBody>
      </p:sp>
      <p:sp>
        <p:nvSpPr>
          <p:cNvPr id="3652634" name="Text Box 26"/>
          <p:cNvSpPr txBox="1">
            <a:spLocks noChangeArrowheads="1"/>
          </p:cNvSpPr>
          <p:nvPr/>
        </p:nvSpPr>
        <p:spPr bwMode="auto">
          <a:xfrm>
            <a:off x="557597" y="5793407"/>
            <a:ext cx="1176337" cy="6155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0"/>
              </a:spcBef>
              <a:spcAft>
                <a:spcPct val="0"/>
              </a:spcAft>
              <a:defRPr/>
            </a:pPr>
            <a:r>
              <a:rPr lang="ja-JP" altLang="en-US" sz="2000" b="1" dirty="0">
                <a:solidFill>
                  <a:srgbClr val="CC0000"/>
                </a:solidFill>
                <a:effectLst>
                  <a:outerShdw blurRad="38100" dist="38100" dir="2700000" algn="tl">
                    <a:srgbClr val="C0C0C0"/>
                  </a:outerShdw>
                </a:effectLst>
                <a:latin typeface="Arial" charset="0"/>
                <a:ea typeface="HG丸ｺﾞｼｯｸM-PRO" pitchFamily="50" charset="-128"/>
              </a:rPr>
              <a:t>専門的な就労支援</a:t>
            </a:r>
          </a:p>
        </p:txBody>
      </p:sp>
      <p:sp>
        <p:nvSpPr>
          <p:cNvPr id="4" name="タイトル 3"/>
          <p:cNvSpPr>
            <a:spLocks noGrp="1"/>
          </p:cNvSpPr>
          <p:nvPr>
            <p:ph type="title"/>
          </p:nvPr>
        </p:nvSpPr>
        <p:spPr>
          <a:xfrm>
            <a:off x="1103331" y="177925"/>
            <a:ext cx="10275683" cy="741755"/>
          </a:xfrm>
        </p:spPr>
        <p:txBody>
          <a:bodyPr/>
          <a:lstStyle/>
          <a:p>
            <a:r>
              <a:rPr lang="ja-JP" altLang="en-US" sz="4000" dirty="0" smtClean="0"/>
              <a:t>「</a:t>
            </a:r>
            <a:r>
              <a:rPr lang="ja-JP" altLang="en-US" sz="4000" dirty="0"/>
              <a:t>ナチュラルサポート</a:t>
            </a:r>
            <a:r>
              <a:rPr lang="ja-JP" altLang="en-US" sz="4000" dirty="0" smtClean="0"/>
              <a:t>」の構築と維持の支援</a:t>
            </a:r>
            <a:endParaRPr lang="ja-JP" altLang="en-US" sz="3600" dirty="0"/>
          </a:p>
        </p:txBody>
      </p:sp>
      <p:sp>
        <p:nvSpPr>
          <p:cNvPr id="2" name="スライド番号プレースホルダー 1"/>
          <p:cNvSpPr>
            <a:spLocks noGrp="1"/>
          </p:cNvSpPr>
          <p:nvPr>
            <p:ph type="sldNum" sz="quarter" idx="12"/>
          </p:nvPr>
        </p:nvSpPr>
        <p:spPr/>
        <p:txBody>
          <a:bodyPr/>
          <a:lstStyle/>
          <a:p>
            <a:pPr fontAlgn="base">
              <a:spcBef>
                <a:spcPct val="0"/>
              </a:spcBef>
              <a:spcAft>
                <a:spcPct val="0"/>
              </a:spcAft>
              <a:defRPr/>
            </a:pPr>
            <a:fld id="{2021B59F-8AA6-4751-8448-6BC90CD55368}" type="slidenum">
              <a:rPr lang="en-US" altLang="ja-JP">
                <a:solidFill>
                  <a:srgbClr val="000000"/>
                </a:solidFill>
                <a:latin typeface="Arial" charset="0"/>
              </a:rPr>
              <a:pPr fontAlgn="base">
                <a:spcBef>
                  <a:spcPct val="0"/>
                </a:spcBef>
                <a:spcAft>
                  <a:spcPct val="0"/>
                </a:spcAft>
                <a:defRPr/>
              </a:pPr>
              <a:t>9</a:t>
            </a:fld>
            <a:endParaRPr lang="en-US" altLang="ja-JP">
              <a:solidFill>
                <a:srgbClr val="000000"/>
              </a:solidFill>
              <a:latin typeface="Arial" charset="0"/>
            </a:endParaRPr>
          </a:p>
        </p:txBody>
      </p:sp>
      <p:sp>
        <p:nvSpPr>
          <p:cNvPr id="3" name="正方形/長方形 2"/>
          <p:cNvSpPr/>
          <p:nvPr/>
        </p:nvSpPr>
        <p:spPr>
          <a:xfrm>
            <a:off x="8861212" y="2225961"/>
            <a:ext cx="3114654" cy="4093428"/>
          </a:xfrm>
          <a:prstGeom prst="rect">
            <a:avLst/>
          </a:prstGeom>
        </p:spPr>
        <p:txBody>
          <a:bodyPr wrap="square">
            <a:spAutoFit/>
          </a:bodyPr>
          <a:lstStyle/>
          <a:p>
            <a:pPr marL="177800" indent="-165100">
              <a:buFont typeface="Arial" panose="020B0604020202020204" pitchFamily="34" charset="0"/>
              <a:buChar char="•"/>
            </a:pPr>
            <a:r>
              <a:rPr lang="ja-JP" altLang="en-US" sz="2000" dirty="0" smtClean="0"/>
              <a:t>「ナチュラルサポート」（障害者</a:t>
            </a:r>
            <a:r>
              <a:rPr lang="ja-JP" altLang="en-US" sz="2000" dirty="0"/>
              <a:t>が、問題なく、仕事で活躍し貢献</a:t>
            </a:r>
            <a:r>
              <a:rPr lang="ja-JP" altLang="en-US" sz="2000" dirty="0" smtClean="0"/>
              <a:t>できる状態）は、自然に実施されていることもあるが、それは一部に限られ、専門支援により構築することが重要。</a:t>
            </a:r>
            <a:endParaRPr lang="en-US" altLang="ja-JP" sz="2000" dirty="0" smtClean="0"/>
          </a:p>
          <a:p>
            <a:pPr marL="177800" indent="-165100">
              <a:buFont typeface="Arial" panose="020B0604020202020204" pitchFamily="34" charset="0"/>
              <a:buChar char="•"/>
            </a:pPr>
            <a:r>
              <a:rPr lang="ja-JP" altLang="en-US" sz="2000" dirty="0"/>
              <a:t>「ナチュラルサポート</a:t>
            </a:r>
            <a:r>
              <a:rPr lang="ja-JP" altLang="en-US" sz="2000" dirty="0" smtClean="0"/>
              <a:t>」は、絶妙</a:t>
            </a:r>
            <a:r>
              <a:rPr lang="ja-JP" altLang="en-US" sz="2000" dirty="0"/>
              <a:t>な条件で成立しており、少しのことで</a:t>
            </a:r>
            <a:r>
              <a:rPr lang="ja-JP" altLang="en-US" sz="2000" dirty="0" smtClean="0"/>
              <a:t>崩れやすいため、継続的な障害者と職場へのフォローアップ体制が不可欠。</a:t>
            </a:r>
            <a:endParaRPr lang="ja-JP" altLang="en-US" sz="2000" dirty="0"/>
          </a:p>
        </p:txBody>
      </p:sp>
      <p:sp>
        <p:nvSpPr>
          <p:cNvPr id="30" name="テキスト ボックス 29">
            <a:extLst>
              <a:ext uri="{FF2B5EF4-FFF2-40B4-BE49-F238E27FC236}">
                <a16:creationId xmlns:a16="http://schemas.microsoft.com/office/drawing/2014/main" id="{7456CAA6-27CB-5FB9-B996-656917420150}"/>
              </a:ext>
            </a:extLst>
          </p:cNvPr>
          <p:cNvSpPr txBox="1"/>
          <p:nvPr/>
        </p:nvSpPr>
        <p:spPr>
          <a:xfrm>
            <a:off x="1168311" y="1489893"/>
            <a:ext cx="9814582" cy="400110"/>
          </a:xfrm>
          <a:prstGeom prst="rect">
            <a:avLst/>
          </a:prstGeom>
          <a:solidFill>
            <a:srgbClr val="CCFF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Tahoma"/>
                <a:ea typeface="ＭＳ Ｐゴシック"/>
                <a:cs typeface="+mn-cs"/>
              </a:rPr>
              <a:t>「障害者が働けるのは、特別に理解のある</a:t>
            </a:r>
            <a:r>
              <a:rPr lang="ja-JP" altLang="en-US" sz="2000">
                <a:solidFill>
                  <a:srgbClr val="000000"/>
                </a:solidFill>
                <a:latin typeface="Tahoma"/>
                <a:ea typeface="ＭＳ Ｐゴシック"/>
              </a:rPr>
              <a:t>企業や職場という例外的な場合だけ可能。</a:t>
            </a:r>
            <a:r>
              <a:rPr kumimoji="1" lang="ja-JP" altLang="en-US" sz="2000" b="0" i="0" u="none" strike="noStrike" kern="1200" cap="none" spc="0" normalizeH="0" baseline="0" noProof="0">
                <a:ln>
                  <a:noFill/>
                </a:ln>
                <a:solidFill>
                  <a:srgbClr val="000000"/>
                </a:solidFill>
                <a:effectLst/>
                <a:uLnTx/>
                <a:uFillTx/>
                <a:latin typeface="Tahoma"/>
                <a:ea typeface="ＭＳ Ｐゴシック"/>
                <a:cs typeface="+mn-cs"/>
              </a:rPr>
              <a:t>」</a:t>
            </a:r>
            <a:endParaRPr kumimoji="1" lang="ja-JP" altLang="en-US" sz="2000" b="0" i="0" u="none" strike="noStrike" kern="1200" cap="none" spc="0" normalizeH="0" baseline="0" noProof="0" dirty="0">
              <a:ln>
                <a:noFill/>
              </a:ln>
              <a:solidFill>
                <a:srgbClr val="000000"/>
              </a:solidFill>
              <a:effectLst/>
              <a:uLnTx/>
              <a:uFillTx/>
              <a:latin typeface="Tahoma"/>
              <a:ea typeface="ＭＳ Ｐゴシック"/>
              <a:cs typeface="+mn-cs"/>
            </a:endParaRPr>
          </a:p>
        </p:txBody>
      </p:sp>
      <p:sp>
        <p:nvSpPr>
          <p:cNvPr id="31" name="テキスト ボックス 30">
            <a:extLst>
              <a:ext uri="{FF2B5EF4-FFF2-40B4-BE49-F238E27FC236}">
                <a16:creationId xmlns:a16="http://schemas.microsoft.com/office/drawing/2014/main" id="{29B6F542-F79E-31F4-DCCB-A7486DDB9A85}"/>
              </a:ext>
            </a:extLst>
          </p:cNvPr>
          <p:cNvSpPr txBox="1"/>
          <p:nvPr/>
        </p:nvSpPr>
        <p:spPr>
          <a:xfrm>
            <a:off x="406214" y="1025681"/>
            <a:ext cx="11609042" cy="400110"/>
          </a:xfrm>
          <a:prstGeom prst="rect">
            <a:avLst/>
          </a:prstGeom>
          <a:solidFill>
            <a:srgbClr val="FFE1F0"/>
          </a:solidFill>
          <a:ln>
            <a:solidFill>
              <a:srgbClr val="FF259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ahoma"/>
                <a:ea typeface="ＭＳ Ｐゴシック"/>
                <a:cs typeface="+mn-cs"/>
              </a:rPr>
              <a:t>「企業や職場での職務配置や合理的配慮提供と、障害者の職場</a:t>
            </a:r>
            <a:r>
              <a:rPr kumimoji="1" lang="ja-JP" altLang="en-US" sz="2000" b="0" i="0" u="none" strike="noStrike" kern="1200" cap="none" spc="0" normalizeH="0" baseline="0" noProof="0" dirty="0" smtClean="0">
                <a:ln>
                  <a:noFill/>
                </a:ln>
                <a:solidFill>
                  <a:srgbClr val="000000"/>
                </a:solidFill>
                <a:effectLst/>
                <a:uLnTx/>
                <a:uFillTx/>
                <a:latin typeface="Tahoma"/>
                <a:ea typeface="ＭＳ Ｐゴシック"/>
                <a:cs typeface="+mn-cs"/>
              </a:rPr>
              <a:t>適応と就業継続への総合的な専門支援。</a:t>
            </a:r>
            <a:r>
              <a:rPr kumimoji="1" lang="ja-JP" altLang="en-US" sz="2000" b="0" i="0" u="none" strike="noStrike" kern="1200" cap="none" spc="0" normalizeH="0" baseline="0" noProof="0" dirty="0">
                <a:ln>
                  <a:noFill/>
                </a:ln>
                <a:solidFill>
                  <a:srgbClr val="000000"/>
                </a:solidFill>
                <a:effectLst/>
                <a:uLnTx/>
                <a:uFillTx/>
                <a:latin typeface="Tahoma"/>
                <a:ea typeface="ＭＳ Ｐゴシック"/>
                <a:cs typeface="+mn-cs"/>
              </a:rPr>
              <a:t>」</a:t>
            </a:r>
          </a:p>
        </p:txBody>
      </p:sp>
      <p:cxnSp>
        <p:nvCxnSpPr>
          <p:cNvPr id="32" name="直線コネクタ 31">
            <a:extLst>
              <a:ext uri="{FF2B5EF4-FFF2-40B4-BE49-F238E27FC236}">
                <a16:creationId xmlns:a16="http://schemas.microsoft.com/office/drawing/2014/main" id="{0A56C283-0545-FEE9-729C-1E403D0D2C75}"/>
              </a:ext>
            </a:extLst>
          </p:cNvPr>
          <p:cNvCxnSpPr>
            <a:cxnSpLocks/>
          </p:cNvCxnSpPr>
          <p:nvPr/>
        </p:nvCxnSpPr>
        <p:spPr>
          <a:xfrm>
            <a:off x="911541" y="1689948"/>
            <a:ext cx="104674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03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kumimoji="1" dirty="0" smtClean="0"/>
        </a:defPPr>
      </a:lstStyle>
    </a:tx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5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kumimoji="1" dirty="0" smtClean="0"/>
        </a:defPPr>
      </a:lstStyle>
    </a:tx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kumimoji="1" dirty="0" smtClean="0"/>
        </a:defPPr>
      </a:lstStyle>
    </a:tx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0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kumimoji="1" dirty="0" smtClean="0"/>
        </a:defPPr>
      </a:lstStyle>
    </a:tx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kumimoji="1" dirty="0" smtClean="0"/>
        </a:defPPr>
      </a:lstStyle>
    </a:tx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kumimoji="1" dirty="0" smtClean="0"/>
        </a:defPPr>
      </a:lstStyle>
    </a:tx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kumimoji="1" dirty="0" smtClean="0"/>
        </a:defPPr>
      </a:lstStyle>
    </a:tx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ends">
  <a:themeElements>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3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kumimoji="1" dirty="0" smtClean="0"/>
        </a:defPPr>
      </a:lstStyle>
    </a:tx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Blends">
  <a:themeElements>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4962</TotalTime>
  <Words>9872</Words>
  <Application>Microsoft Office PowerPoint</Application>
  <PresentationFormat>ワイド画面</PresentationFormat>
  <Paragraphs>1075</Paragraphs>
  <Slides>46</Slides>
  <Notes>17</Notes>
  <HiddenSlides>0</HiddenSlides>
  <MMClips>0</MMClips>
  <ScaleCrop>false</ScaleCrop>
  <HeadingPairs>
    <vt:vector size="6" baseType="variant">
      <vt:variant>
        <vt:lpstr>使用されているフォント</vt:lpstr>
      </vt:variant>
      <vt:variant>
        <vt:i4>18</vt:i4>
      </vt:variant>
      <vt:variant>
        <vt:lpstr>テーマ</vt:lpstr>
      </vt:variant>
      <vt:variant>
        <vt:i4>18</vt:i4>
      </vt:variant>
      <vt:variant>
        <vt:lpstr>スライド タイトル</vt:lpstr>
      </vt:variant>
      <vt:variant>
        <vt:i4>46</vt:i4>
      </vt:variant>
    </vt:vector>
  </HeadingPairs>
  <TitlesOfParts>
    <vt:vector size="82" baseType="lpstr">
      <vt:lpstr>Aptos</vt:lpstr>
      <vt:lpstr>HGMaruGothicMPRO</vt:lpstr>
      <vt:lpstr>HGMaruGothicMPRO</vt:lpstr>
      <vt:lpstr>MS PGothic</vt:lpstr>
      <vt:lpstr>MS PGothic</vt:lpstr>
      <vt:lpstr>ＭＳ Ｐ明朝</vt:lpstr>
      <vt:lpstr>ＭＳ 明朝</vt:lpstr>
      <vt:lpstr>メイリオ</vt:lpstr>
      <vt:lpstr>游ゴシック</vt:lpstr>
      <vt:lpstr>游ゴシック Light</vt:lpstr>
      <vt:lpstr>Arial</vt:lpstr>
      <vt:lpstr>Calibri</vt:lpstr>
      <vt:lpstr>Calibri Light</vt:lpstr>
      <vt:lpstr>Century</vt:lpstr>
      <vt:lpstr>Tahoma</vt:lpstr>
      <vt:lpstr>Times New Roman</vt:lpstr>
      <vt:lpstr>Verdana</vt:lpstr>
      <vt:lpstr>Wingdings</vt:lpstr>
      <vt:lpstr>1_Office テーマ</vt:lpstr>
      <vt:lpstr>22_Blends</vt:lpstr>
      <vt:lpstr>13_Blends</vt:lpstr>
      <vt:lpstr>9_Office テーマ</vt:lpstr>
      <vt:lpstr>31_Blends</vt:lpstr>
      <vt:lpstr>2_Blends</vt:lpstr>
      <vt:lpstr>5_Office テーマ</vt:lpstr>
      <vt:lpstr>23_Blends</vt:lpstr>
      <vt:lpstr>3_Blends</vt:lpstr>
      <vt:lpstr>Blends</vt:lpstr>
      <vt:lpstr>7_Office テーマ</vt:lpstr>
      <vt:lpstr>15_Blends</vt:lpstr>
      <vt:lpstr>6_標準デザイン</vt:lpstr>
      <vt:lpstr>9_Blends</vt:lpstr>
      <vt:lpstr>1_標準デザイン</vt:lpstr>
      <vt:lpstr>30_Blends</vt:lpstr>
      <vt:lpstr>Office Theme</vt:lpstr>
      <vt:lpstr>16_Blends</vt:lpstr>
      <vt:lpstr>難病患者の 就労支援の現状と課題 ～関係機関との連携～</vt:lpstr>
      <vt:lpstr>PowerPoint プレゼンテーション</vt:lpstr>
      <vt:lpstr>PowerPoint プレゼンテーション</vt:lpstr>
      <vt:lpstr>就労支援での関係分野の連携のあり方の抜本的変化</vt:lpstr>
      <vt:lpstr>PowerPoint プレゼンテーション</vt:lpstr>
      <vt:lpstr>職場適応援助者(ジョブコーチ)支援</vt:lpstr>
      <vt:lpstr>障害者就業・生活支援センター事業</vt:lpstr>
      <vt:lpstr>PowerPoint プレゼンテーション</vt:lpstr>
      <vt:lpstr>「ナチュラルサポート」の構築と維持の支援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障害認定基準に含まれない「その他の心身機能の障害」による難病患者の就労困難性</vt:lpstr>
      <vt:lpstr>PowerPoint プレゼンテーション</vt:lpstr>
      <vt:lpstr>PowerPoint プレゼンテーション</vt:lpstr>
      <vt:lpstr>難病患者の就労相談先（障害者手帳取得状況別）</vt:lpstr>
      <vt:lpstr>支援相談機関を利用する難病患者の就労支援ニーズ（１）</vt:lpstr>
      <vt:lpstr>PowerPoint プレゼンテーション</vt:lpstr>
      <vt:lpstr>PowerPoint プレゼンテーション</vt:lpstr>
      <vt:lpstr>PowerPoint プレゼンテーション</vt:lpstr>
      <vt:lpstr>ハローワークの求職者と企業への総合的支援</vt:lpstr>
      <vt:lpstr>難病患者就職サポーター</vt:lpstr>
      <vt:lpstr>障害者総合支援法における障害福祉サービス等（就労関係）</vt:lpstr>
      <vt:lpstr>自己理解と自信回復の支援</vt:lpstr>
      <vt:lpstr>支援相談機関を利用する難病患者の就労支援ニーズ（２）</vt:lpstr>
      <vt:lpstr>就職支援と就職後の治療・生活と就労の一体的支援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東京の企業がテレワークで地方の重度障害者を雇用し、介護や生活支援の体制整備を行った事例</vt:lpstr>
      <vt:lpstr>PowerPoint プレゼンテーション</vt:lpstr>
      <vt:lpstr>支援相談機関を利用する難病患者の就労支援ニーズ（３）</vt:lpstr>
      <vt:lpstr>PowerPoint プレゼンテーション</vt:lpstr>
      <vt:lpstr>難病相談支援センター</vt:lpstr>
      <vt:lpstr>難病の患者に対する医療等に関する法律（32～33条） 難病対策地域協議会</vt:lpstr>
      <vt:lpstr>PowerPoint プレゼンテーション</vt:lpstr>
      <vt:lpstr>福祉的就労と一般就業の就労選択の自己決定の支援</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難病患者の 治療と仕事の両立支援 ～地域関係機関との連携～</dc:title>
  <dc:creator>丸谷美紀</dc:creator>
  <cp:lastModifiedBy>高齢・障害・求職者雇用支援機構</cp:lastModifiedBy>
  <cp:revision>82</cp:revision>
  <cp:lastPrinted>2024-09-07T00:35:45Z</cp:lastPrinted>
  <dcterms:created xsi:type="dcterms:W3CDTF">2024-07-12T23:40:57Z</dcterms:created>
  <dcterms:modified xsi:type="dcterms:W3CDTF">2025-02-03T07:50:49Z</dcterms:modified>
</cp:coreProperties>
</file>